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57" r:id="rId4"/>
    <p:sldId id="259" r:id="rId5"/>
    <p:sldId id="267" r:id="rId6"/>
    <p:sldId id="268" r:id="rId7"/>
    <p:sldId id="260" r:id="rId8"/>
    <p:sldId id="266" r:id="rId9"/>
    <p:sldId id="261" r:id="rId10"/>
    <p:sldId id="262" r:id="rId11"/>
    <p:sldId id="263" r:id="rId12"/>
    <p:sldId id="264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1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B4962A-6D1F-47FC-8B89-48A9864AAEB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4053290-34B9-410C-A869-244449F81455}">
      <dgm:prSet phldrT="[文本]"/>
      <dgm:spPr/>
      <dgm:t>
        <a:bodyPr/>
        <a:lstStyle/>
        <a:p>
          <a:pPr>
            <a:buSzTx/>
            <a:buNone/>
          </a:pPr>
          <a:r>
            <a:rPr lang="zh-CN" altLang="en-US" dirty="0"/>
            <a:t>提升</a:t>
          </a:r>
          <a:r>
            <a:rPr lang="zh-CN" altLang="en-US" dirty="0">
              <a:solidFill>
                <a:srgbClr val="FF0000"/>
              </a:solidFill>
            </a:rPr>
            <a:t>安全性</a:t>
          </a:r>
          <a:endParaRPr lang="zh-CN" altLang="en-US" dirty="0"/>
        </a:p>
      </dgm:t>
    </dgm:pt>
    <dgm:pt modelId="{5BBF70BE-FD0A-4996-A671-7CA78F7A3172}" type="parTrans" cxnId="{48B55CF4-884B-4959-B5CA-409F26F0BFE1}">
      <dgm:prSet/>
      <dgm:spPr/>
      <dgm:t>
        <a:bodyPr/>
        <a:lstStyle/>
        <a:p>
          <a:endParaRPr lang="zh-CN" altLang="en-US"/>
        </a:p>
      </dgm:t>
    </dgm:pt>
    <dgm:pt modelId="{5C89B159-644D-4857-91DC-433B2C4F7298}" type="sibTrans" cxnId="{48B55CF4-884B-4959-B5CA-409F26F0BFE1}">
      <dgm:prSet/>
      <dgm:spPr/>
      <dgm:t>
        <a:bodyPr/>
        <a:lstStyle/>
        <a:p>
          <a:endParaRPr lang="zh-CN" altLang="en-US"/>
        </a:p>
      </dgm:t>
    </dgm:pt>
    <dgm:pt modelId="{2DC1CE6B-3D1C-4B15-BF40-5FBB3F645738}">
      <dgm:prSet/>
      <dgm:spPr/>
      <dgm:t>
        <a:bodyPr/>
        <a:lstStyle/>
        <a:p>
          <a:r>
            <a:rPr lang="zh-CN" altLang="en-US" dirty="0"/>
            <a:t>提升</a:t>
          </a:r>
          <a:r>
            <a:rPr lang="zh-CN" altLang="en-US" dirty="0">
              <a:solidFill>
                <a:srgbClr val="FF0000"/>
              </a:solidFill>
            </a:rPr>
            <a:t>自主飞行能力</a:t>
          </a:r>
          <a:endParaRPr lang="zh-CN" altLang="en-US" dirty="0"/>
        </a:p>
      </dgm:t>
    </dgm:pt>
    <dgm:pt modelId="{1DBC966D-3D9B-4A90-AD6C-4D7AFF2B55FB}" type="parTrans" cxnId="{80518431-7154-44EF-AA12-01D8D8054203}">
      <dgm:prSet/>
      <dgm:spPr/>
      <dgm:t>
        <a:bodyPr/>
        <a:lstStyle/>
        <a:p>
          <a:endParaRPr lang="zh-CN" altLang="en-US"/>
        </a:p>
      </dgm:t>
    </dgm:pt>
    <dgm:pt modelId="{D1C462C8-B496-441E-B01F-5B0DE8F062E5}" type="sibTrans" cxnId="{80518431-7154-44EF-AA12-01D8D8054203}">
      <dgm:prSet/>
      <dgm:spPr/>
      <dgm:t>
        <a:bodyPr/>
        <a:lstStyle/>
        <a:p>
          <a:endParaRPr lang="zh-CN" altLang="en-US"/>
        </a:p>
      </dgm:t>
    </dgm:pt>
    <dgm:pt modelId="{B8BCEB95-9618-4BBC-8CAA-340FB45FD8A1}">
      <dgm:prSet phldrT="[文本]"/>
      <dgm:spPr/>
      <dgm:t>
        <a:bodyPr/>
        <a:lstStyle/>
        <a:p>
          <a:pPr>
            <a:buSzTx/>
            <a:buFont typeface="Arial" panose="020B0604020202020204" pitchFamily="34" charset="0"/>
            <a:buChar char="•"/>
          </a:pPr>
          <a:r>
            <a:rPr lang="zh-CN" altLang="en-US" dirty="0"/>
            <a:t>通过有效的避障算法，可以降低无人机与障碍物发生碰撞的风险，保障</a:t>
          </a:r>
          <a:r>
            <a:rPr lang="zh-CN" altLang="en-US" dirty="0">
              <a:solidFill>
                <a:srgbClr val="FF0000"/>
              </a:solidFill>
            </a:rPr>
            <a:t>飞行任务的顺利执行</a:t>
          </a:r>
          <a:r>
            <a:rPr lang="zh-CN" altLang="en-US" dirty="0"/>
            <a:t>。</a:t>
          </a:r>
        </a:p>
      </dgm:t>
    </dgm:pt>
    <dgm:pt modelId="{1C6637FA-82A8-4A3E-9E8B-371B7E01492D}" type="parTrans" cxnId="{7B02606A-6CCF-4AF1-9040-1B0BE8A1E34D}">
      <dgm:prSet/>
      <dgm:spPr/>
      <dgm:t>
        <a:bodyPr/>
        <a:lstStyle/>
        <a:p>
          <a:endParaRPr lang="zh-CN" altLang="en-US"/>
        </a:p>
      </dgm:t>
    </dgm:pt>
    <dgm:pt modelId="{7896B69E-1AEB-489D-84AE-BF82684EAB61}" type="sibTrans" cxnId="{7B02606A-6CCF-4AF1-9040-1B0BE8A1E34D}">
      <dgm:prSet/>
      <dgm:spPr/>
      <dgm:t>
        <a:bodyPr/>
        <a:lstStyle/>
        <a:p>
          <a:endParaRPr lang="zh-CN" altLang="en-US"/>
        </a:p>
      </dgm:t>
    </dgm:pt>
    <dgm:pt modelId="{BF112A21-CA27-4DBB-8FAF-FF50890A7BAA}">
      <dgm:prSet/>
      <dgm:spPr/>
      <dgm:t>
        <a:bodyPr/>
        <a:lstStyle/>
        <a:p>
          <a:r>
            <a:rPr lang="zh-CN" altLang="en-US" dirty="0"/>
            <a:t>在复杂环境中，无人机能够根据感知信息自主调整飞行轨迹，减少对人工干预的依赖，实现</a:t>
          </a:r>
          <a:r>
            <a:rPr lang="zh-CN" altLang="en-US" dirty="0">
              <a:solidFill>
                <a:srgbClr val="FF0000"/>
              </a:solidFill>
            </a:rPr>
            <a:t>更加自主化的操作</a:t>
          </a:r>
          <a:r>
            <a:rPr lang="zh-CN" altLang="en-US" dirty="0"/>
            <a:t>，提升效率。</a:t>
          </a:r>
        </a:p>
      </dgm:t>
    </dgm:pt>
    <dgm:pt modelId="{8393A3EC-B341-4C1D-AAA0-AADC92BAB3CF}" type="parTrans" cxnId="{5F35173D-A210-4DF9-A328-EA4D109A2E14}">
      <dgm:prSet/>
      <dgm:spPr/>
      <dgm:t>
        <a:bodyPr/>
        <a:lstStyle/>
        <a:p>
          <a:endParaRPr lang="zh-CN" altLang="en-US"/>
        </a:p>
      </dgm:t>
    </dgm:pt>
    <dgm:pt modelId="{D83C5EFC-0F7A-4E95-BB6D-0E15494D928C}" type="sibTrans" cxnId="{5F35173D-A210-4DF9-A328-EA4D109A2E14}">
      <dgm:prSet/>
      <dgm:spPr/>
      <dgm:t>
        <a:bodyPr/>
        <a:lstStyle/>
        <a:p>
          <a:endParaRPr lang="zh-CN" altLang="en-US"/>
        </a:p>
      </dgm:t>
    </dgm:pt>
    <dgm:pt modelId="{1A0A8990-4CE0-4890-9978-5751B3016702}">
      <dgm:prSet/>
      <dgm:spPr/>
      <dgm:t>
        <a:bodyPr/>
        <a:lstStyle/>
        <a:p>
          <a:r>
            <a:rPr lang="zh-CN" altLang="en-US"/>
            <a:t>拓展</a:t>
          </a:r>
          <a:r>
            <a:rPr lang="zh-CN" altLang="en-US">
              <a:solidFill>
                <a:srgbClr val="FF0000"/>
              </a:solidFill>
            </a:rPr>
            <a:t>应用领域</a:t>
          </a:r>
          <a:endParaRPr lang="zh-CN" altLang="en-US" dirty="0"/>
        </a:p>
      </dgm:t>
    </dgm:pt>
    <dgm:pt modelId="{116040B6-4DC8-4659-AF17-9D61F46A1C2D}" type="parTrans" cxnId="{5A4EEA2E-DD3F-4E31-9560-4BD4E73FB307}">
      <dgm:prSet/>
      <dgm:spPr/>
      <dgm:t>
        <a:bodyPr/>
        <a:lstStyle/>
        <a:p>
          <a:endParaRPr lang="zh-CN" altLang="en-US"/>
        </a:p>
      </dgm:t>
    </dgm:pt>
    <dgm:pt modelId="{EB0F43D1-10C1-41D2-87BD-6B2F7EEFAFE1}" type="sibTrans" cxnId="{5A4EEA2E-DD3F-4E31-9560-4BD4E73FB307}">
      <dgm:prSet/>
      <dgm:spPr/>
      <dgm:t>
        <a:bodyPr/>
        <a:lstStyle/>
        <a:p>
          <a:endParaRPr lang="zh-CN" altLang="en-US"/>
        </a:p>
      </dgm:t>
    </dgm:pt>
    <dgm:pt modelId="{F2654BB4-C8AC-412F-AC8C-EEBECE147251}">
      <dgm:prSet/>
      <dgm:spPr/>
      <dgm:t>
        <a:bodyPr/>
        <a:lstStyle/>
        <a:p>
          <a:r>
            <a:rPr lang="zh-CN" altLang="en-US" dirty="0"/>
            <a:t>使无人机更更好地满足</a:t>
          </a:r>
          <a:r>
            <a:rPr lang="zh-CN" altLang="en-US" dirty="0">
              <a:solidFill>
                <a:srgbClr val="FF0000"/>
              </a:solidFill>
            </a:rPr>
            <a:t>多样化的应用场景</a:t>
          </a:r>
          <a:r>
            <a:rPr lang="zh-CN" altLang="en-US" dirty="0"/>
            <a:t>，包括城市、农田、森林等。</a:t>
          </a:r>
        </a:p>
      </dgm:t>
    </dgm:pt>
    <dgm:pt modelId="{B6ABAFF3-0F4A-458F-A904-EFDCC6E580CA}" type="parTrans" cxnId="{6DD00DB0-6A58-43DF-9E66-B13C132F54E2}">
      <dgm:prSet/>
      <dgm:spPr/>
      <dgm:t>
        <a:bodyPr/>
        <a:lstStyle/>
        <a:p>
          <a:endParaRPr lang="zh-CN" altLang="en-US"/>
        </a:p>
      </dgm:t>
    </dgm:pt>
    <dgm:pt modelId="{B10C9187-EFA0-4119-9355-6160F17A9692}" type="sibTrans" cxnId="{6DD00DB0-6A58-43DF-9E66-B13C132F54E2}">
      <dgm:prSet/>
      <dgm:spPr/>
      <dgm:t>
        <a:bodyPr/>
        <a:lstStyle/>
        <a:p>
          <a:endParaRPr lang="zh-CN" altLang="en-US"/>
        </a:p>
      </dgm:t>
    </dgm:pt>
    <dgm:pt modelId="{7AEE26A3-0A1E-408A-BD79-97713D11BBBB}" type="pres">
      <dgm:prSet presAssocID="{33B4962A-6D1F-47FC-8B89-48A9864AAEB2}" presName="Name0" presStyleCnt="0">
        <dgm:presLayoutVars>
          <dgm:dir/>
          <dgm:animLvl val="lvl"/>
          <dgm:resizeHandles val="exact"/>
        </dgm:presLayoutVars>
      </dgm:prSet>
      <dgm:spPr/>
    </dgm:pt>
    <dgm:pt modelId="{14B2CB67-EC0F-4446-A83A-C5802F7D91F7}" type="pres">
      <dgm:prSet presAssocID="{04053290-34B9-410C-A869-244449F81455}" presName="linNode" presStyleCnt="0"/>
      <dgm:spPr/>
    </dgm:pt>
    <dgm:pt modelId="{FD324EC9-C2BB-4ADD-A8FE-BF3D5E4DC94E}" type="pres">
      <dgm:prSet presAssocID="{04053290-34B9-410C-A869-244449F81455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89E585E-7344-4ED7-AB00-81314583795F}" type="pres">
      <dgm:prSet presAssocID="{04053290-34B9-410C-A869-244449F81455}" presName="descendantText" presStyleLbl="alignAccFollowNode1" presStyleIdx="0" presStyleCnt="3">
        <dgm:presLayoutVars>
          <dgm:bulletEnabled val="1"/>
        </dgm:presLayoutVars>
      </dgm:prSet>
      <dgm:spPr/>
    </dgm:pt>
    <dgm:pt modelId="{B86E8D59-B781-4207-9FC6-0F9D0E6B28BA}" type="pres">
      <dgm:prSet presAssocID="{5C89B159-644D-4857-91DC-433B2C4F7298}" presName="sp" presStyleCnt="0"/>
      <dgm:spPr/>
    </dgm:pt>
    <dgm:pt modelId="{9C09B6BF-5979-432C-89AD-51F4FBA79DD6}" type="pres">
      <dgm:prSet presAssocID="{2DC1CE6B-3D1C-4B15-BF40-5FBB3F645738}" presName="linNode" presStyleCnt="0"/>
      <dgm:spPr/>
    </dgm:pt>
    <dgm:pt modelId="{25FFC800-C553-4E88-8082-2594689A40E1}" type="pres">
      <dgm:prSet presAssocID="{2DC1CE6B-3D1C-4B15-BF40-5FBB3F64573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D71F7C3-D964-4403-AF1E-BE6E4A867AAF}" type="pres">
      <dgm:prSet presAssocID="{2DC1CE6B-3D1C-4B15-BF40-5FBB3F645738}" presName="descendantText" presStyleLbl="alignAccFollowNode1" presStyleIdx="1" presStyleCnt="3">
        <dgm:presLayoutVars>
          <dgm:bulletEnabled val="1"/>
        </dgm:presLayoutVars>
      </dgm:prSet>
      <dgm:spPr/>
    </dgm:pt>
    <dgm:pt modelId="{30604E07-C87B-48C9-990A-706D02932D56}" type="pres">
      <dgm:prSet presAssocID="{D1C462C8-B496-441E-B01F-5B0DE8F062E5}" presName="sp" presStyleCnt="0"/>
      <dgm:spPr/>
    </dgm:pt>
    <dgm:pt modelId="{8E01CFC4-510D-4A20-B320-A27FE8914A4E}" type="pres">
      <dgm:prSet presAssocID="{1A0A8990-4CE0-4890-9978-5751B3016702}" presName="linNode" presStyleCnt="0"/>
      <dgm:spPr/>
    </dgm:pt>
    <dgm:pt modelId="{DB3EA26C-5FF1-41E0-95D7-B4AF017264D5}" type="pres">
      <dgm:prSet presAssocID="{1A0A8990-4CE0-4890-9978-5751B3016702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8BD17F8-D7AC-42BB-9198-5BE94886BB1F}" type="pres">
      <dgm:prSet presAssocID="{1A0A8990-4CE0-4890-9978-5751B3016702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B9491407-0A09-4CB7-ABB2-7CE0434BA443}" type="presOf" srcId="{04053290-34B9-410C-A869-244449F81455}" destId="{FD324EC9-C2BB-4ADD-A8FE-BF3D5E4DC94E}" srcOrd="0" destOrd="0" presId="urn:microsoft.com/office/officeart/2005/8/layout/vList5"/>
    <dgm:cxn modelId="{5A4EEA2E-DD3F-4E31-9560-4BD4E73FB307}" srcId="{33B4962A-6D1F-47FC-8B89-48A9864AAEB2}" destId="{1A0A8990-4CE0-4890-9978-5751B3016702}" srcOrd="2" destOrd="0" parTransId="{116040B6-4DC8-4659-AF17-9D61F46A1C2D}" sibTransId="{EB0F43D1-10C1-41D2-87BD-6B2F7EEFAFE1}"/>
    <dgm:cxn modelId="{80518431-7154-44EF-AA12-01D8D8054203}" srcId="{33B4962A-6D1F-47FC-8B89-48A9864AAEB2}" destId="{2DC1CE6B-3D1C-4B15-BF40-5FBB3F645738}" srcOrd="1" destOrd="0" parTransId="{1DBC966D-3D9B-4A90-AD6C-4D7AFF2B55FB}" sibTransId="{D1C462C8-B496-441E-B01F-5B0DE8F062E5}"/>
    <dgm:cxn modelId="{5F35173D-A210-4DF9-A328-EA4D109A2E14}" srcId="{2DC1CE6B-3D1C-4B15-BF40-5FBB3F645738}" destId="{BF112A21-CA27-4DBB-8FAF-FF50890A7BAA}" srcOrd="0" destOrd="0" parTransId="{8393A3EC-B341-4C1D-AAA0-AADC92BAB3CF}" sibTransId="{D83C5EFC-0F7A-4E95-BB6D-0E15494D928C}"/>
    <dgm:cxn modelId="{7A8B7D46-B245-4739-814D-13008DA80ECB}" type="presOf" srcId="{BF112A21-CA27-4DBB-8FAF-FF50890A7BAA}" destId="{4D71F7C3-D964-4403-AF1E-BE6E4A867AAF}" srcOrd="0" destOrd="0" presId="urn:microsoft.com/office/officeart/2005/8/layout/vList5"/>
    <dgm:cxn modelId="{7B02606A-6CCF-4AF1-9040-1B0BE8A1E34D}" srcId="{04053290-34B9-410C-A869-244449F81455}" destId="{B8BCEB95-9618-4BBC-8CAA-340FB45FD8A1}" srcOrd="0" destOrd="0" parTransId="{1C6637FA-82A8-4A3E-9E8B-371B7E01492D}" sibTransId="{7896B69E-1AEB-489D-84AE-BF82684EAB61}"/>
    <dgm:cxn modelId="{50391299-D6B9-411F-874E-8B54EF023A77}" type="presOf" srcId="{2DC1CE6B-3D1C-4B15-BF40-5FBB3F645738}" destId="{25FFC800-C553-4E88-8082-2594689A40E1}" srcOrd="0" destOrd="0" presId="urn:microsoft.com/office/officeart/2005/8/layout/vList5"/>
    <dgm:cxn modelId="{6DD00DB0-6A58-43DF-9E66-B13C132F54E2}" srcId="{1A0A8990-4CE0-4890-9978-5751B3016702}" destId="{F2654BB4-C8AC-412F-AC8C-EEBECE147251}" srcOrd="0" destOrd="0" parTransId="{B6ABAFF3-0F4A-458F-A904-EFDCC6E580CA}" sibTransId="{B10C9187-EFA0-4119-9355-6160F17A9692}"/>
    <dgm:cxn modelId="{532C3CEE-9993-44ED-9D37-953FA5BAFAA0}" type="presOf" srcId="{B8BCEB95-9618-4BBC-8CAA-340FB45FD8A1}" destId="{889E585E-7344-4ED7-AB00-81314583795F}" srcOrd="0" destOrd="0" presId="urn:microsoft.com/office/officeart/2005/8/layout/vList5"/>
    <dgm:cxn modelId="{48B55CF4-884B-4959-B5CA-409F26F0BFE1}" srcId="{33B4962A-6D1F-47FC-8B89-48A9864AAEB2}" destId="{04053290-34B9-410C-A869-244449F81455}" srcOrd="0" destOrd="0" parTransId="{5BBF70BE-FD0A-4996-A671-7CA78F7A3172}" sibTransId="{5C89B159-644D-4857-91DC-433B2C4F7298}"/>
    <dgm:cxn modelId="{F0CF78FB-29CE-4D70-A360-20432F00B103}" type="presOf" srcId="{F2654BB4-C8AC-412F-AC8C-EEBECE147251}" destId="{68BD17F8-D7AC-42BB-9198-5BE94886BB1F}" srcOrd="0" destOrd="0" presId="urn:microsoft.com/office/officeart/2005/8/layout/vList5"/>
    <dgm:cxn modelId="{CC0B4CFD-2829-4A3A-854B-641014859C44}" type="presOf" srcId="{33B4962A-6D1F-47FC-8B89-48A9864AAEB2}" destId="{7AEE26A3-0A1E-408A-BD79-97713D11BBBB}" srcOrd="0" destOrd="0" presId="urn:microsoft.com/office/officeart/2005/8/layout/vList5"/>
    <dgm:cxn modelId="{75104AFF-0282-46FA-B46B-7C4F7EF36D5A}" type="presOf" srcId="{1A0A8990-4CE0-4890-9978-5751B3016702}" destId="{DB3EA26C-5FF1-41E0-95D7-B4AF017264D5}" srcOrd="0" destOrd="0" presId="urn:microsoft.com/office/officeart/2005/8/layout/vList5"/>
    <dgm:cxn modelId="{459263AB-F7BA-4A83-AAEF-5701DA1474D7}" type="presParOf" srcId="{7AEE26A3-0A1E-408A-BD79-97713D11BBBB}" destId="{14B2CB67-EC0F-4446-A83A-C5802F7D91F7}" srcOrd="0" destOrd="0" presId="urn:microsoft.com/office/officeart/2005/8/layout/vList5"/>
    <dgm:cxn modelId="{4CEEF985-4F2B-453C-AB6E-A4437168B706}" type="presParOf" srcId="{14B2CB67-EC0F-4446-A83A-C5802F7D91F7}" destId="{FD324EC9-C2BB-4ADD-A8FE-BF3D5E4DC94E}" srcOrd="0" destOrd="0" presId="urn:microsoft.com/office/officeart/2005/8/layout/vList5"/>
    <dgm:cxn modelId="{140CC1F3-1DFE-4C77-83C1-3DFA3138C90F}" type="presParOf" srcId="{14B2CB67-EC0F-4446-A83A-C5802F7D91F7}" destId="{889E585E-7344-4ED7-AB00-81314583795F}" srcOrd="1" destOrd="0" presId="urn:microsoft.com/office/officeart/2005/8/layout/vList5"/>
    <dgm:cxn modelId="{A002F83F-9E8D-434E-B099-17E91D3B723B}" type="presParOf" srcId="{7AEE26A3-0A1E-408A-BD79-97713D11BBBB}" destId="{B86E8D59-B781-4207-9FC6-0F9D0E6B28BA}" srcOrd="1" destOrd="0" presId="urn:microsoft.com/office/officeart/2005/8/layout/vList5"/>
    <dgm:cxn modelId="{50D83FAC-40C0-43AF-92E8-714BDC656E80}" type="presParOf" srcId="{7AEE26A3-0A1E-408A-BD79-97713D11BBBB}" destId="{9C09B6BF-5979-432C-89AD-51F4FBA79DD6}" srcOrd="2" destOrd="0" presId="urn:microsoft.com/office/officeart/2005/8/layout/vList5"/>
    <dgm:cxn modelId="{3E203498-8623-4FAE-8CB1-74D4D3CB44E2}" type="presParOf" srcId="{9C09B6BF-5979-432C-89AD-51F4FBA79DD6}" destId="{25FFC800-C553-4E88-8082-2594689A40E1}" srcOrd="0" destOrd="0" presId="urn:microsoft.com/office/officeart/2005/8/layout/vList5"/>
    <dgm:cxn modelId="{702F6EAA-34AC-487E-9E58-D8DC93B2F055}" type="presParOf" srcId="{9C09B6BF-5979-432C-89AD-51F4FBA79DD6}" destId="{4D71F7C3-D964-4403-AF1E-BE6E4A867AAF}" srcOrd="1" destOrd="0" presId="urn:microsoft.com/office/officeart/2005/8/layout/vList5"/>
    <dgm:cxn modelId="{7C859289-B153-4C15-8295-82EA48B8DA6B}" type="presParOf" srcId="{7AEE26A3-0A1E-408A-BD79-97713D11BBBB}" destId="{30604E07-C87B-48C9-990A-706D02932D56}" srcOrd="3" destOrd="0" presId="urn:microsoft.com/office/officeart/2005/8/layout/vList5"/>
    <dgm:cxn modelId="{4228EA36-7C24-43CD-9C0A-ED2482F78A58}" type="presParOf" srcId="{7AEE26A3-0A1E-408A-BD79-97713D11BBBB}" destId="{8E01CFC4-510D-4A20-B320-A27FE8914A4E}" srcOrd="4" destOrd="0" presId="urn:microsoft.com/office/officeart/2005/8/layout/vList5"/>
    <dgm:cxn modelId="{73984B9C-DBC9-4A6D-B7F7-1D37391EFF9E}" type="presParOf" srcId="{8E01CFC4-510D-4A20-B320-A27FE8914A4E}" destId="{DB3EA26C-5FF1-41E0-95D7-B4AF017264D5}" srcOrd="0" destOrd="0" presId="urn:microsoft.com/office/officeart/2005/8/layout/vList5"/>
    <dgm:cxn modelId="{7CC640E0-8041-42A3-AFD2-D3C571744D64}" type="presParOf" srcId="{8E01CFC4-510D-4A20-B320-A27FE8914A4E}" destId="{68BD17F8-D7AC-42BB-9198-5BE94886BB1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743025-E7D2-4CCB-A306-D6A6AFE3464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4B9614B-17DB-4D93-B0F0-B0B1A8FC1CDB}">
      <dgm:prSet phldrT="[文本]"/>
      <dgm:spPr/>
      <dgm:t>
        <a:bodyPr/>
        <a:lstStyle/>
        <a:p>
          <a:pPr>
            <a:buSzTx/>
          </a:pPr>
          <a:r>
            <a:rPr lang="zh-CN" altLang="en-US" dirty="0">
              <a:latin typeface="Segoe UI" panose="020B0502040204020203" pitchFamily="34" charset="0"/>
            </a:rPr>
            <a:t>规划</a:t>
          </a:r>
          <a:endParaRPr lang="zh-CN" altLang="en-US" dirty="0"/>
        </a:p>
      </dgm:t>
    </dgm:pt>
    <dgm:pt modelId="{F56FC17A-E6BF-429A-B1E8-F9C44413989C}" type="parTrans" cxnId="{32532DCA-C347-440C-BEC7-3E25D0064884}">
      <dgm:prSet/>
      <dgm:spPr/>
      <dgm:t>
        <a:bodyPr/>
        <a:lstStyle/>
        <a:p>
          <a:endParaRPr lang="zh-CN" altLang="en-US"/>
        </a:p>
      </dgm:t>
    </dgm:pt>
    <dgm:pt modelId="{9F8D331C-2AB8-4586-8F0C-820CFF9898D9}" type="sibTrans" cxnId="{32532DCA-C347-440C-BEC7-3E25D0064884}">
      <dgm:prSet/>
      <dgm:spPr/>
      <dgm:t>
        <a:bodyPr/>
        <a:lstStyle/>
        <a:p>
          <a:endParaRPr lang="zh-CN" altLang="en-US"/>
        </a:p>
      </dgm:t>
    </dgm:pt>
    <dgm:pt modelId="{4D6EEEF2-678E-4B47-ACB5-FBFAE885E133}">
      <dgm:prSet custT="1"/>
      <dgm:spPr/>
      <dgm:t>
        <a:bodyPr/>
        <a:lstStyle/>
        <a:p>
          <a:r>
            <a:rPr lang="en-US" sz="3200" dirty="0"/>
            <a:t>2019</a:t>
          </a:r>
          <a:r>
            <a:rPr lang="zh-CN" altLang="en-US" sz="3200" dirty="0"/>
            <a:t>年，</a:t>
          </a:r>
          <a:r>
            <a:rPr lang="en-US" altLang="zh-CN" sz="3200" dirty="0"/>
            <a:t>D. Ye</a:t>
          </a:r>
          <a:r>
            <a:rPr lang="zh-CN" altLang="en-US" sz="3200" dirty="0"/>
            <a:t>等人，提出</a:t>
          </a:r>
          <a:r>
            <a:rPr lang="zh-CN" altLang="en-US" sz="3200" dirty="0">
              <a:solidFill>
                <a:srgbClr val="FF0000"/>
              </a:solidFill>
            </a:rPr>
            <a:t>改进人工势场法</a:t>
          </a:r>
          <a:r>
            <a:rPr lang="zh-CN" altLang="en-US" sz="3200" dirty="0"/>
            <a:t>。在斥力势场函数中加入了航迹点和目标点之间的距离，同时引入了协调力，解决了传统人工势场法的极小值问题。</a:t>
          </a:r>
          <a:endParaRPr lang="en-US" altLang="zh-CN" sz="3200" dirty="0"/>
        </a:p>
      </dgm:t>
    </dgm:pt>
    <dgm:pt modelId="{A594C7B5-FB20-4291-976E-A1FD40D9C368}" type="parTrans" cxnId="{C177ADF4-3E0C-456A-AC9E-A8FBF8814596}">
      <dgm:prSet/>
      <dgm:spPr/>
      <dgm:t>
        <a:bodyPr/>
        <a:lstStyle/>
        <a:p>
          <a:endParaRPr lang="zh-CN" altLang="en-US"/>
        </a:p>
      </dgm:t>
    </dgm:pt>
    <dgm:pt modelId="{74D84453-CCAD-4C9D-9700-F15019A00F7D}" type="sibTrans" cxnId="{C177ADF4-3E0C-456A-AC9E-A8FBF8814596}">
      <dgm:prSet/>
      <dgm:spPr/>
      <dgm:t>
        <a:bodyPr/>
        <a:lstStyle/>
        <a:p>
          <a:endParaRPr lang="zh-CN" altLang="en-US"/>
        </a:p>
      </dgm:t>
    </dgm:pt>
    <dgm:pt modelId="{E96B74B5-3472-46D9-84C0-1F04ED1DA9A5}">
      <dgm:prSet custT="1"/>
      <dgm:spPr/>
      <dgm:t>
        <a:bodyPr/>
        <a:lstStyle/>
        <a:p>
          <a:r>
            <a:rPr lang="en-US" sz="3200" dirty="0"/>
            <a:t>2022</a:t>
          </a:r>
          <a:r>
            <a:rPr lang="zh-CN" altLang="en-US" sz="3200" dirty="0"/>
            <a:t>年，</a:t>
          </a:r>
          <a:r>
            <a:rPr lang="en-US" altLang="zh-CN" sz="3200" dirty="0"/>
            <a:t>K. Liu</a:t>
          </a:r>
          <a:r>
            <a:rPr lang="zh-CN" altLang="en-US" sz="3200" dirty="0"/>
            <a:t>等人，提出</a:t>
          </a:r>
          <a:r>
            <a:rPr lang="zh-CN" altLang="en-US" sz="3200" dirty="0">
              <a:solidFill>
                <a:srgbClr val="FF0000"/>
              </a:solidFill>
            </a:rPr>
            <a:t>改进 </a:t>
          </a:r>
          <a:r>
            <a:rPr lang="en-US" altLang="zh-CN" sz="3200" dirty="0">
              <a:solidFill>
                <a:srgbClr val="FF0000"/>
              </a:solidFill>
            </a:rPr>
            <a:t>RRT </a:t>
          </a:r>
          <a:r>
            <a:rPr lang="zh-CN" altLang="en-US" sz="3200" dirty="0">
              <a:solidFill>
                <a:srgbClr val="FF0000"/>
              </a:solidFill>
            </a:rPr>
            <a:t>算法</a:t>
          </a:r>
          <a:r>
            <a:rPr lang="zh-CN" altLang="en-US" sz="3200" dirty="0"/>
            <a:t>。依据无人机与障碍物之间的速度矢量关系，使用速度障碍方法对航迹进行重规划，快速规避障碍物。</a:t>
          </a:r>
          <a:endParaRPr lang="en-US" altLang="zh-CN" sz="3200" dirty="0"/>
        </a:p>
      </dgm:t>
    </dgm:pt>
    <dgm:pt modelId="{C2D90BE9-3284-4FDB-8EAE-1160BF0D7AC0}" type="parTrans" cxnId="{828732FB-BDA4-431C-8152-6E5AB58CDC4D}">
      <dgm:prSet/>
      <dgm:spPr/>
      <dgm:t>
        <a:bodyPr/>
        <a:lstStyle/>
        <a:p>
          <a:endParaRPr lang="zh-CN" altLang="en-US"/>
        </a:p>
      </dgm:t>
    </dgm:pt>
    <dgm:pt modelId="{F811EEA3-56D4-4FB9-9AC7-D5FE1D2210B3}" type="sibTrans" cxnId="{828732FB-BDA4-431C-8152-6E5AB58CDC4D}">
      <dgm:prSet/>
      <dgm:spPr/>
      <dgm:t>
        <a:bodyPr/>
        <a:lstStyle/>
        <a:p>
          <a:endParaRPr lang="zh-CN" altLang="en-US"/>
        </a:p>
      </dgm:t>
    </dgm:pt>
    <dgm:pt modelId="{5CA169CC-0145-4F38-B9D3-F49BEA8AD7C3}">
      <dgm:prSet/>
      <dgm:spPr/>
      <dgm:t>
        <a:bodyPr/>
        <a:lstStyle/>
        <a:p>
          <a:r>
            <a:rPr lang="zh-CN" altLang="en-US" dirty="0"/>
            <a:t>感知</a:t>
          </a:r>
        </a:p>
      </dgm:t>
    </dgm:pt>
    <dgm:pt modelId="{BBDDD462-B2E7-4533-B7C8-9778FD702F53}" type="parTrans" cxnId="{C7329C19-56F0-464A-90AF-63DC778F73C2}">
      <dgm:prSet/>
      <dgm:spPr/>
      <dgm:t>
        <a:bodyPr/>
        <a:lstStyle/>
        <a:p>
          <a:endParaRPr lang="zh-CN" altLang="en-US"/>
        </a:p>
      </dgm:t>
    </dgm:pt>
    <dgm:pt modelId="{3292C879-9348-4016-B29A-280BB7952F89}" type="sibTrans" cxnId="{C7329C19-56F0-464A-90AF-63DC778F73C2}">
      <dgm:prSet/>
      <dgm:spPr/>
      <dgm:t>
        <a:bodyPr/>
        <a:lstStyle/>
        <a:p>
          <a:endParaRPr lang="zh-CN" altLang="en-US"/>
        </a:p>
      </dgm:t>
    </dgm:pt>
    <dgm:pt modelId="{6D0D5221-E1C6-455F-BF39-023292CFF97B}">
      <dgm:prSet phldrT="[文本]" custT="1"/>
      <dgm:spPr/>
      <dgm:t>
        <a:bodyPr/>
        <a:lstStyle/>
        <a:p>
          <a:pPr>
            <a:buSzTx/>
          </a:pPr>
          <a:r>
            <a:rPr lang="en-US" altLang="zh-CN" sz="3200" dirty="0">
              <a:latin typeface="Segoe UI" panose="020B0502040204020203" pitchFamily="34" charset="0"/>
            </a:rPr>
            <a:t>2020</a:t>
          </a:r>
          <a:r>
            <a:rPr lang="zh-CN" altLang="en-US" sz="3200" dirty="0">
              <a:latin typeface="Segoe UI" panose="020B0502040204020203" pitchFamily="34" charset="0"/>
            </a:rPr>
            <a:t>年，</a:t>
          </a:r>
          <a:r>
            <a:rPr lang="en-US" altLang="zh-CN" sz="3200" dirty="0">
              <a:latin typeface="Segoe UI" panose="020B0502040204020203" pitchFamily="34" charset="0"/>
            </a:rPr>
            <a:t>S. Davide </a:t>
          </a:r>
          <a:r>
            <a:rPr lang="en-US" altLang="zh-CN" sz="3200" dirty="0" err="1">
              <a:latin typeface="Segoe UI" panose="020B0502040204020203" pitchFamily="34" charset="0"/>
            </a:rPr>
            <a:t>Falang</a:t>
          </a:r>
          <a:r>
            <a:rPr lang="zh-CN" altLang="en-US" sz="3200" dirty="0">
              <a:latin typeface="Segoe UI" panose="020B0502040204020203" pitchFamily="34" charset="0"/>
            </a:rPr>
            <a:t>等人，提出</a:t>
          </a:r>
          <a:r>
            <a:rPr lang="zh-CN" altLang="en-US" sz="3200" dirty="0">
              <a:solidFill>
                <a:srgbClr val="FF0000"/>
              </a:solidFill>
              <a:latin typeface="Segoe UI" panose="020B0502040204020203" pitchFamily="34" charset="0"/>
            </a:rPr>
            <a:t>事件相机</a:t>
          </a:r>
          <a:r>
            <a:rPr lang="zh-CN" altLang="en-US" sz="3200" dirty="0">
              <a:latin typeface="Segoe UI" panose="020B0502040204020203" pitchFamily="34" charset="0"/>
            </a:rPr>
            <a:t>。同步分析每个像素点的明暗变化，确定是否有动态障碍物，将延时控制在毫秒级别。</a:t>
          </a:r>
          <a:endParaRPr lang="en-US" altLang="zh-CN" sz="3200" dirty="0"/>
        </a:p>
      </dgm:t>
    </dgm:pt>
    <dgm:pt modelId="{86170B67-9832-4F7A-B31A-F6455B75CA54}" type="parTrans" cxnId="{AE1F6CE0-B2A9-45F6-B2C3-CEBFACD33ACB}">
      <dgm:prSet/>
      <dgm:spPr/>
      <dgm:t>
        <a:bodyPr/>
        <a:lstStyle/>
        <a:p>
          <a:endParaRPr lang="zh-CN" altLang="en-US"/>
        </a:p>
      </dgm:t>
    </dgm:pt>
    <dgm:pt modelId="{379AECBA-871C-4D60-83C1-FB2D962293ED}" type="sibTrans" cxnId="{AE1F6CE0-B2A9-45F6-B2C3-CEBFACD33ACB}">
      <dgm:prSet/>
      <dgm:spPr/>
      <dgm:t>
        <a:bodyPr/>
        <a:lstStyle/>
        <a:p>
          <a:endParaRPr lang="zh-CN" altLang="en-US"/>
        </a:p>
      </dgm:t>
    </dgm:pt>
    <dgm:pt modelId="{68B6CAC0-2C98-4CF9-92F0-C545F5764D04}">
      <dgm:prSet custT="1"/>
      <dgm:spPr/>
      <dgm:t>
        <a:bodyPr/>
        <a:lstStyle/>
        <a:p>
          <a:r>
            <a:rPr lang="en-US" altLang="zh-CN" sz="3200" dirty="0"/>
            <a:t>2022</a:t>
          </a:r>
          <a:r>
            <a:rPr lang="zh-CN" altLang="en-US" sz="3200" dirty="0"/>
            <a:t>年，</a:t>
          </a:r>
          <a:r>
            <a:rPr lang="en-US" altLang="zh-CN" sz="3200" dirty="0"/>
            <a:t>Y. Lei</a:t>
          </a:r>
          <a:r>
            <a:rPr lang="zh-CN" altLang="en-US" sz="3200" dirty="0"/>
            <a:t>等人，提 出</a:t>
          </a:r>
          <a:r>
            <a:rPr lang="zh-CN" altLang="en-US" sz="3200" dirty="0">
              <a:solidFill>
                <a:srgbClr val="FF0000"/>
              </a:solidFill>
            </a:rPr>
            <a:t>改进传统立体匹配算法</a:t>
          </a:r>
          <a:r>
            <a:rPr lang="zh-CN" altLang="en-US" sz="3200" dirty="0"/>
            <a:t>。在进行图像预处理之后提出一种改进的将 </a:t>
          </a:r>
          <a:r>
            <a:rPr lang="en-US" altLang="en-US" sz="3200" dirty="0"/>
            <a:t>FAST </a:t>
          </a:r>
          <a:r>
            <a:rPr lang="zh-CN" altLang="en-US" sz="3200" dirty="0"/>
            <a:t>和 </a:t>
          </a:r>
          <a:r>
            <a:rPr lang="en-US" altLang="en-US" sz="3200" dirty="0"/>
            <a:t>SIFT </a:t>
          </a:r>
          <a:r>
            <a:rPr lang="zh-CN" altLang="en-US" sz="3200" dirty="0"/>
            <a:t>相结合的传统立体匹配算法，提高了匹配率且保证了算法的实时性。</a:t>
          </a:r>
        </a:p>
      </dgm:t>
    </dgm:pt>
    <dgm:pt modelId="{64A21BE1-02A6-44FE-9123-C8A3E38F9AB1}" type="parTrans" cxnId="{E3AD5E6F-F80C-4046-9F5E-99AF7E883B5D}">
      <dgm:prSet/>
      <dgm:spPr/>
      <dgm:t>
        <a:bodyPr/>
        <a:lstStyle/>
        <a:p>
          <a:endParaRPr lang="zh-CN" altLang="en-US"/>
        </a:p>
      </dgm:t>
    </dgm:pt>
    <dgm:pt modelId="{3AF2232B-EB2F-4326-97C3-61B856EDF9FF}" type="sibTrans" cxnId="{E3AD5E6F-F80C-4046-9F5E-99AF7E883B5D}">
      <dgm:prSet/>
      <dgm:spPr/>
      <dgm:t>
        <a:bodyPr/>
        <a:lstStyle/>
        <a:p>
          <a:endParaRPr lang="zh-CN" altLang="en-US"/>
        </a:p>
      </dgm:t>
    </dgm:pt>
    <dgm:pt modelId="{DD922F50-F258-4F96-A1CE-CF9B6B31B9A7}">
      <dgm:prSet custT="1"/>
      <dgm:spPr/>
      <dgm:t>
        <a:bodyPr/>
        <a:lstStyle/>
        <a:p>
          <a:r>
            <a:rPr lang="en-US" altLang="zh-CN" sz="3200" dirty="0"/>
            <a:t>2019</a:t>
          </a:r>
          <a:r>
            <a:rPr lang="zh-CN" altLang="en-US" sz="3200" dirty="0"/>
            <a:t>年，</a:t>
          </a:r>
          <a:r>
            <a:rPr lang="en-US" altLang="zh-CN" sz="3200" dirty="0"/>
            <a:t>H. Zhu</a:t>
          </a:r>
          <a:r>
            <a:rPr lang="zh-CN" altLang="en-US" sz="3200" dirty="0"/>
            <a:t>等人，提出</a:t>
          </a:r>
          <a:r>
            <a:rPr lang="zh-CN" altLang="en-US" sz="3200" dirty="0">
              <a:solidFill>
                <a:srgbClr val="FF0000"/>
              </a:solidFill>
            </a:rPr>
            <a:t>概率</a:t>
          </a:r>
          <a:r>
            <a:rPr lang="zh-CN" altLang="en-US" sz="3200" b="0" i="0" dirty="0">
              <a:solidFill>
                <a:srgbClr val="FF0000"/>
              </a:solidFill>
            </a:rPr>
            <a:t>约束避障算法。</a:t>
          </a:r>
          <a:r>
            <a:rPr lang="zh-CN" altLang="en-US" sz="3200" b="0" i="0" dirty="0"/>
            <a:t>根据障碍物的位置和距离信息，计算发生碰撞的概率，通过约束碰撞概率在可接受阈值内，规划路径。</a:t>
          </a:r>
          <a:endParaRPr lang="en-US" altLang="zh-CN" sz="3200" dirty="0"/>
        </a:p>
      </dgm:t>
    </dgm:pt>
    <dgm:pt modelId="{D0C4EBB5-55D7-43C5-8C3E-E9B01473BE40}" type="parTrans" cxnId="{B3DB36F8-60EF-4E0C-B8B4-EFC1E0D3ECCF}">
      <dgm:prSet/>
      <dgm:spPr/>
      <dgm:t>
        <a:bodyPr/>
        <a:lstStyle/>
        <a:p>
          <a:endParaRPr lang="zh-CN" altLang="en-US"/>
        </a:p>
      </dgm:t>
    </dgm:pt>
    <dgm:pt modelId="{2E0536CB-7FB4-4DF4-BF82-FE3EA2136BFD}" type="sibTrans" cxnId="{B3DB36F8-60EF-4E0C-B8B4-EFC1E0D3ECCF}">
      <dgm:prSet/>
      <dgm:spPr/>
      <dgm:t>
        <a:bodyPr/>
        <a:lstStyle/>
        <a:p>
          <a:endParaRPr lang="zh-CN" altLang="en-US"/>
        </a:p>
      </dgm:t>
    </dgm:pt>
    <dgm:pt modelId="{93ABF4BD-578D-47BD-BD00-3C4BABCE4E5A}">
      <dgm:prSet phldrT="[文本]" custT="1"/>
      <dgm:spPr/>
      <dgm:t>
        <a:bodyPr/>
        <a:lstStyle/>
        <a:p>
          <a:r>
            <a:rPr lang="en-US" altLang="zh-CN" sz="3200" dirty="0"/>
            <a:t>2021</a:t>
          </a:r>
          <a:r>
            <a:rPr lang="zh-CN" altLang="en-US" sz="3200" dirty="0"/>
            <a:t>年，</a:t>
          </a:r>
          <a:r>
            <a:rPr lang="en-US" altLang="zh-CN" sz="3200" dirty="0"/>
            <a:t>Y. Yu</a:t>
          </a:r>
          <a:r>
            <a:rPr lang="zh-CN" altLang="en-US" sz="3200" dirty="0"/>
            <a:t>等人，提出使用</a:t>
          </a:r>
          <a:r>
            <a:rPr lang="zh-CN" altLang="en-US" sz="3200" dirty="0">
              <a:solidFill>
                <a:srgbClr val="FF0000"/>
              </a:solidFill>
            </a:rPr>
            <a:t>双目相机</a:t>
          </a:r>
          <a:r>
            <a:rPr lang="zh-CN" altLang="en-US" sz="3200" dirty="0"/>
            <a:t>获取左右视图，选用</a:t>
          </a:r>
          <a:r>
            <a:rPr lang="en-US" altLang="zh-CN" sz="3200" dirty="0">
              <a:solidFill>
                <a:srgbClr val="FF0000"/>
              </a:solidFill>
            </a:rPr>
            <a:t>SGBM</a:t>
          </a:r>
          <a:r>
            <a:rPr lang="zh-CN" altLang="en-US" sz="3200" dirty="0">
              <a:solidFill>
                <a:srgbClr val="FF0000"/>
              </a:solidFill>
            </a:rPr>
            <a:t>算法</a:t>
          </a:r>
          <a:r>
            <a:rPr lang="zh-CN" altLang="en-US" sz="3200" dirty="0"/>
            <a:t>获取深度图并转换获得环境点云 。针对避障功能，选用</a:t>
          </a:r>
          <a:r>
            <a:rPr lang="zh-CN" altLang="en-US" sz="3200" dirty="0">
              <a:solidFill>
                <a:srgbClr val="FF0000"/>
              </a:solidFill>
            </a:rPr>
            <a:t>改进</a:t>
          </a:r>
          <a:r>
            <a:rPr lang="zh-CN" altLang="zh-CN" sz="3200" dirty="0">
              <a:solidFill>
                <a:srgbClr val="FF0000"/>
              </a:solidFill>
            </a:rPr>
            <a:t>向量场直方图法</a:t>
          </a:r>
          <a:r>
            <a:rPr lang="zh-CN" altLang="en-US" sz="3200" dirty="0">
              <a:solidFill>
                <a:schemeClr val="tx1"/>
              </a:solidFill>
            </a:rPr>
            <a:t>局部避障</a:t>
          </a:r>
          <a:r>
            <a:rPr lang="zh-CN" altLang="en-US" sz="3200" dirty="0"/>
            <a:t>。</a:t>
          </a:r>
          <a:endParaRPr lang="en-US" altLang="zh-CN" sz="3200" dirty="0"/>
        </a:p>
      </dgm:t>
    </dgm:pt>
    <dgm:pt modelId="{0F1D3A7E-D53C-4AAC-A3B5-C8B058108D17}" type="parTrans" cxnId="{5A3FD668-2080-4BCF-A35E-263D72B4CF4A}">
      <dgm:prSet/>
      <dgm:spPr/>
      <dgm:t>
        <a:bodyPr/>
        <a:lstStyle/>
        <a:p>
          <a:endParaRPr lang="zh-CN" altLang="en-US"/>
        </a:p>
      </dgm:t>
    </dgm:pt>
    <dgm:pt modelId="{AA73C1AF-5ED3-4075-8CD2-F3541194B14C}" type="sibTrans" cxnId="{5A3FD668-2080-4BCF-A35E-263D72B4CF4A}">
      <dgm:prSet/>
      <dgm:spPr/>
      <dgm:t>
        <a:bodyPr/>
        <a:lstStyle/>
        <a:p>
          <a:endParaRPr lang="zh-CN" altLang="en-US"/>
        </a:p>
      </dgm:t>
    </dgm:pt>
    <dgm:pt modelId="{4FEFCD08-783A-4FF0-AA3A-B9DF8A251898}" type="pres">
      <dgm:prSet presAssocID="{A2743025-E7D2-4CCB-A306-D6A6AFE34647}" presName="Name0" presStyleCnt="0">
        <dgm:presLayoutVars>
          <dgm:dir/>
          <dgm:animLvl val="lvl"/>
          <dgm:resizeHandles val="exact"/>
        </dgm:presLayoutVars>
      </dgm:prSet>
      <dgm:spPr/>
    </dgm:pt>
    <dgm:pt modelId="{CB1E41A5-37A2-4331-94B9-DBE07E80101D}" type="pres">
      <dgm:prSet presAssocID="{5CA169CC-0145-4F38-B9D3-F49BEA8AD7C3}" presName="linNode" presStyleCnt="0"/>
      <dgm:spPr/>
    </dgm:pt>
    <dgm:pt modelId="{DB1C40E5-0C5A-4DEA-8D73-471B6A3AE3B4}" type="pres">
      <dgm:prSet presAssocID="{5CA169CC-0145-4F38-B9D3-F49BEA8AD7C3}" presName="parentText" presStyleLbl="node1" presStyleIdx="0" presStyleCnt="2" custScaleX="21775">
        <dgm:presLayoutVars>
          <dgm:chMax val="1"/>
          <dgm:bulletEnabled val="1"/>
        </dgm:presLayoutVars>
      </dgm:prSet>
      <dgm:spPr/>
    </dgm:pt>
    <dgm:pt modelId="{8B076812-89D8-4326-9898-314B97C7ED66}" type="pres">
      <dgm:prSet presAssocID="{5CA169CC-0145-4F38-B9D3-F49BEA8AD7C3}" presName="descendantText" presStyleLbl="alignAccFollowNode1" presStyleIdx="0" presStyleCnt="2">
        <dgm:presLayoutVars>
          <dgm:bulletEnabled val="1"/>
        </dgm:presLayoutVars>
      </dgm:prSet>
      <dgm:spPr/>
    </dgm:pt>
    <dgm:pt modelId="{A20D818C-6874-48B6-9E28-BEA8B828A1B3}" type="pres">
      <dgm:prSet presAssocID="{3292C879-9348-4016-B29A-280BB7952F89}" presName="sp" presStyleCnt="0"/>
      <dgm:spPr/>
    </dgm:pt>
    <dgm:pt modelId="{56D00D20-86C7-4670-A0E8-D4F5DB0FF6B4}" type="pres">
      <dgm:prSet presAssocID="{34B9614B-17DB-4D93-B0F0-B0B1A8FC1CDB}" presName="linNode" presStyleCnt="0"/>
      <dgm:spPr/>
    </dgm:pt>
    <dgm:pt modelId="{B54D2116-F772-487C-879E-1098CC43787A}" type="pres">
      <dgm:prSet presAssocID="{34B9614B-17DB-4D93-B0F0-B0B1A8FC1CDB}" presName="parentText" presStyleLbl="node1" presStyleIdx="1" presStyleCnt="2" custScaleX="21775">
        <dgm:presLayoutVars>
          <dgm:chMax val="1"/>
          <dgm:bulletEnabled val="1"/>
        </dgm:presLayoutVars>
      </dgm:prSet>
      <dgm:spPr/>
    </dgm:pt>
    <dgm:pt modelId="{AB126D89-8763-4108-B836-DAB27D39D77C}" type="pres">
      <dgm:prSet presAssocID="{34B9614B-17DB-4D93-B0F0-B0B1A8FC1CDB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262B0310-0FC7-41D8-9A94-8BCA4C3FB887}" type="presOf" srcId="{DD922F50-F258-4F96-A1CE-CF9B6B31B9A7}" destId="{AB126D89-8763-4108-B836-DAB27D39D77C}" srcOrd="0" destOrd="0" presId="urn:microsoft.com/office/officeart/2005/8/layout/vList5"/>
    <dgm:cxn modelId="{96EA2C10-2EC1-4340-879F-AB4398BFD54A}" type="presOf" srcId="{6D0D5221-E1C6-455F-BF39-023292CFF97B}" destId="{8B076812-89D8-4326-9898-314B97C7ED66}" srcOrd="0" destOrd="1" presId="urn:microsoft.com/office/officeart/2005/8/layout/vList5"/>
    <dgm:cxn modelId="{C7329C19-56F0-464A-90AF-63DC778F73C2}" srcId="{A2743025-E7D2-4CCB-A306-D6A6AFE34647}" destId="{5CA169CC-0145-4F38-B9D3-F49BEA8AD7C3}" srcOrd="0" destOrd="0" parTransId="{BBDDD462-B2E7-4533-B7C8-9778FD702F53}" sibTransId="{3292C879-9348-4016-B29A-280BB7952F89}"/>
    <dgm:cxn modelId="{375A552F-2898-4DCF-9149-F6B216735BAB}" type="presOf" srcId="{4D6EEEF2-678E-4B47-ACB5-FBFAE885E133}" destId="{AB126D89-8763-4108-B836-DAB27D39D77C}" srcOrd="0" destOrd="1" presId="urn:microsoft.com/office/officeart/2005/8/layout/vList5"/>
    <dgm:cxn modelId="{FC10D42F-D1C7-4BB2-B6D7-59C8635E3B79}" type="presOf" srcId="{93ABF4BD-578D-47BD-BD00-3C4BABCE4E5A}" destId="{8B076812-89D8-4326-9898-314B97C7ED66}" srcOrd="0" destOrd="0" presId="urn:microsoft.com/office/officeart/2005/8/layout/vList5"/>
    <dgm:cxn modelId="{236CA142-E79E-439C-9D34-F1253E1152E3}" type="presOf" srcId="{5CA169CC-0145-4F38-B9D3-F49BEA8AD7C3}" destId="{DB1C40E5-0C5A-4DEA-8D73-471B6A3AE3B4}" srcOrd="0" destOrd="0" presId="urn:microsoft.com/office/officeart/2005/8/layout/vList5"/>
    <dgm:cxn modelId="{5A3FD668-2080-4BCF-A35E-263D72B4CF4A}" srcId="{5CA169CC-0145-4F38-B9D3-F49BEA8AD7C3}" destId="{93ABF4BD-578D-47BD-BD00-3C4BABCE4E5A}" srcOrd="0" destOrd="0" parTransId="{0F1D3A7E-D53C-4AAC-A3B5-C8B058108D17}" sibTransId="{AA73C1AF-5ED3-4075-8CD2-F3541194B14C}"/>
    <dgm:cxn modelId="{D421164A-D433-4238-8D4E-5B4DE8229ACE}" type="presOf" srcId="{34B9614B-17DB-4D93-B0F0-B0B1A8FC1CDB}" destId="{B54D2116-F772-487C-879E-1098CC43787A}" srcOrd="0" destOrd="0" presId="urn:microsoft.com/office/officeart/2005/8/layout/vList5"/>
    <dgm:cxn modelId="{E3AD5E6F-F80C-4046-9F5E-99AF7E883B5D}" srcId="{5CA169CC-0145-4F38-B9D3-F49BEA8AD7C3}" destId="{68B6CAC0-2C98-4CF9-92F0-C545F5764D04}" srcOrd="2" destOrd="0" parTransId="{64A21BE1-02A6-44FE-9123-C8A3E38F9AB1}" sibTransId="{3AF2232B-EB2F-4326-97C3-61B856EDF9FF}"/>
    <dgm:cxn modelId="{6E768751-D062-45D4-ADB2-481108E9CF14}" type="presOf" srcId="{68B6CAC0-2C98-4CF9-92F0-C545F5764D04}" destId="{8B076812-89D8-4326-9898-314B97C7ED66}" srcOrd="0" destOrd="2" presId="urn:microsoft.com/office/officeart/2005/8/layout/vList5"/>
    <dgm:cxn modelId="{127F2FBC-0BF4-4BE0-BFB8-E6B14B6E7B96}" type="presOf" srcId="{E96B74B5-3472-46D9-84C0-1F04ED1DA9A5}" destId="{AB126D89-8763-4108-B836-DAB27D39D77C}" srcOrd="0" destOrd="2" presId="urn:microsoft.com/office/officeart/2005/8/layout/vList5"/>
    <dgm:cxn modelId="{5521F3C6-59BF-4237-BB5B-E04C178EABDD}" type="presOf" srcId="{A2743025-E7D2-4CCB-A306-D6A6AFE34647}" destId="{4FEFCD08-783A-4FF0-AA3A-B9DF8A251898}" srcOrd="0" destOrd="0" presId="urn:microsoft.com/office/officeart/2005/8/layout/vList5"/>
    <dgm:cxn modelId="{32532DCA-C347-440C-BEC7-3E25D0064884}" srcId="{A2743025-E7D2-4CCB-A306-D6A6AFE34647}" destId="{34B9614B-17DB-4D93-B0F0-B0B1A8FC1CDB}" srcOrd="1" destOrd="0" parTransId="{F56FC17A-E6BF-429A-B1E8-F9C44413989C}" sibTransId="{9F8D331C-2AB8-4586-8F0C-820CFF9898D9}"/>
    <dgm:cxn modelId="{AE1F6CE0-B2A9-45F6-B2C3-CEBFACD33ACB}" srcId="{5CA169CC-0145-4F38-B9D3-F49BEA8AD7C3}" destId="{6D0D5221-E1C6-455F-BF39-023292CFF97B}" srcOrd="1" destOrd="0" parTransId="{86170B67-9832-4F7A-B31A-F6455B75CA54}" sibTransId="{379AECBA-871C-4D60-83C1-FB2D962293ED}"/>
    <dgm:cxn modelId="{C177ADF4-3E0C-456A-AC9E-A8FBF8814596}" srcId="{34B9614B-17DB-4D93-B0F0-B0B1A8FC1CDB}" destId="{4D6EEEF2-678E-4B47-ACB5-FBFAE885E133}" srcOrd="1" destOrd="0" parTransId="{A594C7B5-FB20-4291-976E-A1FD40D9C368}" sibTransId="{74D84453-CCAD-4C9D-9700-F15019A00F7D}"/>
    <dgm:cxn modelId="{B3DB36F8-60EF-4E0C-B8B4-EFC1E0D3ECCF}" srcId="{34B9614B-17DB-4D93-B0F0-B0B1A8FC1CDB}" destId="{DD922F50-F258-4F96-A1CE-CF9B6B31B9A7}" srcOrd="0" destOrd="0" parTransId="{D0C4EBB5-55D7-43C5-8C3E-E9B01473BE40}" sibTransId="{2E0536CB-7FB4-4DF4-BF82-FE3EA2136BFD}"/>
    <dgm:cxn modelId="{828732FB-BDA4-431C-8152-6E5AB58CDC4D}" srcId="{34B9614B-17DB-4D93-B0F0-B0B1A8FC1CDB}" destId="{E96B74B5-3472-46D9-84C0-1F04ED1DA9A5}" srcOrd="2" destOrd="0" parTransId="{C2D90BE9-3284-4FDB-8EAE-1160BF0D7AC0}" sibTransId="{F811EEA3-56D4-4FB9-9AC7-D5FE1D2210B3}"/>
    <dgm:cxn modelId="{ED0D33F3-6FFB-4001-9D23-76FB1D926AF8}" type="presParOf" srcId="{4FEFCD08-783A-4FF0-AA3A-B9DF8A251898}" destId="{CB1E41A5-37A2-4331-94B9-DBE07E80101D}" srcOrd="0" destOrd="0" presId="urn:microsoft.com/office/officeart/2005/8/layout/vList5"/>
    <dgm:cxn modelId="{96F47835-F44F-4387-8B3E-9C8EC60499BF}" type="presParOf" srcId="{CB1E41A5-37A2-4331-94B9-DBE07E80101D}" destId="{DB1C40E5-0C5A-4DEA-8D73-471B6A3AE3B4}" srcOrd="0" destOrd="0" presId="urn:microsoft.com/office/officeart/2005/8/layout/vList5"/>
    <dgm:cxn modelId="{EA49E68A-6D11-448F-8194-BCD0ED8312AF}" type="presParOf" srcId="{CB1E41A5-37A2-4331-94B9-DBE07E80101D}" destId="{8B076812-89D8-4326-9898-314B97C7ED66}" srcOrd="1" destOrd="0" presId="urn:microsoft.com/office/officeart/2005/8/layout/vList5"/>
    <dgm:cxn modelId="{63C77864-C65E-4330-A7BB-A4DE1C7ADFD1}" type="presParOf" srcId="{4FEFCD08-783A-4FF0-AA3A-B9DF8A251898}" destId="{A20D818C-6874-48B6-9E28-BEA8B828A1B3}" srcOrd="1" destOrd="0" presId="urn:microsoft.com/office/officeart/2005/8/layout/vList5"/>
    <dgm:cxn modelId="{BC7509F0-24EA-4B34-8A2B-1F4B625CB91A}" type="presParOf" srcId="{4FEFCD08-783A-4FF0-AA3A-B9DF8A251898}" destId="{56D00D20-86C7-4670-A0E8-D4F5DB0FF6B4}" srcOrd="2" destOrd="0" presId="urn:microsoft.com/office/officeart/2005/8/layout/vList5"/>
    <dgm:cxn modelId="{78532FF0-5360-49F6-A6D6-020BD7424083}" type="presParOf" srcId="{56D00D20-86C7-4670-A0E8-D4F5DB0FF6B4}" destId="{B54D2116-F772-487C-879E-1098CC43787A}" srcOrd="0" destOrd="0" presId="urn:microsoft.com/office/officeart/2005/8/layout/vList5"/>
    <dgm:cxn modelId="{F9010A40-5F7C-45AA-B2B8-9FAD47134148}" type="presParOf" srcId="{56D00D20-86C7-4670-A0E8-D4F5DB0FF6B4}" destId="{AB126D89-8763-4108-B836-DAB27D39D77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8D1A01-B93A-4FCB-B9FB-4845667A862D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A92BA7F-4935-44D0-9030-A70C81FCC999}">
      <dgm:prSet phldrT="[文本]"/>
      <dgm:spPr/>
      <dgm:t>
        <a:bodyPr/>
        <a:lstStyle/>
        <a:p>
          <a:pPr>
            <a:buSzTx/>
            <a:buNone/>
          </a:pPr>
          <a:r>
            <a:rPr lang="zh-CN" altLang="en-US" dirty="0"/>
            <a:t>项目初期：仿真</a:t>
          </a:r>
        </a:p>
      </dgm:t>
    </dgm:pt>
    <dgm:pt modelId="{809E44A5-6BDE-43E3-946A-2673DFFBE237}" type="parTrans" cxnId="{EF687248-8F3C-44C5-BA45-813858C6684F}">
      <dgm:prSet/>
      <dgm:spPr/>
      <dgm:t>
        <a:bodyPr/>
        <a:lstStyle/>
        <a:p>
          <a:endParaRPr lang="zh-CN" altLang="en-US"/>
        </a:p>
      </dgm:t>
    </dgm:pt>
    <dgm:pt modelId="{AD372CE7-37F0-4AF9-B864-51FB6C310D50}" type="sibTrans" cxnId="{EF687248-8F3C-44C5-BA45-813858C6684F}">
      <dgm:prSet/>
      <dgm:spPr/>
      <dgm:t>
        <a:bodyPr/>
        <a:lstStyle/>
        <a:p>
          <a:endParaRPr lang="zh-CN" altLang="en-US"/>
        </a:p>
      </dgm:t>
    </dgm:pt>
    <dgm:pt modelId="{C388BB5B-3253-4FF7-B00A-1E7AE5F81AD4}">
      <dgm:prSet/>
      <dgm:spPr/>
      <dgm:t>
        <a:bodyPr/>
        <a:lstStyle/>
        <a:p>
          <a:r>
            <a:rPr lang="zh-CN" altLang="en-US" dirty="0"/>
            <a:t>项目中期：感知</a:t>
          </a:r>
        </a:p>
      </dgm:t>
    </dgm:pt>
    <dgm:pt modelId="{23D73E9D-23A0-4701-ACB5-34A6C8098E3E}" type="parTrans" cxnId="{A0F5D27D-4EB1-4EAC-80B8-D1AEE3133B71}">
      <dgm:prSet/>
      <dgm:spPr/>
      <dgm:t>
        <a:bodyPr/>
        <a:lstStyle/>
        <a:p>
          <a:endParaRPr lang="zh-CN" altLang="en-US"/>
        </a:p>
      </dgm:t>
    </dgm:pt>
    <dgm:pt modelId="{2C7D6798-2FBE-4B09-9B06-6DEF82058897}" type="sibTrans" cxnId="{A0F5D27D-4EB1-4EAC-80B8-D1AEE3133B71}">
      <dgm:prSet/>
      <dgm:spPr/>
      <dgm:t>
        <a:bodyPr/>
        <a:lstStyle/>
        <a:p>
          <a:endParaRPr lang="zh-CN" altLang="en-US"/>
        </a:p>
      </dgm:t>
    </dgm:pt>
    <dgm:pt modelId="{4B08FE28-1E79-485F-8B65-349D8F871EDB}">
      <dgm:prSet/>
      <dgm:spPr/>
      <dgm:t>
        <a:bodyPr/>
        <a:lstStyle/>
        <a:p>
          <a:r>
            <a:rPr lang="zh-CN" altLang="en-US" dirty="0"/>
            <a:t>项目后期：避障</a:t>
          </a:r>
        </a:p>
      </dgm:t>
    </dgm:pt>
    <dgm:pt modelId="{A0798272-5F5D-4E4E-8B4C-720B1F1B542F}" type="parTrans" cxnId="{D0B05766-530D-4892-9B6D-6D9093BABD2C}">
      <dgm:prSet/>
      <dgm:spPr/>
      <dgm:t>
        <a:bodyPr/>
        <a:lstStyle/>
        <a:p>
          <a:endParaRPr lang="zh-CN" altLang="en-US"/>
        </a:p>
      </dgm:t>
    </dgm:pt>
    <dgm:pt modelId="{9F284C70-57DD-470A-BB46-32694CF58DD2}" type="sibTrans" cxnId="{D0B05766-530D-4892-9B6D-6D9093BABD2C}">
      <dgm:prSet/>
      <dgm:spPr/>
      <dgm:t>
        <a:bodyPr/>
        <a:lstStyle/>
        <a:p>
          <a:endParaRPr lang="zh-CN" altLang="en-US"/>
        </a:p>
      </dgm:t>
    </dgm:pt>
    <dgm:pt modelId="{BBFECE50-5810-48BA-A758-6DE92277544E}">
      <dgm:prSet phldrT="[文本]"/>
      <dgm:spPr/>
      <dgm:t>
        <a:bodyPr/>
        <a:lstStyle/>
        <a:p>
          <a:pPr>
            <a:buSzTx/>
            <a:buNone/>
          </a:pPr>
          <a:r>
            <a:rPr lang="zh-CN" altLang="en-US" dirty="0"/>
            <a:t>在</a:t>
          </a:r>
          <a:r>
            <a:rPr lang="en-US" altLang="zh-CN" dirty="0" err="1"/>
            <a:t>Matlab</a:t>
          </a:r>
          <a:r>
            <a:rPr lang="zh-CN" altLang="en-US" dirty="0"/>
            <a:t>和</a:t>
          </a:r>
          <a:r>
            <a:rPr lang="en-US" altLang="zh-CN" dirty="0"/>
            <a:t>ROS</a:t>
          </a:r>
          <a:r>
            <a:rPr lang="zh-CN" altLang="en-US" dirty="0"/>
            <a:t>中，搭建仿真环境，根据原理设计避障算法代码，控制虚拟无人机移动到目标位置。</a:t>
          </a:r>
        </a:p>
      </dgm:t>
    </dgm:pt>
    <dgm:pt modelId="{E22BE42C-8583-4964-9A6C-17F850F8D06B}" type="parTrans" cxnId="{E123C911-1A29-46BF-8458-E4708459DAE7}">
      <dgm:prSet/>
      <dgm:spPr/>
      <dgm:t>
        <a:bodyPr/>
        <a:lstStyle/>
        <a:p>
          <a:endParaRPr lang="zh-CN" altLang="en-US"/>
        </a:p>
      </dgm:t>
    </dgm:pt>
    <dgm:pt modelId="{3BAAA22D-D738-47B9-A152-BFA0A8B87E5C}" type="sibTrans" cxnId="{E123C911-1A29-46BF-8458-E4708459DAE7}">
      <dgm:prSet/>
      <dgm:spPr/>
      <dgm:t>
        <a:bodyPr/>
        <a:lstStyle/>
        <a:p>
          <a:endParaRPr lang="zh-CN" altLang="en-US"/>
        </a:p>
      </dgm:t>
    </dgm:pt>
    <dgm:pt modelId="{6F24ABB6-AA57-4EBA-9625-45095C458CDB}">
      <dgm:prSet/>
      <dgm:spPr/>
      <dgm:t>
        <a:bodyPr/>
        <a:lstStyle/>
        <a:p>
          <a:r>
            <a:rPr lang="zh-CN" altLang="en-US" dirty="0"/>
            <a:t>在</a:t>
          </a:r>
          <a:r>
            <a:rPr lang="en-US" altLang="zh-CN" dirty="0"/>
            <a:t>ROS</a:t>
          </a:r>
          <a:r>
            <a:rPr lang="zh-CN" altLang="en-US" dirty="0"/>
            <a:t>中，订阅双目相机的数据，初步处理后分析，实时感知和定位环境中的障碍物，并能实现轨迹预测。</a:t>
          </a:r>
        </a:p>
      </dgm:t>
    </dgm:pt>
    <dgm:pt modelId="{27ADD316-1358-457D-BCF5-994CA552B669}" type="parTrans" cxnId="{4878B8F7-3520-4C89-9290-A756F79617C8}">
      <dgm:prSet/>
      <dgm:spPr/>
      <dgm:t>
        <a:bodyPr/>
        <a:lstStyle/>
        <a:p>
          <a:endParaRPr lang="zh-CN" altLang="en-US"/>
        </a:p>
      </dgm:t>
    </dgm:pt>
    <dgm:pt modelId="{CDEEB42F-90C6-4AE6-97AB-F12B4A293213}" type="sibTrans" cxnId="{4878B8F7-3520-4C89-9290-A756F79617C8}">
      <dgm:prSet/>
      <dgm:spPr/>
      <dgm:t>
        <a:bodyPr/>
        <a:lstStyle/>
        <a:p>
          <a:endParaRPr lang="zh-CN" altLang="en-US"/>
        </a:p>
      </dgm:t>
    </dgm:pt>
    <dgm:pt modelId="{19D264DD-09FE-42C7-8CFE-C01F8467F5EA}">
      <dgm:prSet/>
      <dgm:spPr/>
      <dgm:t>
        <a:bodyPr/>
        <a:lstStyle/>
        <a:p>
          <a:r>
            <a:rPr lang="zh-CN" altLang="en-US" dirty="0"/>
            <a:t>在</a:t>
          </a:r>
          <a:r>
            <a:rPr lang="en-US" altLang="zh-CN" dirty="0"/>
            <a:t>ROS</a:t>
          </a:r>
          <a:r>
            <a:rPr lang="zh-CN" altLang="en-US" dirty="0"/>
            <a:t>中，操控实体无人机，以</a:t>
          </a:r>
          <a:r>
            <a:rPr lang="en-US" altLang="zh-CN" dirty="0"/>
            <a:t>C++</a:t>
          </a:r>
          <a:r>
            <a:rPr lang="zh-CN" altLang="en-US" dirty="0"/>
            <a:t>或</a:t>
          </a:r>
          <a:r>
            <a:rPr lang="en-US" altLang="zh-CN" dirty="0"/>
            <a:t>python</a:t>
          </a:r>
          <a:r>
            <a:rPr lang="zh-CN" altLang="en-US" dirty="0"/>
            <a:t>语言搭建各个节点，逐步实现动态避障算法。</a:t>
          </a:r>
        </a:p>
      </dgm:t>
    </dgm:pt>
    <dgm:pt modelId="{C900E30E-C721-45BC-902B-83CB9CE40427}" type="parTrans" cxnId="{3D402158-9366-4FF9-9EC3-5B2C68279E87}">
      <dgm:prSet/>
      <dgm:spPr/>
      <dgm:t>
        <a:bodyPr/>
        <a:lstStyle/>
        <a:p>
          <a:endParaRPr lang="zh-CN" altLang="en-US"/>
        </a:p>
      </dgm:t>
    </dgm:pt>
    <dgm:pt modelId="{D0DB6427-0A71-4117-BB69-12F236CB5F94}" type="sibTrans" cxnId="{3D402158-9366-4FF9-9EC3-5B2C68279E87}">
      <dgm:prSet/>
      <dgm:spPr/>
      <dgm:t>
        <a:bodyPr/>
        <a:lstStyle/>
        <a:p>
          <a:endParaRPr lang="zh-CN" altLang="en-US"/>
        </a:p>
      </dgm:t>
    </dgm:pt>
    <dgm:pt modelId="{5F1D7DF2-19C3-4799-9030-FD87ED35D776}" type="pres">
      <dgm:prSet presAssocID="{008D1A01-B93A-4FCB-B9FB-4845667A862D}" presName="Name0" presStyleCnt="0">
        <dgm:presLayoutVars>
          <dgm:dir/>
          <dgm:animLvl val="lvl"/>
          <dgm:resizeHandles val="exact"/>
        </dgm:presLayoutVars>
      </dgm:prSet>
      <dgm:spPr/>
    </dgm:pt>
    <dgm:pt modelId="{E310C4AC-EBD0-4B4E-B482-702191492DDE}" type="pres">
      <dgm:prSet presAssocID="{4B08FE28-1E79-485F-8B65-349D8F871EDB}" presName="boxAndChildren" presStyleCnt="0"/>
      <dgm:spPr/>
    </dgm:pt>
    <dgm:pt modelId="{6F3AC47F-6787-41DE-88DB-2FC6FE21BD53}" type="pres">
      <dgm:prSet presAssocID="{4B08FE28-1E79-485F-8B65-349D8F871EDB}" presName="parentTextBox" presStyleLbl="node1" presStyleIdx="0" presStyleCnt="3"/>
      <dgm:spPr/>
    </dgm:pt>
    <dgm:pt modelId="{F737D1FB-56EB-47F3-BC6E-D9DBEB0FFB9D}" type="pres">
      <dgm:prSet presAssocID="{4B08FE28-1E79-485F-8B65-349D8F871EDB}" presName="entireBox" presStyleLbl="node1" presStyleIdx="0" presStyleCnt="3"/>
      <dgm:spPr/>
    </dgm:pt>
    <dgm:pt modelId="{3BB823EF-3E0A-4ADD-8E29-7C598146FB55}" type="pres">
      <dgm:prSet presAssocID="{4B08FE28-1E79-485F-8B65-349D8F871EDB}" presName="descendantBox" presStyleCnt="0"/>
      <dgm:spPr/>
    </dgm:pt>
    <dgm:pt modelId="{5176CBF4-170A-44C3-837A-5EF0ED612228}" type="pres">
      <dgm:prSet presAssocID="{19D264DD-09FE-42C7-8CFE-C01F8467F5EA}" presName="childTextBox" presStyleLbl="fgAccFollowNode1" presStyleIdx="0" presStyleCnt="3">
        <dgm:presLayoutVars>
          <dgm:bulletEnabled val="1"/>
        </dgm:presLayoutVars>
      </dgm:prSet>
      <dgm:spPr/>
    </dgm:pt>
    <dgm:pt modelId="{BC47BE28-08C6-4667-BDFB-1876454BC7F8}" type="pres">
      <dgm:prSet presAssocID="{2C7D6798-2FBE-4B09-9B06-6DEF82058897}" presName="sp" presStyleCnt="0"/>
      <dgm:spPr/>
    </dgm:pt>
    <dgm:pt modelId="{A7D35412-79BE-49EB-8968-6D4FC7AA3144}" type="pres">
      <dgm:prSet presAssocID="{C388BB5B-3253-4FF7-B00A-1E7AE5F81AD4}" presName="arrowAndChildren" presStyleCnt="0"/>
      <dgm:spPr/>
    </dgm:pt>
    <dgm:pt modelId="{37AB47F6-AACB-4FD8-BBEA-1F8359CC87D8}" type="pres">
      <dgm:prSet presAssocID="{C388BB5B-3253-4FF7-B00A-1E7AE5F81AD4}" presName="parentTextArrow" presStyleLbl="node1" presStyleIdx="0" presStyleCnt="3"/>
      <dgm:spPr/>
    </dgm:pt>
    <dgm:pt modelId="{D36A206D-8CA8-41A2-BA44-87DBEC325B84}" type="pres">
      <dgm:prSet presAssocID="{C388BB5B-3253-4FF7-B00A-1E7AE5F81AD4}" presName="arrow" presStyleLbl="node1" presStyleIdx="1" presStyleCnt="3"/>
      <dgm:spPr/>
    </dgm:pt>
    <dgm:pt modelId="{F799E984-EA24-4DDF-85C6-DA663F3CC180}" type="pres">
      <dgm:prSet presAssocID="{C388BB5B-3253-4FF7-B00A-1E7AE5F81AD4}" presName="descendantArrow" presStyleCnt="0"/>
      <dgm:spPr/>
    </dgm:pt>
    <dgm:pt modelId="{5B78774D-96DC-405D-8429-F10ABCD9D74F}" type="pres">
      <dgm:prSet presAssocID="{6F24ABB6-AA57-4EBA-9625-45095C458CDB}" presName="childTextArrow" presStyleLbl="fgAccFollowNode1" presStyleIdx="1" presStyleCnt="3">
        <dgm:presLayoutVars>
          <dgm:bulletEnabled val="1"/>
        </dgm:presLayoutVars>
      </dgm:prSet>
      <dgm:spPr/>
    </dgm:pt>
    <dgm:pt modelId="{3D36D727-3391-427D-8ED1-67B4B7EA9C7A}" type="pres">
      <dgm:prSet presAssocID="{AD372CE7-37F0-4AF9-B864-51FB6C310D50}" presName="sp" presStyleCnt="0"/>
      <dgm:spPr/>
    </dgm:pt>
    <dgm:pt modelId="{FDAEC169-2AA8-4F79-8774-C2B7E32D7144}" type="pres">
      <dgm:prSet presAssocID="{3A92BA7F-4935-44D0-9030-A70C81FCC999}" presName="arrowAndChildren" presStyleCnt="0"/>
      <dgm:spPr/>
    </dgm:pt>
    <dgm:pt modelId="{480352AF-C090-4BE7-A42F-5233D26AB79C}" type="pres">
      <dgm:prSet presAssocID="{3A92BA7F-4935-44D0-9030-A70C81FCC999}" presName="parentTextArrow" presStyleLbl="node1" presStyleIdx="1" presStyleCnt="3"/>
      <dgm:spPr/>
    </dgm:pt>
    <dgm:pt modelId="{981005EC-6DCE-4B0C-8F39-E9FCBB936857}" type="pres">
      <dgm:prSet presAssocID="{3A92BA7F-4935-44D0-9030-A70C81FCC999}" presName="arrow" presStyleLbl="node1" presStyleIdx="2" presStyleCnt="3" custLinFactNeighborX="97"/>
      <dgm:spPr/>
    </dgm:pt>
    <dgm:pt modelId="{07411C8F-1E52-418A-BA80-AB2BFEE259D3}" type="pres">
      <dgm:prSet presAssocID="{3A92BA7F-4935-44D0-9030-A70C81FCC999}" presName="descendantArrow" presStyleCnt="0"/>
      <dgm:spPr/>
    </dgm:pt>
    <dgm:pt modelId="{7607D20C-D1EB-4914-8324-7E50937F39B9}" type="pres">
      <dgm:prSet presAssocID="{BBFECE50-5810-48BA-A758-6DE92277544E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D9847107-A307-4318-AF6E-8C138D9871F3}" type="presOf" srcId="{C388BB5B-3253-4FF7-B00A-1E7AE5F81AD4}" destId="{D36A206D-8CA8-41A2-BA44-87DBEC325B84}" srcOrd="1" destOrd="0" presId="urn:microsoft.com/office/officeart/2005/8/layout/process4"/>
    <dgm:cxn modelId="{54B8320F-C169-47C4-8A29-88482B38D7AA}" type="presOf" srcId="{4B08FE28-1E79-485F-8B65-349D8F871EDB}" destId="{F737D1FB-56EB-47F3-BC6E-D9DBEB0FFB9D}" srcOrd="1" destOrd="0" presId="urn:microsoft.com/office/officeart/2005/8/layout/process4"/>
    <dgm:cxn modelId="{E123C911-1A29-46BF-8458-E4708459DAE7}" srcId="{3A92BA7F-4935-44D0-9030-A70C81FCC999}" destId="{BBFECE50-5810-48BA-A758-6DE92277544E}" srcOrd="0" destOrd="0" parTransId="{E22BE42C-8583-4964-9A6C-17F850F8D06B}" sibTransId="{3BAAA22D-D738-47B9-A152-BFA0A8B87E5C}"/>
    <dgm:cxn modelId="{70297718-181B-4C1B-8D87-9B4BF2FFEA03}" type="presOf" srcId="{4B08FE28-1E79-485F-8B65-349D8F871EDB}" destId="{6F3AC47F-6787-41DE-88DB-2FC6FE21BD53}" srcOrd="0" destOrd="0" presId="urn:microsoft.com/office/officeart/2005/8/layout/process4"/>
    <dgm:cxn modelId="{CA34E92A-2801-412C-97B6-EF34F39D8520}" type="presOf" srcId="{3A92BA7F-4935-44D0-9030-A70C81FCC999}" destId="{981005EC-6DCE-4B0C-8F39-E9FCBB936857}" srcOrd="1" destOrd="0" presId="urn:microsoft.com/office/officeart/2005/8/layout/process4"/>
    <dgm:cxn modelId="{D0B05766-530D-4892-9B6D-6D9093BABD2C}" srcId="{008D1A01-B93A-4FCB-B9FB-4845667A862D}" destId="{4B08FE28-1E79-485F-8B65-349D8F871EDB}" srcOrd="2" destOrd="0" parTransId="{A0798272-5F5D-4E4E-8B4C-720B1F1B542F}" sibTransId="{9F284C70-57DD-470A-BB46-32694CF58DD2}"/>
    <dgm:cxn modelId="{EF687248-8F3C-44C5-BA45-813858C6684F}" srcId="{008D1A01-B93A-4FCB-B9FB-4845667A862D}" destId="{3A92BA7F-4935-44D0-9030-A70C81FCC999}" srcOrd="0" destOrd="0" parTransId="{809E44A5-6BDE-43E3-946A-2673DFFBE237}" sibTransId="{AD372CE7-37F0-4AF9-B864-51FB6C310D50}"/>
    <dgm:cxn modelId="{5EEE0969-BE5F-4BA6-A901-09EBFE3AB9D7}" type="presOf" srcId="{008D1A01-B93A-4FCB-B9FB-4845667A862D}" destId="{5F1D7DF2-19C3-4799-9030-FD87ED35D776}" srcOrd="0" destOrd="0" presId="urn:microsoft.com/office/officeart/2005/8/layout/process4"/>
    <dgm:cxn modelId="{2B318153-D4E6-461A-8311-D9653173DD06}" type="presOf" srcId="{3A92BA7F-4935-44D0-9030-A70C81FCC999}" destId="{480352AF-C090-4BE7-A42F-5233D26AB79C}" srcOrd="0" destOrd="0" presId="urn:microsoft.com/office/officeart/2005/8/layout/process4"/>
    <dgm:cxn modelId="{3D402158-9366-4FF9-9EC3-5B2C68279E87}" srcId="{4B08FE28-1E79-485F-8B65-349D8F871EDB}" destId="{19D264DD-09FE-42C7-8CFE-C01F8467F5EA}" srcOrd="0" destOrd="0" parTransId="{C900E30E-C721-45BC-902B-83CB9CE40427}" sibTransId="{D0DB6427-0A71-4117-BB69-12F236CB5F94}"/>
    <dgm:cxn modelId="{A0F5D27D-4EB1-4EAC-80B8-D1AEE3133B71}" srcId="{008D1A01-B93A-4FCB-B9FB-4845667A862D}" destId="{C388BB5B-3253-4FF7-B00A-1E7AE5F81AD4}" srcOrd="1" destOrd="0" parTransId="{23D73E9D-23A0-4701-ACB5-34A6C8098E3E}" sibTransId="{2C7D6798-2FBE-4B09-9B06-6DEF82058897}"/>
    <dgm:cxn modelId="{59D1E88D-B7C8-4443-B706-C6239B0D2575}" type="presOf" srcId="{6F24ABB6-AA57-4EBA-9625-45095C458CDB}" destId="{5B78774D-96DC-405D-8429-F10ABCD9D74F}" srcOrd="0" destOrd="0" presId="urn:microsoft.com/office/officeart/2005/8/layout/process4"/>
    <dgm:cxn modelId="{8EC53DB7-6D0B-40CD-97B5-8A705A167AB7}" type="presOf" srcId="{19D264DD-09FE-42C7-8CFE-C01F8467F5EA}" destId="{5176CBF4-170A-44C3-837A-5EF0ED612228}" srcOrd="0" destOrd="0" presId="urn:microsoft.com/office/officeart/2005/8/layout/process4"/>
    <dgm:cxn modelId="{B124F6D1-FACE-4BBD-A902-769F7E9CEFEC}" type="presOf" srcId="{BBFECE50-5810-48BA-A758-6DE92277544E}" destId="{7607D20C-D1EB-4914-8324-7E50937F39B9}" srcOrd="0" destOrd="0" presId="urn:microsoft.com/office/officeart/2005/8/layout/process4"/>
    <dgm:cxn modelId="{545A30F2-BAE9-4659-BF52-B55700FCE7CE}" type="presOf" srcId="{C388BB5B-3253-4FF7-B00A-1E7AE5F81AD4}" destId="{37AB47F6-AACB-4FD8-BBEA-1F8359CC87D8}" srcOrd="0" destOrd="0" presId="urn:microsoft.com/office/officeart/2005/8/layout/process4"/>
    <dgm:cxn modelId="{4878B8F7-3520-4C89-9290-A756F79617C8}" srcId="{C388BB5B-3253-4FF7-B00A-1E7AE5F81AD4}" destId="{6F24ABB6-AA57-4EBA-9625-45095C458CDB}" srcOrd="0" destOrd="0" parTransId="{27ADD316-1358-457D-BCF5-994CA552B669}" sibTransId="{CDEEB42F-90C6-4AE6-97AB-F12B4A293213}"/>
    <dgm:cxn modelId="{0ED74026-C55A-4950-82DC-F4D09ADD2C35}" type="presParOf" srcId="{5F1D7DF2-19C3-4799-9030-FD87ED35D776}" destId="{E310C4AC-EBD0-4B4E-B482-702191492DDE}" srcOrd="0" destOrd="0" presId="urn:microsoft.com/office/officeart/2005/8/layout/process4"/>
    <dgm:cxn modelId="{CF6E9E02-9DE6-4A75-877C-35B5CE099E7B}" type="presParOf" srcId="{E310C4AC-EBD0-4B4E-B482-702191492DDE}" destId="{6F3AC47F-6787-41DE-88DB-2FC6FE21BD53}" srcOrd="0" destOrd="0" presId="urn:microsoft.com/office/officeart/2005/8/layout/process4"/>
    <dgm:cxn modelId="{3B609C76-C135-4C3F-8595-798A34E0101E}" type="presParOf" srcId="{E310C4AC-EBD0-4B4E-B482-702191492DDE}" destId="{F737D1FB-56EB-47F3-BC6E-D9DBEB0FFB9D}" srcOrd="1" destOrd="0" presId="urn:microsoft.com/office/officeart/2005/8/layout/process4"/>
    <dgm:cxn modelId="{7BB5D3EA-96D0-47C5-A9DB-59CB20587E8B}" type="presParOf" srcId="{E310C4AC-EBD0-4B4E-B482-702191492DDE}" destId="{3BB823EF-3E0A-4ADD-8E29-7C598146FB55}" srcOrd="2" destOrd="0" presId="urn:microsoft.com/office/officeart/2005/8/layout/process4"/>
    <dgm:cxn modelId="{316649E9-185F-4908-995F-4F19C0AEAA6B}" type="presParOf" srcId="{3BB823EF-3E0A-4ADD-8E29-7C598146FB55}" destId="{5176CBF4-170A-44C3-837A-5EF0ED612228}" srcOrd="0" destOrd="0" presId="urn:microsoft.com/office/officeart/2005/8/layout/process4"/>
    <dgm:cxn modelId="{0EF9F8BC-874C-4E1D-8D95-D31EEAE1B1F9}" type="presParOf" srcId="{5F1D7DF2-19C3-4799-9030-FD87ED35D776}" destId="{BC47BE28-08C6-4667-BDFB-1876454BC7F8}" srcOrd="1" destOrd="0" presId="urn:microsoft.com/office/officeart/2005/8/layout/process4"/>
    <dgm:cxn modelId="{C84938B1-4B40-4D47-B650-F4251F6CF7F4}" type="presParOf" srcId="{5F1D7DF2-19C3-4799-9030-FD87ED35D776}" destId="{A7D35412-79BE-49EB-8968-6D4FC7AA3144}" srcOrd="2" destOrd="0" presId="urn:microsoft.com/office/officeart/2005/8/layout/process4"/>
    <dgm:cxn modelId="{38736F49-4736-497A-9239-E1A72D39FB9B}" type="presParOf" srcId="{A7D35412-79BE-49EB-8968-6D4FC7AA3144}" destId="{37AB47F6-AACB-4FD8-BBEA-1F8359CC87D8}" srcOrd="0" destOrd="0" presId="urn:microsoft.com/office/officeart/2005/8/layout/process4"/>
    <dgm:cxn modelId="{E0846215-BEEC-4C0A-BB62-4FB4739A7BB8}" type="presParOf" srcId="{A7D35412-79BE-49EB-8968-6D4FC7AA3144}" destId="{D36A206D-8CA8-41A2-BA44-87DBEC325B84}" srcOrd="1" destOrd="0" presId="urn:microsoft.com/office/officeart/2005/8/layout/process4"/>
    <dgm:cxn modelId="{0BDCF640-AA95-4ED2-9759-B0958256C5C8}" type="presParOf" srcId="{A7D35412-79BE-49EB-8968-6D4FC7AA3144}" destId="{F799E984-EA24-4DDF-85C6-DA663F3CC180}" srcOrd="2" destOrd="0" presId="urn:microsoft.com/office/officeart/2005/8/layout/process4"/>
    <dgm:cxn modelId="{AA42B71B-A38D-45DD-8B0D-4B4591706544}" type="presParOf" srcId="{F799E984-EA24-4DDF-85C6-DA663F3CC180}" destId="{5B78774D-96DC-405D-8429-F10ABCD9D74F}" srcOrd="0" destOrd="0" presId="urn:microsoft.com/office/officeart/2005/8/layout/process4"/>
    <dgm:cxn modelId="{65F8A5B8-FB9E-4C4A-8092-6D4236ADF16D}" type="presParOf" srcId="{5F1D7DF2-19C3-4799-9030-FD87ED35D776}" destId="{3D36D727-3391-427D-8ED1-67B4B7EA9C7A}" srcOrd="3" destOrd="0" presId="urn:microsoft.com/office/officeart/2005/8/layout/process4"/>
    <dgm:cxn modelId="{938ECA92-53F1-45BB-A6AD-2D6D4B770891}" type="presParOf" srcId="{5F1D7DF2-19C3-4799-9030-FD87ED35D776}" destId="{FDAEC169-2AA8-4F79-8774-C2B7E32D7144}" srcOrd="4" destOrd="0" presId="urn:microsoft.com/office/officeart/2005/8/layout/process4"/>
    <dgm:cxn modelId="{D5FB5C20-B476-4DDC-BF0C-58B14FFF6A39}" type="presParOf" srcId="{FDAEC169-2AA8-4F79-8774-C2B7E32D7144}" destId="{480352AF-C090-4BE7-A42F-5233D26AB79C}" srcOrd="0" destOrd="0" presId="urn:microsoft.com/office/officeart/2005/8/layout/process4"/>
    <dgm:cxn modelId="{1F4C23B7-0D05-4343-9FBA-011103EB20FF}" type="presParOf" srcId="{FDAEC169-2AA8-4F79-8774-C2B7E32D7144}" destId="{981005EC-6DCE-4B0C-8F39-E9FCBB936857}" srcOrd="1" destOrd="0" presId="urn:microsoft.com/office/officeart/2005/8/layout/process4"/>
    <dgm:cxn modelId="{FFED2C1F-58DC-408C-8EA2-6EBC4A27EB4A}" type="presParOf" srcId="{FDAEC169-2AA8-4F79-8774-C2B7E32D7144}" destId="{07411C8F-1E52-418A-BA80-AB2BFEE259D3}" srcOrd="2" destOrd="0" presId="urn:microsoft.com/office/officeart/2005/8/layout/process4"/>
    <dgm:cxn modelId="{3D1C81A1-9AC7-4D65-BD60-F9C52F35F88F}" type="presParOf" srcId="{07411C8F-1E52-418A-BA80-AB2BFEE259D3}" destId="{7607D20C-D1EB-4914-8324-7E50937F39B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5757339-D89B-4F82-B920-4F8D16113047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70B81F-48EB-447A-90D5-BEA683FAB2D1}">
      <dgm:prSet phldrT="[文本]"/>
      <dgm:spPr/>
      <dgm:t>
        <a:bodyPr/>
        <a:lstStyle/>
        <a:p>
          <a:pPr>
            <a:buSzTx/>
            <a:buNone/>
          </a:pPr>
          <a:r>
            <a:rPr lang="en-US" altLang="zh-CN" dirty="0"/>
            <a:t>10</a:t>
          </a:r>
          <a:r>
            <a:rPr lang="zh-CN" altLang="en-US" dirty="0"/>
            <a:t>月</a:t>
          </a:r>
        </a:p>
      </dgm:t>
    </dgm:pt>
    <dgm:pt modelId="{465815A4-9524-4556-AE54-D589C8E7D40B}" type="parTrans" cxnId="{4802ABC2-C6EE-4102-9BCA-15119E0DBCFD}">
      <dgm:prSet/>
      <dgm:spPr/>
      <dgm:t>
        <a:bodyPr/>
        <a:lstStyle/>
        <a:p>
          <a:endParaRPr lang="zh-CN" altLang="en-US"/>
        </a:p>
      </dgm:t>
    </dgm:pt>
    <dgm:pt modelId="{E18A9AC2-A5BB-4160-AB1E-0983649F80A6}" type="sibTrans" cxnId="{4802ABC2-C6EE-4102-9BCA-15119E0DBCFD}">
      <dgm:prSet/>
      <dgm:spPr/>
      <dgm:t>
        <a:bodyPr/>
        <a:lstStyle/>
        <a:p>
          <a:endParaRPr lang="zh-CN" altLang="en-US"/>
        </a:p>
      </dgm:t>
    </dgm:pt>
    <dgm:pt modelId="{D25C019F-0949-4FEE-BC9A-CC42A9654A40}">
      <dgm:prSet/>
      <dgm:spPr/>
      <dgm:t>
        <a:bodyPr/>
        <a:lstStyle/>
        <a:p>
          <a:r>
            <a:rPr lang="en-US" altLang="zh-CN" dirty="0"/>
            <a:t>11</a:t>
          </a:r>
          <a:r>
            <a:rPr lang="zh-CN" altLang="en-US" dirty="0"/>
            <a:t>月</a:t>
          </a:r>
        </a:p>
      </dgm:t>
    </dgm:pt>
    <dgm:pt modelId="{1F18CA8C-BCDF-450D-B828-A17C3F02CC8D}" type="parTrans" cxnId="{71BCC113-8543-4D20-A0D2-A410B1628DCF}">
      <dgm:prSet/>
      <dgm:spPr/>
      <dgm:t>
        <a:bodyPr/>
        <a:lstStyle/>
        <a:p>
          <a:endParaRPr lang="zh-CN" altLang="en-US"/>
        </a:p>
      </dgm:t>
    </dgm:pt>
    <dgm:pt modelId="{33CB6F0E-88C6-4F9F-A0B2-ACB2CF7E5DB4}" type="sibTrans" cxnId="{71BCC113-8543-4D20-A0D2-A410B1628DCF}">
      <dgm:prSet/>
      <dgm:spPr/>
      <dgm:t>
        <a:bodyPr/>
        <a:lstStyle/>
        <a:p>
          <a:endParaRPr lang="zh-CN" altLang="en-US"/>
        </a:p>
      </dgm:t>
    </dgm:pt>
    <dgm:pt modelId="{0BC27C98-44C8-4306-BEAB-6D1B143FA4EC}">
      <dgm:prSet/>
      <dgm:spPr/>
      <dgm:t>
        <a:bodyPr/>
        <a:lstStyle/>
        <a:p>
          <a:r>
            <a:rPr lang="en-US" altLang="zh-CN" dirty="0"/>
            <a:t>12</a:t>
          </a:r>
          <a:r>
            <a:rPr lang="zh-CN" altLang="en-US" dirty="0"/>
            <a:t>月</a:t>
          </a:r>
        </a:p>
      </dgm:t>
    </dgm:pt>
    <dgm:pt modelId="{899DABF5-659B-43E4-AF23-0A303C130C01}" type="parTrans" cxnId="{407E9BE7-1439-4EF1-8F5C-B8F2517F1754}">
      <dgm:prSet/>
      <dgm:spPr/>
      <dgm:t>
        <a:bodyPr/>
        <a:lstStyle/>
        <a:p>
          <a:endParaRPr lang="zh-CN" altLang="en-US"/>
        </a:p>
      </dgm:t>
    </dgm:pt>
    <dgm:pt modelId="{C0A87A94-5423-46A9-98BC-6CC0E8E1E0C2}" type="sibTrans" cxnId="{407E9BE7-1439-4EF1-8F5C-B8F2517F1754}">
      <dgm:prSet/>
      <dgm:spPr/>
      <dgm:t>
        <a:bodyPr/>
        <a:lstStyle/>
        <a:p>
          <a:endParaRPr lang="zh-CN" altLang="en-US"/>
        </a:p>
      </dgm:t>
    </dgm:pt>
    <dgm:pt modelId="{D82B1272-BED7-42B3-B3C7-212374A75509}">
      <dgm:prSet/>
      <dgm:spPr/>
      <dgm:t>
        <a:bodyPr/>
        <a:lstStyle/>
        <a:p>
          <a:r>
            <a:rPr lang="en-US" altLang="zh-CN" dirty="0"/>
            <a:t>1</a:t>
          </a:r>
          <a:r>
            <a:rPr lang="zh-CN" altLang="en-US" dirty="0"/>
            <a:t>月</a:t>
          </a:r>
        </a:p>
      </dgm:t>
    </dgm:pt>
    <dgm:pt modelId="{EB67D86F-DA0B-4D13-91CE-0DF5A066BAEA}" type="parTrans" cxnId="{C75BE210-8137-40FA-A705-A3A0E9AE5BD9}">
      <dgm:prSet/>
      <dgm:spPr/>
      <dgm:t>
        <a:bodyPr/>
        <a:lstStyle/>
        <a:p>
          <a:endParaRPr lang="zh-CN" altLang="en-US"/>
        </a:p>
      </dgm:t>
    </dgm:pt>
    <dgm:pt modelId="{561DBA8E-B55C-4BBA-85A7-8A97009E07DE}" type="sibTrans" cxnId="{C75BE210-8137-40FA-A705-A3A0E9AE5BD9}">
      <dgm:prSet/>
      <dgm:spPr/>
      <dgm:t>
        <a:bodyPr/>
        <a:lstStyle/>
        <a:p>
          <a:endParaRPr lang="zh-CN" altLang="en-US"/>
        </a:p>
      </dgm:t>
    </dgm:pt>
    <dgm:pt modelId="{AA7A3C68-9B0A-4AC3-ACDF-3873F6B76E80}">
      <dgm:prSet/>
      <dgm:spPr/>
      <dgm:t>
        <a:bodyPr/>
        <a:lstStyle/>
        <a:p>
          <a:r>
            <a:rPr lang="en-US" altLang="zh-CN" dirty="0"/>
            <a:t>2</a:t>
          </a:r>
          <a:r>
            <a:rPr lang="zh-CN" altLang="en-US" dirty="0"/>
            <a:t>月</a:t>
          </a:r>
        </a:p>
      </dgm:t>
    </dgm:pt>
    <dgm:pt modelId="{7E2D67EC-6947-416A-8C3F-7F8B74EF4440}" type="parTrans" cxnId="{6ED416C3-0608-4DAC-895D-99F7BE5B82FF}">
      <dgm:prSet/>
      <dgm:spPr/>
      <dgm:t>
        <a:bodyPr/>
        <a:lstStyle/>
        <a:p>
          <a:endParaRPr lang="zh-CN" altLang="en-US"/>
        </a:p>
      </dgm:t>
    </dgm:pt>
    <dgm:pt modelId="{8BFF6434-488C-4CCD-9A71-C6BA3D6A5BD5}" type="sibTrans" cxnId="{6ED416C3-0608-4DAC-895D-99F7BE5B82FF}">
      <dgm:prSet/>
      <dgm:spPr/>
      <dgm:t>
        <a:bodyPr/>
        <a:lstStyle/>
        <a:p>
          <a:endParaRPr lang="zh-CN" altLang="en-US"/>
        </a:p>
      </dgm:t>
    </dgm:pt>
    <dgm:pt modelId="{89E89057-0B45-4975-A826-4D39B5E4BFDA}">
      <dgm:prSet/>
      <dgm:spPr/>
      <dgm:t>
        <a:bodyPr/>
        <a:lstStyle/>
        <a:p>
          <a:r>
            <a:rPr lang="en-US" altLang="zh-CN" dirty="0"/>
            <a:t>3</a:t>
          </a:r>
          <a:r>
            <a:rPr lang="zh-CN" altLang="en-US" dirty="0"/>
            <a:t>月</a:t>
          </a:r>
        </a:p>
      </dgm:t>
    </dgm:pt>
    <dgm:pt modelId="{EEEAFF98-F3B2-4044-B548-C1239D627AC0}" type="parTrans" cxnId="{83A90897-23CE-45FB-8A99-D755491F31C7}">
      <dgm:prSet/>
      <dgm:spPr/>
      <dgm:t>
        <a:bodyPr/>
        <a:lstStyle/>
        <a:p>
          <a:endParaRPr lang="zh-CN" altLang="en-US"/>
        </a:p>
      </dgm:t>
    </dgm:pt>
    <dgm:pt modelId="{EEF3EBB9-06CC-46B5-A6D4-EFF308A6BB7A}" type="sibTrans" cxnId="{83A90897-23CE-45FB-8A99-D755491F31C7}">
      <dgm:prSet/>
      <dgm:spPr/>
      <dgm:t>
        <a:bodyPr/>
        <a:lstStyle/>
        <a:p>
          <a:endParaRPr lang="zh-CN" altLang="en-US"/>
        </a:p>
      </dgm:t>
    </dgm:pt>
    <dgm:pt modelId="{9B4A535A-EA8E-4F2C-A17F-13AA508D6675}">
      <dgm:prSet/>
      <dgm:spPr/>
      <dgm:t>
        <a:bodyPr/>
        <a:lstStyle/>
        <a:p>
          <a:r>
            <a:rPr lang="en-US" altLang="zh-CN" dirty="0"/>
            <a:t>4</a:t>
          </a:r>
          <a:r>
            <a:rPr lang="zh-CN" altLang="en-US" dirty="0"/>
            <a:t>月</a:t>
          </a:r>
        </a:p>
      </dgm:t>
    </dgm:pt>
    <dgm:pt modelId="{54A5823E-F582-4EC7-85C8-EC3C4022844B}" type="parTrans" cxnId="{3BB4E8B9-DB8D-435C-AB9E-C0C7B067A7B7}">
      <dgm:prSet/>
      <dgm:spPr/>
      <dgm:t>
        <a:bodyPr/>
        <a:lstStyle/>
        <a:p>
          <a:endParaRPr lang="zh-CN" altLang="en-US"/>
        </a:p>
      </dgm:t>
    </dgm:pt>
    <dgm:pt modelId="{9F071C8D-1577-4353-9699-F7B5EE17011A}" type="sibTrans" cxnId="{3BB4E8B9-DB8D-435C-AB9E-C0C7B067A7B7}">
      <dgm:prSet/>
      <dgm:spPr/>
      <dgm:t>
        <a:bodyPr/>
        <a:lstStyle/>
        <a:p>
          <a:endParaRPr lang="zh-CN" altLang="en-US"/>
        </a:p>
      </dgm:t>
    </dgm:pt>
    <dgm:pt modelId="{F97106A4-BD72-475D-B982-B1BA73ED7D72}">
      <dgm:prSet/>
      <dgm:spPr/>
      <dgm:t>
        <a:bodyPr/>
        <a:lstStyle/>
        <a:p>
          <a:r>
            <a:rPr lang="en-US" altLang="zh-CN" dirty="0"/>
            <a:t>5</a:t>
          </a:r>
          <a:r>
            <a:rPr lang="zh-CN" altLang="en-US" dirty="0"/>
            <a:t>月</a:t>
          </a:r>
        </a:p>
      </dgm:t>
    </dgm:pt>
    <dgm:pt modelId="{08505227-1F93-4A3A-9ECC-585B4D9EA4C5}" type="parTrans" cxnId="{83C91564-5F25-4009-B8F1-D504E5AF9AB1}">
      <dgm:prSet/>
      <dgm:spPr/>
      <dgm:t>
        <a:bodyPr/>
        <a:lstStyle/>
        <a:p>
          <a:endParaRPr lang="zh-CN" altLang="en-US"/>
        </a:p>
      </dgm:t>
    </dgm:pt>
    <dgm:pt modelId="{E65494F0-464B-4725-8C2D-B0222F42D1DF}" type="sibTrans" cxnId="{83C91564-5F25-4009-B8F1-D504E5AF9AB1}">
      <dgm:prSet/>
      <dgm:spPr/>
      <dgm:t>
        <a:bodyPr/>
        <a:lstStyle/>
        <a:p>
          <a:endParaRPr lang="zh-CN" altLang="en-US"/>
        </a:p>
      </dgm:t>
    </dgm:pt>
    <dgm:pt modelId="{46BFE67E-597C-4F11-A5AD-167EBCDA000D}">
      <dgm:prSet phldrT="[文本]"/>
      <dgm:spPr/>
      <dgm:t>
        <a:bodyPr/>
        <a:lstStyle/>
        <a:p>
          <a:pPr>
            <a:buSzTx/>
            <a:buFont typeface="Arial" panose="020B0604020202020204" pitchFamily="34" charset="0"/>
            <a:buChar char="•"/>
          </a:pPr>
          <a:r>
            <a:rPr lang="zh-CN" altLang="en-US" dirty="0"/>
            <a:t>阅读文献，熟悉相关知识。</a:t>
          </a:r>
        </a:p>
      </dgm:t>
    </dgm:pt>
    <dgm:pt modelId="{E9ECE994-5D61-4D3D-B499-9DA57C35A882}" type="parTrans" cxnId="{3243D576-04A1-4E74-87A6-401996CE8558}">
      <dgm:prSet/>
      <dgm:spPr/>
      <dgm:t>
        <a:bodyPr/>
        <a:lstStyle/>
        <a:p>
          <a:endParaRPr lang="zh-CN" altLang="en-US"/>
        </a:p>
      </dgm:t>
    </dgm:pt>
    <dgm:pt modelId="{738F703F-6B78-4817-B022-15CE4BBCA2E5}" type="sibTrans" cxnId="{3243D576-04A1-4E74-87A6-401996CE8558}">
      <dgm:prSet/>
      <dgm:spPr/>
      <dgm:t>
        <a:bodyPr/>
        <a:lstStyle/>
        <a:p>
          <a:endParaRPr lang="zh-CN" altLang="en-US"/>
        </a:p>
      </dgm:t>
    </dgm:pt>
    <dgm:pt modelId="{FB4E33D3-C1FC-4F94-954B-A5081C933CEC}">
      <dgm:prSet/>
      <dgm:spPr/>
      <dgm:t>
        <a:bodyPr/>
        <a:lstStyle/>
        <a:p>
          <a:r>
            <a:rPr lang="zh-CN" altLang="en-US" dirty="0"/>
            <a:t>在</a:t>
          </a:r>
          <a:r>
            <a:rPr lang="en-US" altLang="zh-CN" dirty="0" err="1"/>
            <a:t>Matlab</a:t>
          </a:r>
          <a:r>
            <a:rPr lang="zh-CN" altLang="en-US" dirty="0"/>
            <a:t>和</a:t>
          </a:r>
          <a:r>
            <a:rPr lang="en-US" altLang="zh-CN" dirty="0"/>
            <a:t>ROS</a:t>
          </a:r>
          <a:r>
            <a:rPr lang="zh-CN" altLang="en-US" dirty="0"/>
            <a:t>中，实现仿真避障算法。</a:t>
          </a:r>
        </a:p>
      </dgm:t>
    </dgm:pt>
    <dgm:pt modelId="{D470403E-6EEE-4E12-A700-901CE9951603}" type="parTrans" cxnId="{56319B5A-73EF-44AF-85B4-D388820466F2}">
      <dgm:prSet/>
      <dgm:spPr/>
      <dgm:t>
        <a:bodyPr/>
        <a:lstStyle/>
        <a:p>
          <a:endParaRPr lang="zh-CN" altLang="en-US"/>
        </a:p>
      </dgm:t>
    </dgm:pt>
    <dgm:pt modelId="{3C0B51F8-7938-40C3-89B7-4EE2CA71619E}" type="sibTrans" cxnId="{56319B5A-73EF-44AF-85B4-D388820466F2}">
      <dgm:prSet/>
      <dgm:spPr/>
      <dgm:t>
        <a:bodyPr/>
        <a:lstStyle/>
        <a:p>
          <a:endParaRPr lang="zh-CN" altLang="en-US"/>
        </a:p>
      </dgm:t>
    </dgm:pt>
    <dgm:pt modelId="{1BA748B5-14FF-4A8A-8A06-55A912AB67A6}">
      <dgm:prSet/>
      <dgm:spPr/>
      <dgm:t>
        <a:bodyPr/>
        <a:lstStyle/>
        <a:p>
          <a:r>
            <a:rPr lang="zh-CN" altLang="en-US" dirty="0"/>
            <a:t>在</a:t>
          </a:r>
          <a:r>
            <a:rPr lang="en-US" altLang="zh-CN" dirty="0"/>
            <a:t>ROS</a:t>
          </a:r>
          <a:r>
            <a:rPr lang="zh-CN" altLang="en-US" dirty="0"/>
            <a:t>中，操控无人机飞行，熟悉基本操作。</a:t>
          </a:r>
        </a:p>
      </dgm:t>
    </dgm:pt>
    <dgm:pt modelId="{CF85375B-6BD9-47D7-BAD9-C77A0CC6100D}" type="parTrans" cxnId="{B9EF21D0-5AD0-4B8A-B3EF-6B411AE51CB0}">
      <dgm:prSet/>
      <dgm:spPr/>
      <dgm:t>
        <a:bodyPr/>
        <a:lstStyle/>
        <a:p>
          <a:endParaRPr lang="zh-CN" altLang="en-US"/>
        </a:p>
      </dgm:t>
    </dgm:pt>
    <dgm:pt modelId="{5FB19A39-F7D4-4A50-BAB6-6F3F60918769}" type="sibTrans" cxnId="{B9EF21D0-5AD0-4B8A-B3EF-6B411AE51CB0}">
      <dgm:prSet/>
      <dgm:spPr/>
      <dgm:t>
        <a:bodyPr/>
        <a:lstStyle/>
        <a:p>
          <a:endParaRPr lang="zh-CN" altLang="en-US"/>
        </a:p>
      </dgm:t>
    </dgm:pt>
    <dgm:pt modelId="{29193085-71E4-4F18-8898-77242626013B}">
      <dgm:prSet/>
      <dgm:spPr/>
      <dgm:t>
        <a:bodyPr/>
        <a:lstStyle/>
        <a:p>
          <a:r>
            <a:rPr lang="zh-CN" altLang="en-US" dirty="0"/>
            <a:t>实现双目视觉建模，感知和预测环境中的障碍物。</a:t>
          </a:r>
        </a:p>
      </dgm:t>
    </dgm:pt>
    <dgm:pt modelId="{0E8ADA2F-5E17-4F96-B5A1-393CFD44DEBE}" type="parTrans" cxnId="{3554E331-5662-4EFE-821A-C0AB0887D3CF}">
      <dgm:prSet/>
      <dgm:spPr/>
      <dgm:t>
        <a:bodyPr/>
        <a:lstStyle/>
        <a:p>
          <a:endParaRPr lang="zh-CN" altLang="en-US"/>
        </a:p>
      </dgm:t>
    </dgm:pt>
    <dgm:pt modelId="{4807DDA2-8D66-45F6-8939-749F9DBB8F7C}" type="sibTrans" cxnId="{3554E331-5662-4EFE-821A-C0AB0887D3CF}">
      <dgm:prSet/>
      <dgm:spPr/>
      <dgm:t>
        <a:bodyPr/>
        <a:lstStyle/>
        <a:p>
          <a:endParaRPr lang="zh-CN" altLang="en-US"/>
        </a:p>
      </dgm:t>
    </dgm:pt>
    <dgm:pt modelId="{A36766E8-F18C-4CCA-B474-EC4EF9F0279D}">
      <dgm:prSet/>
      <dgm:spPr/>
      <dgm:t>
        <a:bodyPr/>
        <a:lstStyle/>
        <a:p>
          <a:r>
            <a:rPr lang="zh-CN" altLang="en-US" dirty="0"/>
            <a:t>设计并实现动态避障算法并进行控制。</a:t>
          </a:r>
        </a:p>
      </dgm:t>
    </dgm:pt>
    <dgm:pt modelId="{348F8255-51E6-437B-A9A4-E42B0A9D43A0}" type="parTrans" cxnId="{F43C382F-D2BF-4DD9-88D7-1A22969CC088}">
      <dgm:prSet/>
      <dgm:spPr/>
      <dgm:t>
        <a:bodyPr/>
        <a:lstStyle/>
        <a:p>
          <a:endParaRPr lang="zh-CN" altLang="en-US"/>
        </a:p>
      </dgm:t>
    </dgm:pt>
    <dgm:pt modelId="{0D940297-1444-4F83-8CFC-4F20FC752D41}" type="sibTrans" cxnId="{F43C382F-D2BF-4DD9-88D7-1A22969CC088}">
      <dgm:prSet/>
      <dgm:spPr/>
      <dgm:t>
        <a:bodyPr/>
        <a:lstStyle/>
        <a:p>
          <a:endParaRPr lang="zh-CN" altLang="en-US"/>
        </a:p>
      </dgm:t>
    </dgm:pt>
    <dgm:pt modelId="{8E0A8882-55D1-491F-A140-47E2FB90765E}">
      <dgm:prSet/>
      <dgm:spPr/>
      <dgm:t>
        <a:bodyPr/>
        <a:lstStyle/>
        <a:p>
          <a:r>
            <a:rPr lang="zh-CN" altLang="en-US"/>
            <a:t>优化</a:t>
          </a:r>
          <a:r>
            <a:rPr lang="zh-CN" altLang="en-US" dirty="0"/>
            <a:t>与维护系统，总结与反思。</a:t>
          </a:r>
        </a:p>
      </dgm:t>
    </dgm:pt>
    <dgm:pt modelId="{AA821AFD-B443-4266-B157-7DF0A0F5F5E5}" type="parTrans" cxnId="{4CAAFF86-A6F5-49B3-B41B-E97C1A80AF39}">
      <dgm:prSet/>
      <dgm:spPr/>
      <dgm:t>
        <a:bodyPr/>
        <a:lstStyle/>
        <a:p>
          <a:endParaRPr lang="zh-CN" altLang="en-US"/>
        </a:p>
      </dgm:t>
    </dgm:pt>
    <dgm:pt modelId="{08F56031-53B4-443F-A7B3-57C395F60E63}" type="sibTrans" cxnId="{4CAAFF86-A6F5-49B3-B41B-E97C1A80AF39}">
      <dgm:prSet/>
      <dgm:spPr/>
      <dgm:t>
        <a:bodyPr/>
        <a:lstStyle/>
        <a:p>
          <a:endParaRPr lang="zh-CN" altLang="en-US"/>
        </a:p>
      </dgm:t>
    </dgm:pt>
    <dgm:pt modelId="{9B7FE816-4B37-4320-9B21-81410B4ABEF3}">
      <dgm:prSet/>
      <dgm:spPr/>
      <dgm:t>
        <a:bodyPr/>
        <a:lstStyle/>
        <a:p>
          <a:r>
            <a:rPr lang="zh-CN" altLang="en-US"/>
            <a:t>整理</a:t>
          </a:r>
          <a:r>
            <a:rPr lang="zh-CN" altLang="en-US" dirty="0"/>
            <a:t>材料，润色毕业论文。</a:t>
          </a:r>
        </a:p>
      </dgm:t>
    </dgm:pt>
    <dgm:pt modelId="{0D83BB3F-6002-42AE-88F2-A04C47C148BE}" type="parTrans" cxnId="{34A6D21A-BF21-4EE5-963A-D871BD85710D}">
      <dgm:prSet/>
      <dgm:spPr/>
      <dgm:t>
        <a:bodyPr/>
        <a:lstStyle/>
        <a:p>
          <a:endParaRPr lang="zh-CN" altLang="en-US"/>
        </a:p>
      </dgm:t>
    </dgm:pt>
    <dgm:pt modelId="{0F67DE92-027A-4366-AAA3-35DCC05757E8}" type="sibTrans" cxnId="{34A6D21A-BF21-4EE5-963A-D871BD85710D}">
      <dgm:prSet/>
      <dgm:spPr/>
      <dgm:t>
        <a:bodyPr/>
        <a:lstStyle/>
        <a:p>
          <a:endParaRPr lang="zh-CN" altLang="en-US"/>
        </a:p>
      </dgm:t>
    </dgm:pt>
    <dgm:pt modelId="{D8B40281-FFB1-46C0-A83F-8EFC436D05ED}">
      <dgm:prSet/>
      <dgm:spPr/>
      <dgm:t>
        <a:bodyPr/>
        <a:lstStyle/>
        <a:p>
          <a:r>
            <a:rPr lang="zh-CN" altLang="en-US"/>
            <a:t>准备</a:t>
          </a:r>
          <a:r>
            <a:rPr lang="zh-CN" altLang="en-US" dirty="0"/>
            <a:t>最终答辩。</a:t>
          </a:r>
        </a:p>
      </dgm:t>
    </dgm:pt>
    <dgm:pt modelId="{D6C87DB6-325A-4172-9B6B-E8074648CA4A}" type="parTrans" cxnId="{1497C0DE-D3EB-4717-A3A7-62A4127C4C0C}">
      <dgm:prSet/>
      <dgm:spPr/>
      <dgm:t>
        <a:bodyPr/>
        <a:lstStyle/>
        <a:p>
          <a:endParaRPr lang="zh-CN" altLang="en-US"/>
        </a:p>
      </dgm:t>
    </dgm:pt>
    <dgm:pt modelId="{22B69DE0-5F8E-4F3F-8E4E-558378BE9A25}" type="sibTrans" cxnId="{1497C0DE-D3EB-4717-A3A7-62A4127C4C0C}">
      <dgm:prSet/>
      <dgm:spPr/>
      <dgm:t>
        <a:bodyPr/>
        <a:lstStyle/>
        <a:p>
          <a:endParaRPr lang="zh-CN" altLang="en-US"/>
        </a:p>
      </dgm:t>
    </dgm:pt>
    <dgm:pt modelId="{563749C6-4B15-4396-B321-0FE844FD78C1}" type="pres">
      <dgm:prSet presAssocID="{15757339-D89B-4F82-B920-4F8D16113047}" presName="Name0" presStyleCnt="0">
        <dgm:presLayoutVars>
          <dgm:dir/>
          <dgm:resizeHandles/>
        </dgm:presLayoutVars>
      </dgm:prSet>
      <dgm:spPr/>
    </dgm:pt>
    <dgm:pt modelId="{3FB37A33-9448-4271-B2AA-67B8B8D470B9}" type="pres">
      <dgm:prSet presAssocID="{0E70B81F-48EB-447A-90D5-BEA683FAB2D1}" presName="compNode" presStyleCnt="0"/>
      <dgm:spPr/>
    </dgm:pt>
    <dgm:pt modelId="{464EE426-847A-4955-8937-793719732677}" type="pres">
      <dgm:prSet presAssocID="{0E70B81F-48EB-447A-90D5-BEA683FAB2D1}" presName="dummyConnPt" presStyleCnt="0"/>
      <dgm:spPr/>
    </dgm:pt>
    <dgm:pt modelId="{FA754285-1FB2-4026-A9DA-05031EA7F6A4}" type="pres">
      <dgm:prSet presAssocID="{0E70B81F-48EB-447A-90D5-BEA683FAB2D1}" presName="node" presStyleLbl="node1" presStyleIdx="0" presStyleCnt="8">
        <dgm:presLayoutVars>
          <dgm:bulletEnabled val="1"/>
        </dgm:presLayoutVars>
      </dgm:prSet>
      <dgm:spPr/>
    </dgm:pt>
    <dgm:pt modelId="{B814E49F-0857-48BB-BD47-5EF11844C4B7}" type="pres">
      <dgm:prSet presAssocID="{E18A9AC2-A5BB-4160-AB1E-0983649F80A6}" presName="sibTrans" presStyleLbl="bgSibTrans2D1" presStyleIdx="0" presStyleCnt="7"/>
      <dgm:spPr/>
    </dgm:pt>
    <dgm:pt modelId="{9780C7D1-8C48-435F-86AB-1A83FC820674}" type="pres">
      <dgm:prSet presAssocID="{D25C019F-0949-4FEE-BC9A-CC42A9654A40}" presName="compNode" presStyleCnt="0"/>
      <dgm:spPr/>
    </dgm:pt>
    <dgm:pt modelId="{EA2AFF5A-DC95-44EE-B205-C5A06B069C08}" type="pres">
      <dgm:prSet presAssocID="{D25C019F-0949-4FEE-BC9A-CC42A9654A40}" presName="dummyConnPt" presStyleCnt="0"/>
      <dgm:spPr/>
    </dgm:pt>
    <dgm:pt modelId="{87E861DC-936E-43ED-BA0A-6DEB4A5CD9A4}" type="pres">
      <dgm:prSet presAssocID="{D25C019F-0949-4FEE-BC9A-CC42A9654A40}" presName="node" presStyleLbl="node1" presStyleIdx="1" presStyleCnt="8">
        <dgm:presLayoutVars>
          <dgm:bulletEnabled val="1"/>
        </dgm:presLayoutVars>
      </dgm:prSet>
      <dgm:spPr/>
    </dgm:pt>
    <dgm:pt modelId="{62DEB471-C482-4F97-A646-C53D708CA960}" type="pres">
      <dgm:prSet presAssocID="{33CB6F0E-88C6-4F9F-A0B2-ACB2CF7E5DB4}" presName="sibTrans" presStyleLbl="bgSibTrans2D1" presStyleIdx="1" presStyleCnt="7"/>
      <dgm:spPr/>
    </dgm:pt>
    <dgm:pt modelId="{90E180BE-3A8E-4F49-B431-A6615E0C8CBF}" type="pres">
      <dgm:prSet presAssocID="{0BC27C98-44C8-4306-BEAB-6D1B143FA4EC}" presName="compNode" presStyleCnt="0"/>
      <dgm:spPr/>
    </dgm:pt>
    <dgm:pt modelId="{768D3EE9-171F-4F69-99C3-8BCA7D2335E9}" type="pres">
      <dgm:prSet presAssocID="{0BC27C98-44C8-4306-BEAB-6D1B143FA4EC}" presName="dummyConnPt" presStyleCnt="0"/>
      <dgm:spPr/>
    </dgm:pt>
    <dgm:pt modelId="{93AAE7B8-1CA3-4216-96E5-3540D97AD0CF}" type="pres">
      <dgm:prSet presAssocID="{0BC27C98-44C8-4306-BEAB-6D1B143FA4EC}" presName="node" presStyleLbl="node1" presStyleIdx="2" presStyleCnt="8">
        <dgm:presLayoutVars>
          <dgm:bulletEnabled val="1"/>
        </dgm:presLayoutVars>
      </dgm:prSet>
      <dgm:spPr/>
    </dgm:pt>
    <dgm:pt modelId="{48B8BA68-526E-4A71-80B4-8052B0EDC005}" type="pres">
      <dgm:prSet presAssocID="{C0A87A94-5423-46A9-98BC-6CC0E8E1E0C2}" presName="sibTrans" presStyleLbl="bgSibTrans2D1" presStyleIdx="2" presStyleCnt="7"/>
      <dgm:spPr/>
    </dgm:pt>
    <dgm:pt modelId="{D681537E-7673-425E-88EF-C2319AC76377}" type="pres">
      <dgm:prSet presAssocID="{D82B1272-BED7-42B3-B3C7-212374A75509}" presName="compNode" presStyleCnt="0"/>
      <dgm:spPr/>
    </dgm:pt>
    <dgm:pt modelId="{7265BB19-57BB-4EC5-AE38-71142BA65C0C}" type="pres">
      <dgm:prSet presAssocID="{D82B1272-BED7-42B3-B3C7-212374A75509}" presName="dummyConnPt" presStyleCnt="0"/>
      <dgm:spPr/>
    </dgm:pt>
    <dgm:pt modelId="{1D076195-1D76-43AE-A121-16967928EEA6}" type="pres">
      <dgm:prSet presAssocID="{D82B1272-BED7-42B3-B3C7-212374A75509}" presName="node" presStyleLbl="node1" presStyleIdx="3" presStyleCnt="8">
        <dgm:presLayoutVars>
          <dgm:bulletEnabled val="1"/>
        </dgm:presLayoutVars>
      </dgm:prSet>
      <dgm:spPr/>
    </dgm:pt>
    <dgm:pt modelId="{649A1289-4EF6-4001-90A3-80EE0F8AD013}" type="pres">
      <dgm:prSet presAssocID="{561DBA8E-B55C-4BBA-85A7-8A97009E07DE}" presName="sibTrans" presStyleLbl="bgSibTrans2D1" presStyleIdx="3" presStyleCnt="7"/>
      <dgm:spPr/>
    </dgm:pt>
    <dgm:pt modelId="{4E6BC351-77F9-4EDF-8331-5BB2B23A0EDD}" type="pres">
      <dgm:prSet presAssocID="{AA7A3C68-9B0A-4AC3-ACDF-3873F6B76E80}" presName="compNode" presStyleCnt="0"/>
      <dgm:spPr/>
    </dgm:pt>
    <dgm:pt modelId="{4EEA94A9-132D-46C0-91EA-C140057E523D}" type="pres">
      <dgm:prSet presAssocID="{AA7A3C68-9B0A-4AC3-ACDF-3873F6B76E80}" presName="dummyConnPt" presStyleCnt="0"/>
      <dgm:spPr/>
    </dgm:pt>
    <dgm:pt modelId="{A4744F0D-EABB-4BA3-B747-C512F9A724CE}" type="pres">
      <dgm:prSet presAssocID="{AA7A3C68-9B0A-4AC3-ACDF-3873F6B76E80}" presName="node" presStyleLbl="node1" presStyleIdx="4" presStyleCnt="8">
        <dgm:presLayoutVars>
          <dgm:bulletEnabled val="1"/>
        </dgm:presLayoutVars>
      </dgm:prSet>
      <dgm:spPr/>
    </dgm:pt>
    <dgm:pt modelId="{A1662D25-C00C-4089-8C92-ECC94FAE8B18}" type="pres">
      <dgm:prSet presAssocID="{8BFF6434-488C-4CCD-9A71-C6BA3D6A5BD5}" presName="sibTrans" presStyleLbl="bgSibTrans2D1" presStyleIdx="4" presStyleCnt="7"/>
      <dgm:spPr/>
    </dgm:pt>
    <dgm:pt modelId="{241BE31F-EB74-4D96-B54C-731B296E0C06}" type="pres">
      <dgm:prSet presAssocID="{89E89057-0B45-4975-A826-4D39B5E4BFDA}" presName="compNode" presStyleCnt="0"/>
      <dgm:spPr/>
    </dgm:pt>
    <dgm:pt modelId="{78C4E212-8188-4415-9880-59DC367E2555}" type="pres">
      <dgm:prSet presAssocID="{89E89057-0B45-4975-A826-4D39B5E4BFDA}" presName="dummyConnPt" presStyleCnt="0"/>
      <dgm:spPr/>
    </dgm:pt>
    <dgm:pt modelId="{C38C3069-13B2-484E-948C-B5B61829D089}" type="pres">
      <dgm:prSet presAssocID="{89E89057-0B45-4975-A826-4D39B5E4BFDA}" presName="node" presStyleLbl="node1" presStyleIdx="5" presStyleCnt="8">
        <dgm:presLayoutVars>
          <dgm:bulletEnabled val="1"/>
        </dgm:presLayoutVars>
      </dgm:prSet>
      <dgm:spPr/>
    </dgm:pt>
    <dgm:pt modelId="{D76B5B15-7BF3-457C-A67D-226E0F6EC2FF}" type="pres">
      <dgm:prSet presAssocID="{EEF3EBB9-06CC-46B5-A6D4-EFF308A6BB7A}" presName="sibTrans" presStyleLbl="bgSibTrans2D1" presStyleIdx="5" presStyleCnt="7"/>
      <dgm:spPr/>
    </dgm:pt>
    <dgm:pt modelId="{F2D12702-A01F-4AD9-8F41-C04AEB71C918}" type="pres">
      <dgm:prSet presAssocID="{9B4A535A-EA8E-4F2C-A17F-13AA508D6675}" presName="compNode" presStyleCnt="0"/>
      <dgm:spPr/>
    </dgm:pt>
    <dgm:pt modelId="{8CF4AC9C-6A72-4269-A4B0-D557E1526D92}" type="pres">
      <dgm:prSet presAssocID="{9B4A535A-EA8E-4F2C-A17F-13AA508D6675}" presName="dummyConnPt" presStyleCnt="0"/>
      <dgm:spPr/>
    </dgm:pt>
    <dgm:pt modelId="{AF7DD057-9A02-40CE-A098-1F0FBD4E44EF}" type="pres">
      <dgm:prSet presAssocID="{9B4A535A-EA8E-4F2C-A17F-13AA508D6675}" presName="node" presStyleLbl="node1" presStyleIdx="6" presStyleCnt="8">
        <dgm:presLayoutVars>
          <dgm:bulletEnabled val="1"/>
        </dgm:presLayoutVars>
      </dgm:prSet>
      <dgm:spPr/>
    </dgm:pt>
    <dgm:pt modelId="{A219997D-F1B5-4735-ACC9-A0C2B6507146}" type="pres">
      <dgm:prSet presAssocID="{9F071C8D-1577-4353-9699-F7B5EE17011A}" presName="sibTrans" presStyleLbl="bgSibTrans2D1" presStyleIdx="6" presStyleCnt="7"/>
      <dgm:spPr/>
    </dgm:pt>
    <dgm:pt modelId="{13B71B17-86FB-4526-B976-5C7F89E2140E}" type="pres">
      <dgm:prSet presAssocID="{F97106A4-BD72-475D-B982-B1BA73ED7D72}" presName="compNode" presStyleCnt="0"/>
      <dgm:spPr/>
    </dgm:pt>
    <dgm:pt modelId="{B1A7472E-ADFF-4008-B1D4-BEE6BE0E72FC}" type="pres">
      <dgm:prSet presAssocID="{F97106A4-BD72-475D-B982-B1BA73ED7D72}" presName="dummyConnPt" presStyleCnt="0"/>
      <dgm:spPr/>
    </dgm:pt>
    <dgm:pt modelId="{99469F4B-18CA-4C09-882C-9D7692746023}" type="pres">
      <dgm:prSet presAssocID="{F97106A4-BD72-475D-B982-B1BA73ED7D72}" presName="node" presStyleLbl="node1" presStyleIdx="7" presStyleCnt="8">
        <dgm:presLayoutVars>
          <dgm:bulletEnabled val="1"/>
        </dgm:presLayoutVars>
      </dgm:prSet>
      <dgm:spPr/>
    </dgm:pt>
  </dgm:ptLst>
  <dgm:cxnLst>
    <dgm:cxn modelId="{C75BE210-8137-40FA-A705-A3A0E9AE5BD9}" srcId="{15757339-D89B-4F82-B920-4F8D16113047}" destId="{D82B1272-BED7-42B3-B3C7-212374A75509}" srcOrd="3" destOrd="0" parTransId="{EB67D86F-DA0B-4D13-91CE-0DF5A066BAEA}" sibTransId="{561DBA8E-B55C-4BBA-85A7-8A97009E07DE}"/>
    <dgm:cxn modelId="{71BCC113-8543-4D20-A0D2-A410B1628DCF}" srcId="{15757339-D89B-4F82-B920-4F8D16113047}" destId="{D25C019F-0949-4FEE-BC9A-CC42A9654A40}" srcOrd="1" destOrd="0" parTransId="{1F18CA8C-BCDF-450D-B828-A17C3F02CC8D}" sibTransId="{33CB6F0E-88C6-4F9F-A0B2-ACB2CF7E5DB4}"/>
    <dgm:cxn modelId="{05B15915-32FB-4D79-888A-FBEDB1D0426B}" type="presOf" srcId="{33CB6F0E-88C6-4F9F-A0B2-ACB2CF7E5DB4}" destId="{62DEB471-C482-4F97-A646-C53D708CA960}" srcOrd="0" destOrd="0" presId="urn:microsoft.com/office/officeart/2005/8/layout/bProcess4"/>
    <dgm:cxn modelId="{34A6D21A-BF21-4EE5-963A-D871BD85710D}" srcId="{9B4A535A-EA8E-4F2C-A17F-13AA508D6675}" destId="{9B7FE816-4B37-4320-9B21-81410B4ABEF3}" srcOrd="0" destOrd="0" parTransId="{0D83BB3F-6002-42AE-88F2-A04C47C148BE}" sibTransId="{0F67DE92-027A-4366-AAA3-35DCC05757E8}"/>
    <dgm:cxn modelId="{2B5DD31A-2E8D-4826-9134-866A383E4EBB}" type="presOf" srcId="{D82B1272-BED7-42B3-B3C7-212374A75509}" destId="{1D076195-1D76-43AE-A121-16967928EEA6}" srcOrd="0" destOrd="0" presId="urn:microsoft.com/office/officeart/2005/8/layout/bProcess4"/>
    <dgm:cxn modelId="{88D0D522-DDB0-481B-927D-4874717AC856}" type="presOf" srcId="{FB4E33D3-C1FC-4F94-954B-A5081C933CEC}" destId="{87E861DC-936E-43ED-BA0A-6DEB4A5CD9A4}" srcOrd="0" destOrd="1" presId="urn:microsoft.com/office/officeart/2005/8/layout/bProcess4"/>
    <dgm:cxn modelId="{F43C382F-D2BF-4DD9-88D7-1A22969CC088}" srcId="{AA7A3C68-9B0A-4AC3-ACDF-3873F6B76E80}" destId="{A36766E8-F18C-4CCA-B474-EC4EF9F0279D}" srcOrd="0" destOrd="0" parTransId="{348F8255-51E6-437B-A9A4-E42B0A9D43A0}" sibTransId="{0D940297-1444-4F83-8CFC-4F20FC752D41}"/>
    <dgm:cxn modelId="{3554E331-5662-4EFE-821A-C0AB0887D3CF}" srcId="{D82B1272-BED7-42B3-B3C7-212374A75509}" destId="{29193085-71E4-4F18-8898-77242626013B}" srcOrd="0" destOrd="0" parTransId="{0E8ADA2F-5E17-4F96-B5A1-393CFD44DEBE}" sibTransId="{4807DDA2-8D66-45F6-8939-749F9DBB8F7C}"/>
    <dgm:cxn modelId="{83C91564-5F25-4009-B8F1-D504E5AF9AB1}" srcId="{15757339-D89B-4F82-B920-4F8D16113047}" destId="{F97106A4-BD72-475D-B982-B1BA73ED7D72}" srcOrd="7" destOrd="0" parTransId="{08505227-1F93-4A3A-9ECC-585B4D9EA4C5}" sibTransId="{E65494F0-464B-4725-8C2D-B0222F42D1DF}"/>
    <dgm:cxn modelId="{236B8046-092C-425A-A297-0694C895685E}" type="presOf" srcId="{0BC27C98-44C8-4306-BEAB-6D1B143FA4EC}" destId="{93AAE7B8-1CA3-4216-96E5-3540D97AD0CF}" srcOrd="0" destOrd="0" presId="urn:microsoft.com/office/officeart/2005/8/layout/bProcess4"/>
    <dgm:cxn modelId="{95EDC06C-3290-4436-806A-0657E4D9906B}" type="presOf" srcId="{8BFF6434-488C-4CCD-9A71-C6BA3D6A5BD5}" destId="{A1662D25-C00C-4089-8C92-ECC94FAE8B18}" srcOrd="0" destOrd="0" presId="urn:microsoft.com/office/officeart/2005/8/layout/bProcess4"/>
    <dgm:cxn modelId="{C7A5BF73-C960-472C-BF97-F0EE7C861413}" type="presOf" srcId="{0E70B81F-48EB-447A-90D5-BEA683FAB2D1}" destId="{FA754285-1FB2-4026-A9DA-05031EA7F6A4}" srcOrd="0" destOrd="0" presId="urn:microsoft.com/office/officeart/2005/8/layout/bProcess4"/>
    <dgm:cxn modelId="{6C3ED253-C534-4EBE-855E-892A70A57285}" type="presOf" srcId="{8E0A8882-55D1-491F-A140-47E2FB90765E}" destId="{C38C3069-13B2-484E-948C-B5B61829D089}" srcOrd="0" destOrd="1" presId="urn:microsoft.com/office/officeart/2005/8/layout/bProcess4"/>
    <dgm:cxn modelId="{3243D576-04A1-4E74-87A6-401996CE8558}" srcId="{0E70B81F-48EB-447A-90D5-BEA683FAB2D1}" destId="{46BFE67E-597C-4F11-A5AD-167EBCDA000D}" srcOrd="0" destOrd="0" parTransId="{E9ECE994-5D61-4D3D-B499-9DA57C35A882}" sibTransId="{738F703F-6B78-4817-B022-15CE4BBCA2E5}"/>
    <dgm:cxn modelId="{AA1E1157-A870-4F8E-A297-F9CDCAC849B4}" type="presOf" srcId="{46BFE67E-597C-4F11-A5AD-167EBCDA000D}" destId="{FA754285-1FB2-4026-A9DA-05031EA7F6A4}" srcOrd="0" destOrd="1" presId="urn:microsoft.com/office/officeart/2005/8/layout/bProcess4"/>
    <dgm:cxn modelId="{92439A78-6A5C-45F4-A646-86E3A2FBC544}" type="presOf" srcId="{9B4A535A-EA8E-4F2C-A17F-13AA508D6675}" destId="{AF7DD057-9A02-40CE-A098-1F0FBD4E44EF}" srcOrd="0" destOrd="0" presId="urn:microsoft.com/office/officeart/2005/8/layout/bProcess4"/>
    <dgm:cxn modelId="{56319B5A-73EF-44AF-85B4-D388820466F2}" srcId="{D25C019F-0949-4FEE-BC9A-CC42A9654A40}" destId="{FB4E33D3-C1FC-4F94-954B-A5081C933CEC}" srcOrd="0" destOrd="0" parTransId="{D470403E-6EEE-4E12-A700-901CE9951603}" sibTransId="{3C0B51F8-7938-40C3-89B7-4EE2CA71619E}"/>
    <dgm:cxn modelId="{55CF6E7B-0D0F-4201-B714-71F46D75442A}" type="presOf" srcId="{9F071C8D-1577-4353-9699-F7B5EE17011A}" destId="{A219997D-F1B5-4735-ACC9-A0C2B6507146}" srcOrd="0" destOrd="0" presId="urn:microsoft.com/office/officeart/2005/8/layout/bProcess4"/>
    <dgm:cxn modelId="{DA85A47E-A425-46C9-9A27-F85791F7843D}" type="presOf" srcId="{C0A87A94-5423-46A9-98BC-6CC0E8E1E0C2}" destId="{48B8BA68-526E-4A71-80B4-8052B0EDC005}" srcOrd="0" destOrd="0" presId="urn:microsoft.com/office/officeart/2005/8/layout/bProcess4"/>
    <dgm:cxn modelId="{EF3EEB82-F9EC-4958-9F37-EF9E58991DD3}" type="presOf" srcId="{15757339-D89B-4F82-B920-4F8D16113047}" destId="{563749C6-4B15-4396-B321-0FE844FD78C1}" srcOrd="0" destOrd="0" presId="urn:microsoft.com/office/officeart/2005/8/layout/bProcess4"/>
    <dgm:cxn modelId="{4CAAFF86-A6F5-49B3-B41B-E97C1A80AF39}" srcId="{89E89057-0B45-4975-A826-4D39B5E4BFDA}" destId="{8E0A8882-55D1-491F-A140-47E2FB90765E}" srcOrd="0" destOrd="0" parTransId="{AA821AFD-B443-4266-B157-7DF0A0F5F5E5}" sibTransId="{08F56031-53B4-443F-A7B3-57C395F60E63}"/>
    <dgm:cxn modelId="{22B8D78F-13C9-4A40-9E15-08F4B10D5B20}" type="presOf" srcId="{AA7A3C68-9B0A-4AC3-ACDF-3873F6B76E80}" destId="{A4744F0D-EABB-4BA3-B747-C512F9A724CE}" srcOrd="0" destOrd="0" presId="urn:microsoft.com/office/officeart/2005/8/layout/bProcess4"/>
    <dgm:cxn modelId="{03931895-0EAB-443D-A611-DB6EFAEC1B87}" type="presOf" srcId="{EEF3EBB9-06CC-46B5-A6D4-EFF308A6BB7A}" destId="{D76B5B15-7BF3-457C-A67D-226E0F6EC2FF}" srcOrd="0" destOrd="0" presId="urn:microsoft.com/office/officeart/2005/8/layout/bProcess4"/>
    <dgm:cxn modelId="{83A90897-23CE-45FB-8A99-D755491F31C7}" srcId="{15757339-D89B-4F82-B920-4F8D16113047}" destId="{89E89057-0B45-4975-A826-4D39B5E4BFDA}" srcOrd="5" destOrd="0" parTransId="{EEEAFF98-F3B2-4044-B548-C1239D627AC0}" sibTransId="{EEF3EBB9-06CC-46B5-A6D4-EFF308A6BB7A}"/>
    <dgm:cxn modelId="{EDDEC9A2-8010-4B1D-983B-F1B9650BF67A}" type="presOf" srcId="{F97106A4-BD72-475D-B982-B1BA73ED7D72}" destId="{99469F4B-18CA-4C09-882C-9D7692746023}" srcOrd="0" destOrd="0" presId="urn:microsoft.com/office/officeart/2005/8/layout/bProcess4"/>
    <dgm:cxn modelId="{D9F06FAB-8B44-4EF1-8505-FBEF9763594F}" type="presOf" srcId="{29193085-71E4-4F18-8898-77242626013B}" destId="{1D076195-1D76-43AE-A121-16967928EEA6}" srcOrd="0" destOrd="1" presId="urn:microsoft.com/office/officeart/2005/8/layout/bProcess4"/>
    <dgm:cxn modelId="{3BB4E8B9-DB8D-435C-AB9E-C0C7B067A7B7}" srcId="{15757339-D89B-4F82-B920-4F8D16113047}" destId="{9B4A535A-EA8E-4F2C-A17F-13AA508D6675}" srcOrd="6" destOrd="0" parTransId="{54A5823E-F582-4EC7-85C8-EC3C4022844B}" sibTransId="{9F071C8D-1577-4353-9699-F7B5EE17011A}"/>
    <dgm:cxn modelId="{4802ABC2-C6EE-4102-9BCA-15119E0DBCFD}" srcId="{15757339-D89B-4F82-B920-4F8D16113047}" destId="{0E70B81F-48EB-447A-90D5-BEA683FAB2D1}" srcOrd="0" destOrd="0" parTransId="{465815A4-9524-4556-AE54-D589C8E7D40B}" sibTransId="{E18A9AC2-A5BB-4160-AB1E-0983649F80A6}"/>
    <dgm:cxn modelId="{6ED416C3-0608-4DAC-895D-99F7BE5B82FF}" srcId="{15757339-D89B-4F82-B920-4F8D16113047}" destId="{AA7A3C68-9B0A-4AC3-ACDF-3873F6B76E80}" srcOrd="4" destOrd="0" parTransId="{7E2D67EC-6947-416A-8C3F-7F8B74EF4440}" sibTransId="{8BFF6434-488C-4CCD-9A71-C6BA3D6A5BD5}"/>
    <dgm:cxn modelId="{80527DC3-A192-4C60-8727-4CB7D718DEB2}" type="presOf" srcId="{A36766E8-F18C-4CCA-B474-EC4EF9F0279D}" destId="{A4744F0D-EABB-4BA3-B747-C512F9A724CE}" srcOrd="0" destOrd="1" presId="urn:microsoft.com/office/officeart/2005/8/layout/bProcess4"/>
    <dgm:cxn modelId="{F06261C5-CBE0-49A8-995F-218A70E3305B}" type="presOf" srcId="{D25C019F-0949-4FEE-BC9A-CC42A9654A40}" destId="{87E861DC-936E-43ED-BA0A-6DEB4A5CD9A4}" srcOrd="0" destOrd="0" presId="urn:microsoft.com/office/officeart/2005/8/layout/bProcess4"/>
    <dgm:cxn modelId="{5F99BCC5-640D-4EC3-BA98-DDCDEEAC0A3A}" type="presOf" srcId="{561DBA8E-B55C-4BBA-85A7-8A97009E07DE}" destId="{649A1289-4EF6-4001-90A3-80EE0F8AD013}" srcOrd="0" destOrd="0" presId="urn:microsoft.com/office/officeart/2005/8/layout/bProcess4"/>
    <dgm:cxn modelId="{B9EF21D0-5AD0-4B8A-B3EF-6B411AE51CB0}" srcId="{0BC27C98-44C8-4306-BEAB-6D1B143FA4EC}" destId="{1BA748B5-14FF-4A8A-8A06-55A912AB67A6}" srcOrd="0" destOrd="0" parTransId="{CF85375B-6BD9-47D7-BAD9-C77A0CC6100D}" sibTransId="{5FB19A39-F7D4-4A50-BAB6-6F3F60918769}"/>
    <dgm:cxn modelId="{A5BCD1D3-9A4B-4066-ACA5-1102B8BC3AA4}" type="presOf" srcId="{89E89057-0B45-4975-A826-4D39B5E4BFDA}" destId="{C38C3069-13B2-484E-948C-B5B61829D089}" srcOrd="0" destOrd="0" presId="urn:microsoft.com/office/officeart/2005/8/layout/bProcess4"/>
    <dgm:cxn modelId="{1497C0DE-D3EB-4717-A3A7-62A4127C4C0C}" srcId="{F97106A4-BD72-475D-B982-B1BA73ED7D72}" destId="{D8B40281-FFB1-46C0-A83F-8EFC436D05ED}" srcOrd="0" destOrd="0" parTransId="{D6C87DB6-325A-4172-9B6B-E8074648CA4A}" sibTransId="{22B69DE0-5F8E-4F3F-8E4E-558378BE9A25}"/>
    <dgm:cxn modelId="{DFB2D5E6-DC41-4E91-A124-F9302F96CDA1}" type="presOf" srcId="{E18A9AC2-A5BB-4160-AB1E-0983649F80A6}" destId="{B814E49F-0857-48BB-BD47-5EF11844C4B7}" srcOrd="0" destOrd="0" presId="urn:microsoft.com/office/officeart/2005/8/layout/bProcess4"/>
    <dgm:cxn modelId="{407E9BE7-1439-4EF1-8F5C-B8F2517F1754}" srcId="{15757339-D89B-4F82-B920-4F8D16113047}" destId="{0BC27C98-44C8-4306-BEAB-6D1B143FA4EC}" srcOrd="2" destOrd="0" parTransId="{899DABF5-659B-43E4-AF23-0A303C130C01}" sibTransId="{C0A87A94-5423-46A9-98BC-6CC0E8E1E0C2}"/>
    <dgm:cxn modelId="{A0866AF2-05BB-4BFC-83CD-BC8095415717}" type="presOf" srcId="{D8B40281-FFB1-46C0-A83F-8EFC436D05ED}" destId="{99469F4B-18CA-4C09-882C-9D7692746023}" srcOrd="0" destOrd="1" presId="urn:microsoft.com/office/officeart/2005/8/layout/bProcess4"/>
    <dgm:cxn modelId="{B3209DF5-C000-44A6-B79C-F3D55833E288}" type="presOf" srcId="{1BA748B5-14FF-4A8A-8A06-55A912AB67A6}" destId="{93AAE7B8-1CA3-4216-96E5-3540D97AD0CF}" srcOrd="0" destOrd="1" presId="urn:microsoft.com/office/officeart/2005/8/layout/bProcess4"/>
    <dgm:cxn modelId="{938A1BFA-4B63-4CF7-BB82-27296EB5AEAB}" type="presOf" srcId="{9B7FE816-4B37-4320-9B21-81410B4ABEF3}" destId="{AF7DD057-9A02-40CE-A098-1F0FBD4E44EF}" srcOrd="0" destOrd="1" presId="urn:microsoft.com/office/officeart/2005/8/layout/bProcess4"/>
    <dgm:cxn modelId="{A2E4213F-7B6D-489D-A44D-06679F1C67A3}" type="presParOf" srcId="{563749C6-4B15-4396-B321-0FE844FD78C1}" destId="{3FB37A33-9448-4271-B2AA-67B8B8D470B9}" srcOrd="0" destOrd="0" presId="urn:microsoft.com/office/officeart/2005/8/layout/bProcess4"/>
    <dgm:cxn modelId="{45210560-1EF4-4457-BF0A-A9AFE76F34B5}" type="presParOf" srcId="{3FB37A33-9448-4271-B2AA-67B8B8D470B9}" destId="{464EE426-847A-4955-8937-793719732677}" srcOrd="0" destOrd="0" presId="urn:microsoft.com/office/officeart/2005/8/layout/bProcess4"/>
    <dgm:cxn modelId="{527C5FB2-4913-46FF-838C-B3EA8EB6F7AF}" type="presParOf" srcId="{3FB37A33-9448-4271-B2AA-67B8B8D470B9}" destId="{FA754285-1FB2-4026-A9DA-05031EA7F6A4}" srcOrd="1" destOrd="0" presId="urn:microsoft.com/office/officeart/2005/8/layout/bProcess4"/>
    <dgm:cxn modelId="{6F5ECFD5-84DB-4BF6-B53E-5CE0318B5CAE}" type="presParOf" srcId="{563749C6-4B15-4396-B321-0FE844FD78C1}" destId="{B814E49F-0857-48BB-BD47-5EF11844C4B7}" srcOrd="1" destOrd="0" presId="urn:microsoft.com/office/officeart/2005/8/layout/bProcess4"/>
    <dgm:cxn modelId="{800FA7B6-5403-4CCD-A6B2-7A65964ACA82}" type="presParOf" srcId="{563749C6-4B15-4396-B321-0FE844FD78C1}" destId="{9780C7D1-8C48-435F-86AB-1A83FC820674}" srcOrd="2" destOrd="0" presId="urn:microsoft.com/office/officeart/2005/8/layout/bProcess4"/>
    <dgm:cxn modelId="{9C575E67-179F-4A43-9C10-400C05EFDCBA}" type="presParOf" srcId="{9780C7D1-8C48-435F-86AB-1A83FC820674}" destId="{EA2AFF5A-DC95-44EE-B205-C5A06B069C08}" srcOrd="0" destOrd="0" presId="urn:microsoft.com/office/officeart/2005/8/layout/bProcess4"/>
    <dgm:cxn modelId="{B8BA79BF-CBA8-4B22-8E59-C7CED434CA55}" type="presParOf" srcId="{9780C7D1-8C48-435F-86AB-1A83FC820674}" destId="{87E861DC-936E-43ED-BA0A-6DEB4A5CD9A4}" srcOrd="1" destOrd="0" presId="urn:microsoft.com/office/officeart/2005/8/layout/bProcess4"/>
    <dgm:cxn modelId="{108373DA-834F-4EF5-BB2C-D3D474654AE8}" type="presParOf" srcId="{563749C6-4B15-4396-B321-0FE844FD78C1}" destId="{62DEB471-C482-4F97-A646-C53D708CA960}" srcOrd="3" destOrd="0" presId="urn:microsoft.com/office/officeart/2005/8/layout/bProcess4"/>
    <dgm:cxn modelId="{DB5D7D9E-CAC3-4CB9-8459-4FD346A7D507}" type="presParOf" srcId="{563749C6-4B15-4396-B321-0FE844FD78C1}" destId="{90E180BE-3A8E-4F49-B431-A6615E0C8CBF}" srcOrd="4" destOrd="0" presId="urn:microsoft.com/office/officeart/2005/8/layout/bProcess4"/>
    <dgm:cxn modelId="{6176D6E5-9FBF-402B-AE19-3CBB30370609}" type="presParOf" srcId="{90E180BE-3A8E-4F49-B431-A6615E0C8CBF}" destId="{768D3EE9-171F-4F69-99C3-8BCA7D2335E9}" srcOrd="0" destOrd="0" presId="urn:microsoft.com/office/officeart/2005/8/layout/bProcess4"/>
    <dgm:cxn modelId="{727BEBF6-546E-4504-A11D-2E78FFB9A6CF}" type="presParOf" srcId="{90E180BE-3A8E-4F49-B431-A6615E0C8CBF}" destId="{93AAE7B8-1CA3-4216-96E5-3540D97AD0CF}" srcOrd="1" destOrd="0" presId="urn:microsoft.com/office/officeart/2005/8/layout/bProcess4"/>
    <dgm:cxn modelId="{F1318066-60BF-4099-BB6F-A9A6EE8187BA}" type="presParOf" srcId="{563749C6-4B15-4396-B321-0FE844FD78C1}" destId="{48B8BA68-526E-4A71-80B4-8052B0EDC005}" srcOrd="5" destOrd="0" presId="urn:microsoft.com/office/officeart/2005/8/layout/bProcess4"/>
    <dgm:cxn modelId="{C628794C-F4A4-4A46-812F-E9E9C25B2AED}" type="presParOf" srcId="{563749C6-4B15-4396-B321-0FE844FD78C1}" destId="{D681537E-7673-425E-88EF-C2319AC76377}" srcOrd="6" destOrd="0" presId="urn:microsoft.com/office/officeart/2005/8/layout/bProcess4"/>
    <dgm:cxn modelId="{51C90004-AA84-49DC-8B05-E3C64AD3BD20}" type="presParOf" srcId="{D681537E-7673-425E-88EF-C2319AC76377}" destId="{7265BB19-57BB-4EC5-AE38-71142BA65C0C}" srcOrd="0" destOrd="0" presId="urn:microsoft.com/office/officeart/2005/8/layout/bProcess4"/>
    <dgm:cxn modelId="{55B24B1D-3A58-4F3D-AF8C-822873A25E39}" type="presParOf" srcId="{D681537E-7673-425E-88EF-C2319AC76377}" destId="{1D076195-1D76-43AE-A121-16967928EEA6}" srcOrd="1" destOrd="0" presId="urn:microsoft.com/office/officeart/2005/8/layout/bProcess4"/>
    <dgm:cxn modelId="{904F8BC4-8374-4316-8EBE-EA0C17568F9D}" type="presParOf" srcId="{563749C6-4B15-4396-B321-0FE844FD78C1}" destId="{649A1289-4EF6-4001-90A3-80EE0F8AD013}" srcOrd="7" destOrd="0" presId="urn:microsoft.com/office/officeart/2005/8/layout/bProcess4"/>
    <dgm:cxn modelId="{754D1EE1-D567-4E05-A520-5C2D236E95D7}" type="presParOf" srcId="{563749C6-4B15-4396-B321-0FE844FD78C1}" destId="{4E6BC351-77F9-4EDF-8331-5BB2B23A0EDD}" srcOrd="8" destOrd="0" presId="urn:microsoft.com/office/officeart/2005/8/layout/bProcess4"/>
    <dgm:cxn modelId="{B8114D01-375A-4A35-A967-DAE0732C35A6}" type="presParOf" srcId="{4E6BC351-77F9-4EDF-8331-5BB2B23A0EDD}" destId="{4EEA94A9-132D-46C0-91EA-C140057E523D}" srcOrd="0" destOrd="0" presId="urn:microsoft.com/office/officeart/2005/8/layout/bProcess4"/>
    <dgm:cxn modelId="{7149B2D7-44D8-4395-859C-71903D4B69A5}" type="presParOf" srcId="{4E6BC351-77F9-4EDF-8331-5BB2B23A0EDD}" destId="{A4744F0D-EABB-4BA3-B747-C512F9A724CE}" srcOrd="1" destOrd="0" presId="urn:microsoft.com/office/officeart/2005/8/layout/bProcess4"/>
    <dgm:cxn modelId="{1ABA8138-0DF1-46C0-9934-F915454C74F8}" type="presParOf" srcId="{563749C6-4B15-4396-B321-0FE844FD78C1}" destId="{A1662D25-C00C-4089-8C92-ECC94FAE8B18}" srcOrd="9" destOrd="0" presId="urn:microsoft.com/office/officeart/2005/8/layout/bProcess4"/>
    <dgm:cxn modelId="{77AF86B4-CAF2-4032-B11D-72CCAF630515}" type="presParOf" srcId="{563749C6-4B15-4396-B321-0FE844FD78C1}" destId="{241BE31F-EB74-4D96-B54C-731B296E0C06}" srcOrd="10" destOrd="0" presId="urn:microsoft.com/office/officeart/2005/8/layout/bProcess4"/>
    <dgm:cxn modelId="{4F24BA97-C8EB-443C-BCC0-413B44C67D2C}" type="presParOf" srcId="{241BE31F-EB74-4D96-B54C-731B296E0C06}" destId="{78C4E212-8188-4415-9880-59DC367E2555}" srcOrd="0" destOrd="0" presId="urn:microsoft.com/office/officeart/2005/8/layout/bProcess4"/>
    <dgm:cxn modelId="{18E407BB-9134-4305-8967-A8B70D3A4638}" type="presParOf" srcId="{241BE31F-EB74-4D96-B54C-731B296E0C06}" destId="{C38C3069-13B2-484E-948C-B5B61829D089}" srcOrd="1" destOrd="0" presId="urn:microsoft.com/office/officeart/2005/8/layout/bProcess4"/>
    <dgm:cxn modelId="{AA01942A-42FC-48ED-BBB8-7D3F989506F7}" type="presParOf" srcId="{563749C6-4B15-4396-B321-0FE844FD78C1}" destId="{D76B5B15-7BF3-457C-A67D-226E0F6EC2FF}" srcOrd="11" destOrd="0" presId="urn:microsoft.com/office/officeart/2005/8/layout/bProcess4"/>
    <dgm:cxn modelId="{6289A839-8DEB-4B05-94BE-E3CD50138FD3}" type="presParOf" srcId="{563749C6-4B15-4396-B321-0FE844FD78C1}" destId="{F2D12702-A01F-4AD9-8F41-C04AEB71C918}" srcOrd="12" destOrd="0" presId="urn:microsoft.com/office/officeart/2005/8/layout/bProcess4"/>
    <dgm:cxn modelId="{4E4135EB-B5BE-4111-8CAD-738C3A30453E}" type="presParOf" srcId="{F2D12702-A01F-4AD9-8F41-C04AEB71C918}" destId="{8CF4AC9C-6A72-4269-A4B0-D557E1526D92}" srcOrd="0" destOrd="0" presId="urn:microsoft.com/office/officeart/2005/8/layout/bProcess4"/>
    <dgm:cxn modelId="{7D3A5F73-C2AC-4ABC-8410-71DB4B12D65E}" type="presParOf" srcId="{F2D12702-A01F-4AD9-8F41-C04AEB71C918}" destId="{AF7DD057-9A02-40CE-A098-1F0FBD4E44EF}" srcOrd="1" destOrd="0" presId="urn:microsoft.com/office/officeart/2005/8/layout/bProcess4"/>
    <dgm:cxn modelId="{39C90639-0C14-4462-8A9D-4B07C5751482}" type="presParOf" srcId="{563749C6-4B15-4396-B321-0FE844FD78C1}" destId="{A219997D-F1B5-4735-ACC9-A0C2B6507146}" srcOrd="13" destOrd="0" presId="urn:microsoft.com/office/officeart/2005/8/layout/bProcess4"/>
    <dgm:cxn modelId="{0BEA3536-1284-4F4B-B038-B37297DAFDF5}" type="presParOf" srcId="{563749C6-4B15-4396-B321-0FE844FD78C1}" destId="{13B71B17-86FB-4526-B976-5C7F89E2140E}" srcOrd="14" destOrd="0" presId="urn:microsoft.com/office/officeart/2005/8/layout/bProcess4"/>
    <dgm:cxn modelId="{2BAF82FB-7992-4E76-8C5E-1049D6186431}" type="presParOf" srcId="{13B71B17-86FB-4526-B976-5C7F89E2140E}" destId="{B1A7472E-ADFF-4008-B1D4-BEE6BE0E72FC}" srcOrd="0" destOrd="0" presId="urn:microsoft.com/office/officeart/2005/8/layout/bProcess4"/>
    <dgm:cxn modelId="{97B4E6C9-E973-4423-ABA1-04B66A1D7E60}" type="presParOf" srcId="{13B71B17-86FB-4526-B976-5C7F89E2140E}" destId="{99469F4B-18CA-4C09-882C-9D7692746023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E585E-7344-4ED7-AB00-81314583795F}">
      <dsp:nvSpPr>
        <dsp:cNvPr id="0" name=""/>
        <dsp:cNvSpPr/>
      </dsp:nvSpPr>
      <dsp:spPr>
        <a:xfrm rot="5400000">
          <a:off x="11473135" y="-4565601"/>
          <a:ext cx="2128502" cy="1179989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SzTx/>
            <a:buFont typeface="Arial" panose="020B0604020202020204" pitchFamily="34" charset="0"/>
            <a:buChar char="•"/>
          </a:pPr>
          <a:r>
            <a:rPr lang="zh-CN" altLang="en-US" sz="3300" kern="1200" dirty="0"/>
            <a:t>通过有效的避障算法，可以降低无人机与障碍物发生碰撞的风险，保障</a:t>
          </a:r>
          <a:r>
            <a:rPr lang="zh-CN" altLang="en-US" sz="3300" kern="1200" dirty="0">
              <a:solidFill>
                <a:srgbClr val="FF0000"/>
              </a:solidFill>
            </a:rPr>
            <a:t>飞行任务的顺利执行</a:t>
          </a:r>
          <a:r>
            <a:rPr lang="zh-CN" altLang="en-US" sz="3300" kern="1200" dirty="0"/>
            <a:t>。</a:t>
          </a:r>
        </a:p>
      </dsp:txBody>
      <dsp:txXfrm rot="-5400000">
        <a:off x="6637440" y="373999"/>
        <a:ext cx="11695988" cy="1920692"/>
      </dsp:txXfrm>
    </dsp:sp>
    <dsp:sp modelId="{FD324EC9-C2BB-4ADD-A8FE-BF3D5E4DC94E}">
      <dsp:nvSpPr>
        <dsp:cNvPr id="0" name=""/>
        <dsp:cNvSpPr/>
      </dsp:nvSpPr>
      <dsp:spPr>
        <a:xfrm>
          <a:off x="0" y="4031"/>
          <a:ext cx="6637439" cy="2660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110490" rIns="220980" bIns="11049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SzTx/>
            <a:buNone/>
          </a:pPr>
          <a:r>
            <a:rPr lang="zh-CN" altLang="en-US" sz="5800" kern="1200" dirty="0"/>
            <a:t>提升</a:t>
          </a:r>
          <a:r>
            <a:rPr lang="zh-CN" altLang="en-US" sz="5800" kern="1200" dirty="0">
              <a:solidFill>
                <a:srgbClr val="FF0000"/>
              </a:solidFill>
            </a:rPr>
            <a:t>安全性</a:t>
          </a:r>
          <a:endParaRPr lang="zh-CN" altLang="en-US" sz="5800" kern="1200" dirty="0"/>
        </a:p>
      </dsp:txBody>
      <dsp:txXfrm>
        <a:off x="129881" y="133912"/>
        <a:ext cx="6377677" cy="2400866"/>
      </dsp:txXfrm>
    </dsp:sp>
    <dsp:sp modelId="{4D71F7C3-D964-4403-AF1E-BE6E4A867AAF}">
      <dsp:nvSpPr>
        <dsp:cNvPr id="0" name=""/>
        <dsp:cNvSpPr/>
      </dsp:nvSpPr>
      <dsp:spPr>
        <a:xfrm rot="5400000">
          <a:off x="11473135" y="-1771941"/>
          <a:ext cx="2128502" cy="1179989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300" kern="1200" dirty="0"/>
            <a:t>在复杂环境中，无人机能够根据感知信息自主调整飞行轨迹，减少对人工干预的依赖，实现</a:t>
          </a:r>
          <a:r>
            <a:rPr lang="zh-CN" altLang="en-US" sz="3300" kern="1200" dirty="0">
              <a:solidFill>
                <a:srgbClr val="FF0000"/>
              </a:solidFill>
            </a:rPr>
            <a:t>更加自主化的操作</a:t>
          </a:r>
          <a:r>
            <a:rPr lang="zh-CN" altLang="en-US" sz="3300" kern="1200" dirty="0"/>
            <a:t>，提升效率。</a:t>
          </a:r>
        </a:p>
      </dsp:txBody>
      <dsp:txXfrm rot="-5400000">
        <a:off x="6637440" y="3167659"/>
        <a:ext cx="11695988" cy="1920692"/>
      </dsp:txXfrm>
    </dsp:sp>
    <dsp:sp modelId="{25FFC800-C553-4E88-8082-2594689A40E1}">
      <dsp:nvSpPr>
        <dsp:cNvPr id="0" name=""/>
        <dsp:cNvSpPr/>
      </dsp:nvSpPr>
      <dsp:spPr>
        <a:xfrm>
          <a:off x="0" y="2797691"/>
          <a:ext cx="6637439" cy="2660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110490" rIns="220980" bIns="11049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800" kern="1200" dirty="0"/>
            <a:t>提升</a:t>
          </a:r>
          <a:r>
            <a:rPr lang="zh-CN" altLang="en-US" sz="5800" kern="1200" dirty="0">
              <a:solidFill>
                <a:srgbClr val="FF0000"/>
              </a:solidFill>
            </a:rPr>
            <a:t>自主飞行能力</a:t>
          </a:r>
          <a:endParaRPr lang="zh-CN" altLang="en-US" sz="5800" kern="1200" dirty="0"/>
        </a:p>
      </dsp:txBody>
      <dsp:txXfrm>
        <a:off x="129881" y="2927572"/>
        <a:ext cx="6377677" cy="2400866"/>
      </dsp:txXfrm>
    </dsp:sp>
    <dsp:sp modelId="{68BD17F8-D7AC-42BB-9198-5BE94886BB1F}">
      <dsp:nvSpPr>
        <dsp:cNvPr id="0" name=""/>
        <dsp:cNvSpPr/>
      </dsp:nvSpPr>
      <dsp:spPr>
        <a:xfrm rot="5400000">
          <a:off x="11473135" y="1021718"/>
          <a:ext cx="2128502" cy="1179989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300" kern="1200" dirty="0"/>
            <a:t>使无人机更更好地满足</a:t>
          </a:r>
          <a:r>
            <a:rPr lang="zh-CN" altLang="en-US" sz="3300" kern="1200" dirty="0">
              <a:solidFill>
                <a:srgbClr val="FF0000"/>
              </a:solidFill>
            </a:rPr>
            <a:t>多样化的应用场景</a:t>
          </a:r>
          <a:r>
            <a:rPr lang="zh-CN" altLang="en-US" sz="3300" kern="1200" dirty="0"/>
            <a:t>，包括城市、农田、森林等。</a:t>
          </a:r>
        </a:p>
      </dsp:txBody>
      <dsp:txXfrm rot="-5400000">
        <a:off x="6637440" y="5961319"/>
        <a:ext cx="11695988" cy="1920692"/>
      </dsp:txXfrm>
    </dsp:sp>
    <dsp:sp modelId="{DB3EA26C-5FF1-41E0-95D7-B4AF017264D5}">
      <dsp:nvSpPr>
        <dsp:cNvPr id="0" name=""/>
        <dsp:cNvSpPr/>
      </dsp:nvSpPr>
      <dsp:spPr>
        <a:xfrm>
          <a:off x="0" y="5591351"/>
          <a:ext cx="6637439" cy="2660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110490" rIns="220980" bIns="11049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800" kern="1200"/>
            <a:t>拓展</a:t>
          </a:r>
          <a:r>
            <a:rPr lang="zh-CN" altLang="en-US" sz="5800" kern="1200">
              <a:solidFill>
                <a:srgbClr val="FF0000"/>
              </a:solidFill>
            </a:rPr>
            <a:t>应用领域</a:t>
          </a:r>
          <a:endParaRPr lang="zh-CN" altLang="en-US" sz="5800" kern="1200" dirty="0"/>
        </a:p>
      </dsp:txBody>
      <dsp:txXfrm>
        <a:off x="129881" y="5721232"/>
        <a:ext cx="6377677" cy="24008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076812-89D8-4326-9898-314B97C7ED66}">
      <dsp:nvSpPr>
        <dsp:cNvPr id="0" name=""/>
        <dsp:cNvSpPr/>
      </dsp:nvSpPr>
      <dsp:spPr>
        <a:xfrm rot="5400000">
          <a:off x="13647139" y="-6863786"/>
          <a:ext cx="3763352" cy="184320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3200" kern="1200" dirty="0"/>
            <a:t>2021</a:t>
          </a:r>
          <a:r>
            <a:rPr lang="zh-CN" altLang="en-US" sz="3200" kern="1200" dirty="0"/>
            <a:t>年，</a:t>
          </a:r>
          <a:r>
            <a:rPr lang="en-US" altLang="zh-CN" sz="3200" kern="1200" dirty="0"/>
            <a:t>Y. Yu</a:t>
          </a:r>
          <a:r>
            <a:rPr lang="zh-CN" altLang="en-US" sz="3200" kern="1200" dirty="0"/>
            <a:t>等人，提出使用</a:t>
          </a:r>
          <a:r>
            <a:rPr lang="zh-CN" altLang="en-US" sz="3200" kern="1200" dirty="0">
              <a:solidFill>
                <a:srgbClr val="FF0000"/>
              </a:solidFill>
            </a:rPr>
            <a:t>双目相机</a:t>
          </a:r>
          <a:r>
            <a:rPr lang="zh-CN" altLang="en-US" sz="3200" kern="1200" dirty="0"/>
            <a:t>获取左右视图，选用</a:t>
          </a:r>
          <a:r>
            <a:rPr lang="en-US" altLang="zh-CN" sz="3200" kern="1200" dirty="0">
              <a:solidFill>
                <a:srgbClr val="FF0000"/>
              </a:solidFill>
            </a:rPr>
            <a:t>SGBM</a:t>
          </a:r>
          <a:r>
            <a:rPr lang="zh-CN" altLang="en-US" sz="3200" kern="1200" dirty="0">
              <a:solidFill>
                <a:srgbClr val="FF0000"/>
              </a:solidFill>
            </a:rPr>
            <a:t>算法</a:t>
          </a:r>
          <a:r>
            <a:rPr lang="zh-CN" altLang="en-US" sz="3200" kern="1200" dirty="0"/>
            <a:t>获取深度图并转换获得环境点云 。针对避障功能，选用</a:t>
          </a:r>
          <a:r>
            <a:rPr lang="zh-CN" altLang="en-US" sz="3200" kern="1200" dirty="0">
              <a:solidFill>
                <a:srgbClr val="FF0000"/>
              </a:solidFill>
            </a:rPr>
            <a:t>改进</a:t>
          </a:r>
          <a:r>
            <a:rPr lang="zh-CN" altLang="zh-CN" sz="3200" kern="1200" dirty="0">
              <a:solidFill>
                <a:srgbClr val="FF0000"/>
              </a:solidFill>
            </a:rPr>
            <a:t>向量场直方图法</a:t>
          </a:r>
          <a:r>
            <a:rPr lang="zh-CN" altLang="en-US" sz="3200" kern="1200" dirty="0">
              <a:solidFill>
                <a:schemeClr val="tx1"/>
              </a:solidFill>
            </a:rPr>
            <a:t>局部避障</a:t>
          </a:r>
          <a:r>
            <a:rPr lang="zh-CN" altLang="en-US" sz="3200" kern="1200" dirty="0"/>
            <a:t>。</a:t>
          </a:r>
          <a:endParaRPr lang="en-US" altLang="zh-CN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SzTx/>
            <a:buChar char="•"/>
          </a:pPr>
          <a:r>
            <a:rPr lang="en-US" altLang="zh-CN" sz="3200" kern="1200" dirty="0">
              <a:latin typeface="Segoe UI" panose="020B0502040204020203" pitchFamily="34" charset="0"/>
            </a:rPr>
            <a:t>2020</a:t>
          </a:r>
          <a:r>
            <a:rPr lang="zh-CN" altLang="en-US" sz="3200" kern="1200" dirty="0">
              <a:latin typeface="Segoe UI" panose="020B0502040204020203" pitchFamily="34" charset="0"/>
            </a:rPr>
            <a:t>年，</a:t>
          </a:r>
          <a:r>
            <a:rPr lang="en-US" altLang="zh-CN" sz="3200" kern="1200" dirty="0">
              <a:latin typeface="Segoe UI" panose="020B0502040204020203" pitchFamily="34" charset="0"/>
            </a:rPr>
            <a:t>S. Davide </a:t>
          </a:r>
          <a:r>
            <a:rPr lang="en-US" altLang="zh-CN" sz="3200" kern="1200" dirty="0" err="1">
              <a:latin typeface="Segoe UI" panose="020B0502040204020203" pitchFamily="34" charset="0"/>
            </a:rPr>
            <a:t>Falang</a:t>
          </a:r>
          <a:r>
            <a:rPr lang="zh-CN" altLang="en-US" sz="3200" kern="1200" dirty="0">
              <a:latin typeface="Segoe UI" panose="020B0502040204020203" pitchFamily="34" charset="0"/>
            </a:rPr>
            <a:t>等人，提出</a:t>
          </a:r>
          <a:r>
            <a:rPr lang="zh-CN" altLang="en-US" sz="3200" kern="1200" dirty="0">
              <a:solidFill>
                <a:srgbClr val="FF0000"/>
              </a:solidFill>
              <a:latin typeface="Segoe UI" panose="020B0502040204020203" pitchFamily="34" charset="0"/>
            </a:rPr>
            <a:t>事件相机</a:t>
          </a:r>
          <a:r>
            <a:rPr lang="zh-CN" altLang="en-US" sz="3200" kern="1200" dirty="0">
              <a:latin typeface="Segoe UI" panose="020B0502040204020203" pitchFamily="34" charset="0"/>
            </a:rPr>
            <a:t>。同步分析每个像素点的明暗变化，确定是否有动态障碍物，将延时控制在毫秒级别。</a:t>
          </a:r>
          <a:endParaRPr lang="en-US" altLang="zh-CN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3200" kern="1200" dirty="0"/>
            <a:t>2022</a:t>
          </a:r>
          <a:r>
            <a:rPr lang="zh-CN" altLang="en-US" sz="3200" kern="1200" dirty="0"/>
            <a:t>年，</a:t>
          </a:r>
          <a:r>
            <a:rPr lang="en-US" altLang="zh-CN" sz="3200" kern="1200" dirty="0"/>
            <a:t>Y. Lei</a:t>
          </a:r>
          <a:r>
            <a:rPr lang="zh-CN" altLang="en-US" sz="3200" kern="1200" dirty="0"/>
            <a:t>等人，提 出</a:t>
          </a:r>
          <a:r>
            <a:rPr lang="zh-CN" altLang="en-US" sz="3200" kern="1200" dirty="0">
              <a:solidFill>
                <a:srgbClr val="FF0000"/>
              </a:solidFill>
            </a:rPr>
            <a:t>改进传统立体匹配算法</a:t>
          </a:r>
          <a:r>
            <a:rPr lang="zh-CN" altLang="en-US" sz="3200" kern="1200" dirty="0"/>
            <a:t>。在进行图像预处理之后提出一种改进的将 </a:t>
          </a:r>
          <a:r>
            <a:rPr lang="en-US" altLang="en-US" sz="3200" kern="1200" dirty="0"/>
            <a:t>FAST </a:t>
          </a:r>
          <a:r>
            <a:rPr lang="zh-CN" altLang="en-US" sz="3200" kern="1200" dirty="0"/>
            <a:t>和 </a:t>
          </a:r>
          <a:r>
            <a:rPr lang="en-US" altLang="en-US" sz="3200" kern="1200" dirty="0"/>
            <a:t>SIFT </a:t>
          </a:r>
          <a:r>
            <a:rPr lang="zh-CN" altLang="en-US" sz="3200" kern="1200" dirty="0"/>
            <a:t>相结合的传统立体匹配算法，提高了匹配率且保证了算法的实时性。</a:t>
          </a:r>
        </a:p>
      </dsp:txBody>
      <dsp:txXfrm rot="-5400000">
        <a:off x="6312815" y="654250"/>
        <a:ext cx="18248288" cy="3395928"/>
      </dsp:txXfrm>
    </dsp:sp>
    <dsp:sp modelId="{DB1C40E5-0C5A-4DEA-8D73-471B6A3AE3B4}">
      <dsp:nvSpPr>
        <dsp:cNvPr id="0" name=""/>
        <dsp:cNvSpPr/>
      </dsp:nvSpPr>
      <dsp:spPr>
        <a:xfrm>
          <a:off x="4055183" y="117"/>
          <a:ext cx="2257632" cy="47041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感知</a:t>
          </a:r>
        </a:p>
      </dsp:txBody>
      <dsp:txXfrm>
        <a:off x="4165392" y="110326"/>
        <a:ext cx="2037214" cy="4483773"/>
      </dsp:txXfrm>
    </dsp:sp>
    <dsp:sp modelId="{AB126D89-8763-4108-B836-DAB27D39D77C}">
      <dsp:nvSpPr>
        <dsp:cNvPr id="0" name=""/>
        <dsp:cNvSpPr/>
      </dsp:nvSpPr>
      <dsp:spPr>
        <a:xfrm rot="5400000">
          <a:off x="13647139" y="-1924386"/>
          <a:ext cx="3763352" cy="184320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3200" kern="1200" dirty="0"/>
            <a:t>2019</a:t>
          </a:r>
          <a:r>
            <a:rPr lang="zh-CN" altLang="en-US" sz="3200" kern="1200" dirty="0"/>
            <a:t>年，</a:t>
          </a:r>
          <a:r>
            <a:rPr lang="en-US" altLang="zh-CN" sz="3200" kern="1200" dirty="0"/>
            <a:t>H. Zhu</a:t>
          </a:r>
          <a:r>
            <a:rPr lang="zh-CN" altLang="en-US" sz="3200" kern="1200" dirty="0"/>
            <a:t>等人，提出</a:t>
          </a:r>
          <a:r>
            <a:rPr lang="zh-CN" altLang="en-US" sz="3200" kern="1200" dirty="0">
              <a:solidFill>
                <a:srgbClr val="FF0000"/>
              </a:solidFill>
            </a:rPr>
            <a:t>概率</a:t>
          </a:r>
          <a:r>
            <a:rPr lang="zh-CN" altLang="en-US" sz="3200" b="0" i="0" kern="1200" dirty="0">
              <a:solidFill>
                <a:srgbClr val="FF0000"/>
              </a:solidFill>
            </a:rPr>
            <a:t>约束避障算法。</a:t>
          </a:r>
          <a:r>
            <a:rPr lang="zh-CN" altLang="en-US" sz="3200" b="0" i="0" kern="1200" dirty="0"/>
            <a:t>根据障碍物的位置和距离信息，计算发生碰撞的概率，通过约束碰撞概率在可接受阈值内，规划路径。</a:t>
          </a:r>
          <a:endParaRPr lang="en-US" altLang="zh-CN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2019</a:t>
          </a:r>
          <a:r>
            <a:rPr lang="zh-CN" altLang="en-US" sz="3200" kern="1200" dirty="0"/>
            <a:t>年，</a:t>
          </a:r>
          <a:r>
            <a:rPr lang="en-US" altLang="zh-CN" sz="3200" kern="1200" dirty="0"/>
            <a:t>D. Ye</a:t>
          </a:r>
          <a:r>
            <a:rPr lang="zh-CN" altLang="en-US" sz="3200" kern="1200" dirty="0"/>
            <a:t>等人，提出</a:t>
          </a:r>
          <a:r>
            <a:rPr lang="zh-CN" altLang="en-US" sz="3200" kern="1200" dirty="0">
              <a:solidFill>
                <a:srgbClr val="FF0000"/>
              </a:solidFill>
            </a:rPr>
            <a:t>改进人工势场法</a:t>
          </a:r>
          <a:r>
            <a:rPr lang="zh-CN" altLang="en-US" sz="3200" kern="1200" dirty="0"/>
            <a:t>。在斥力势场函数中加入了航迹点和目标点之间的距离，同时引入了协调力，解决了传统人工势场法的极小值问题。</a:t>
          </a:r>
          <a:endParaRPr lang="en-US" altLang="zh-CN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2022</a:t>
          </a:r>
          <a:r>
            <a:rPr lang="zh-CN" altLang="en-US" sz="3200" kern="1200" dirty="0"/>
            <a:t>年，</a:t>
          </a:r>
          <a:r>
            <a:rPr lang="en-US" altLang="zh-CN" sz="3200" kern="1200" dirty="0"/>
            <a:t>K. Liu</a:t>
          </a:r>
          <a:r>
            <a:rPr lang="zh-CN" altLang="en-US" sz="3200" kern="1200" dirty="0"/>
            <a:t>等人，提出</a:t>
          </a:r>
          <a:r>
            <a:rPr lang="zh-CN" altLang="en-US" sz="3200" kern="1200" dirty="0">
              <a:solidFill>
                <a:srgbClr val="FF0000"/>
              </a:solidFill>
            </a:rPr>
            <a:t>改进 </a:t>
          </a:r>
          <a:r>
            <a:rPr lang="en-US" altLang="zh-CN" sz="3200" kern="1200" dirty="0">
              <a:solidFill>
                <a:srgbClr val="FF0000"/>
              </a:solidFill>
            </a:rPr>
            <a:t>RRT </a:t>
          </a:r>
          <a:r>
            <a:rPr lang="zh-CN" altLang="en-US" sz="3200" kern="1200" dirty="0">
              <a:solidFill>
                <a:srgbClr val="FF0000"/>
              </a:solidFill>
            </a:rPr>
            <a:t>算法</a:t>
          </a:r>
          <a:r>
            <a:rPr lang="zh-CN" altLang="en-US" sz="3200" kern="1200" dirty="0"/>
            <a:t>。依据无人机与障碍物之间的速度矢量关系，使用速度障碍方法对航迹进行重规划，快速规避障碍物。</a:t>
          </a:r>
          <a:endParaRPr lang="en-US" altLang="zh-CN" sz="3200" kern="1200" dirty="0"/>
        </a:p>
      </dsp:txBody>
      <dsp:txXfrm rot="-5400000">
        <a:off x="6312815" y="5593650"/>
        <a:ext cx="18248288" cy="3395928"/>
      </dsp:txXfrm>
    </dsp:sp>
    <dsp:sp modelId="{B54D2116-F772-487C-879E-1098CC43787A}">
      <dsp:nvSpPr>
        <dsp:cNvPr id="0" name=""/>
        <dsp:cNvSpPr/>
      </dsp:nvSpPr>
      <dsp:spPr>
        <a:xfrm>
          <a:off x="4055183" y="4939518"/>
          <a:ext cx="2257632" cy="47041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SzTx/>
            <a:buNone/>
          </a:pPr>
          <a:r>
            <a:rPr lang="zh-CN" altLang="en-US" sz="6500" kern="1200" dirty="0">
              <a:latin typeface="Segoe UI" panose="020B0502040204020203" pitchFamily="34" charset="0"/>
            </a:rPr>
            <a:t>规划</a:t>
          </a:r>
          <a:endParaRPr lang="zh-CN" altLang="en-US" sz="6500" kern="1200" dirty="0"/>
        </a:p>
      </dsp:txBody>
      <dsp:txXfrm>
        <a:off x="4165392" y="5049727"/>
        <a:ext cx="2037214" cy="44837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7D1FB-56EB-47F3-BC6E-D9DBEB0FFB9D}">
      <dsp:nvSpPr>
        <dsp:cNvPr id="0" name=""/>
        <dsp:cNvSpPr/>
      </dsp:nvSpPr>
      <dsp:spPr>
        <a:xfrm>
          <a:off x="0" y="7517896"/>
          <a:ext cx="9280634" cy="24675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项目后期：避障</a:t>
          </a:r>
        </a:p>
      </dsp:txBody>
      <dsp:txXfrm>
        <a:off x="0" y="7517896"/>
        <a:ext cx="9280634" cy="1332472"/>
      </dsp:txXfrm>
    </dsp:sp>
    <dsp:sp modelId="{5176CBF4-170A-44C3-837A-5EF0ED612228}">
      <dsp:nvSpPr>
        <dsp:cNvPr id="0" name=""/>
        <dsp:cNvSpPr/>
      </dsp:nvSpPr>
      <dsp:spPr>
        <a:xfrm>
          <a:off x="0" y="8801017"/>
          <a:ext cx="9280634" cy="11350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在</a:t>
          </a:r>
          <a:r>
            <a:rPr lang="en-US" altLang="zh-CN" sz="2600" kern="1200" dirty="0"/>
            <a:t>ROS</a:t>
          </a:r>
          <a:r>
            <a:rPr lang="zh-CN" altLang="en-US" sz="2600" kern="1200" dirty="0"/>
            <a:t>中，操控实体无人机，以</a:t>
          </a:r>
          <a:r>
            <a:rPr lang="en-US" altLang="zh-CN" sz="2600" kern="1200" dirty="0"/>
            <a:t>C++</a:t>
          </a:r>
          <a:r>
            <a:rPr lang="zh-CN" altLang="en-US" sz="2600" kern="1200" dirty="0"/>
            <a:t>或</a:t>
          </a:r>
          <a:r>
            <a:rPr lang="en-US" altLang="zh-CN" sz="2600" kern="1200" dirty="0"/>
            <a:t>python</a:t>
          </a:r>
          <a:r>
            <a:rPr lang="zh-CN" altLang="en-US" sz="2600" kern="1200" dirty="0"/>
            <a:t>语言搭建各个节点，逐步实现动态避障算法。</a:t>
          </a:r>
        </a:p>
      </dsp:txBody>
      <dsp:txXfrm>
        <a:off x="0" y="8801017"/>
        <a:ext cx="9280634" cy="1135069"/>
      </dsp:txXfrm>
    </dsp:sp>
    <dsp:sp modelId="{D36A206D-8CA8-41A2-BA44-87DBEC325B84}">
      <dsp:nvSpPr>
        <dsp:cNvPr id="0" name=""/>
        <dsp:cNvSpPr/>
      </dsp:nvSpPr>
      <dsp:spPr>
        <a:xfrm rot="10800000">
          <a:off x="0" y="3759830"/>
          <a:ext cx="9280634" cy="379507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项目中期：感知</a:t>
          </a:r>
        </a:p>
      </dsp:txBody>
      <dsp:txXfrm rot="-10800000">
        <a:off x="0" y="3759830"/>
        <a:ext cx="9280634" cy="1332072"/>
      </dsp:txXfrm>
    </dsp:sp>
    <dsp:sp modelId="{5B78774D-96DC-405D-8429-F10ABCD9D74F}">
      <dsp:nvSpPr>
        <dsp:cNvPr id="0" name=""/>
        <dsp:cNvSpPr/>
      </dsp:nvSpPr>
      <dsp:spPr>
        <a:xfrm>
          <a:off x="0" y="5091903"/>
          <a:ext cx="9280634" cy="11347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在</a:t>
          </a:r>
          <a:r>
            <a:rPr lang="en-US" altLang="zh-CN" sz="2600" kern="1200" dirty="0"/>
            <a:t>ROS</a:t>
          </a:r>
          <a:r>
            <a:rPr lang="zh-CN" altLang="en-US" sz="2600" kern="1200" dirty="0"/>
            <a:t>中，订阅双目相机的数据，初步处理后分析，实时感知和定位环境中的障碍物，并能实现轨迹预测。</a:t>
          </a:r>
        </a:p>
      </dsp:txBody>
      <dsp:txXfrm>
        <a:off x="0" y="5091903"/>
        <a:ext cx="9280634" cy="1134728"/>
      </dsp:txXfrm>
    </dsp:sp>
    <dsp:sp modelId="{981005EC-6DCE-4B0C-8F39-E9FCBB936857}">
      <dsp:nvSpPr>
        <dsp:cNvPr id="0" name=""/>
        <dsp:cNvSpPr/>
      </dsp:nvSpPr>
      <dsp:spPr>
        <a:xfrm rot="10800000">
          <a:off x="0" y="1765"/>
          <a:ext cx="9280634" cy="379507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SzTx/>
            <a:buNone/>
          </a:pPr>
          <a:r>
            <a:rPr lang="zh-CN" altLang="en-US" sz="3800" kern="1200" dirty="0"/>
            <a:t>项目初期：仿真</a:t>
          </a:r>
        </a:p>
      </dsp:txBody>
      <dsp:txXfrm rot="-10800000">
        <a:off x="0" y="1765"/>
        <a:ext cx="9280634" cy="1332072"/>
      </dsp:txXfrm>
    </dsp:sp>
    <dsp:sp modelId="{7607D20C-D1EB-4914-8324-7E50937F39B9}">
      <dsp:nvSpPr>
        <dsp:cNvPr id="0" name=""/>
        <dsp:cNvSpPr/>
      </dsp:nvSpPr>
      <dsp:spPr>
        <a:xfrm>
          <a:off x="0" y="1333837"/>
          <a:ext cx="9280634" cy="11347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SzTx/>
            <a:buNone/>
          </a:pPr>
          <a:r>
            <a:rPr lang="zh-CN" altLang="en-US" sz="2600" kern="1200" dirty="0"/>
            <a:t>在</a:t>
          </a:r>
          <a:r>
            <a:rPr lang="en-US" altLang="zh-CN" sz="2600" kern="1200" dirty="0" err="1"/>
            <a:t>Matlab</a:t>
          </a:r>
          <a:r>
            <a:rPr lang="zh-CN" altLang="en-US" sz="2600" kern="1200" dirty="0"/>
            <a:t>和</a:t>
          </a:r>
          <a:r>
            <a:rPr lang="en-US" altLang="zh-CN" sz="2600" kern="1200" dirty="0"/>
            <a:t>ROS</a:t>
          </a:r>
          <a:r>
            <a:rPr lang="zh-CN" altLang="en-US" sz="2600" kern="1200" dirty="0"/>
            <a:t>中，搭建仿真环境，根据原理设计避障算法代码，控制虚拟无人机移动到目标位置。</a:t>
          </a:r>
        </a:p>
      </dsp:txBody>
      <dsp:txXfrm>
        <a:off x="0" y="1333837"/>
        <a:ext cx="9280634" cy="11347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14E49F-0857-48BB-BD47-5EF11844C4B7}">
      <dsp:nvSpPr>
        <dsp:cNvPr id="0" name=""/>
        <dsp:cNvSpPr/>
      </dsp:nvSpPr>
      <dsp:spPr>
        <a:xfrm rot="5400000">
          <a:off x="-758484" y="2872268"/>
          <a:ext cx="3317970" cy="39933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54285-1FB2-4026-A9DA-05031EA7F6A4}">
      <dsp:nvSpPr>
        <dsp:cNvPr id="0" name=""/>
        <dsp:cNvSpPr/>
      </dsp:nvSpPr>
      <dsp:spPr>
        <a:xfrm>
          <a:off x="8175" y="759750"/>
          <a:ext cx="4437062" cy="2662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SzTx/>
            <a:buNone/>
          </a:pPr>
          <a:r>
            <a:rPr lang="en-US" altLang="zh-CN" sz="3500" kern="1200" dirty="0"/>
            <a:t>10</a:t>
          </a:r>
          <a:r>
            <a:rPr lang="zh-CN" altLang="en-US" sz="3500" kern="1200" dirty="0"/>
            <a:t>月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SzTx/>
            <a:buFont typeface="Arial" panose="020B0604020202020204" pitchFamily="34" charset="0"/>
            <a:buChar char="•"/>
          </a:pPr>
          <a:r>
            <a:rPr lang="zh-CN" altLang="en-US" sz="2700" kern="1200" dirty="0"/>
            <a:t>阅读文献，熟悉相关知识。</a:t>
          </a:r>
        </a:p>
      </dsp:txBody>
      <dsp:txXfrm>
        <a:off x="86149" y="837724"/>
        <a:ext cx="4281114" cy="2506289"/>
      </dsp:txXfrm>
    </dsp:sp>
    <dsp:sp modelId="{62DEB471-C482-4F97-A646-C53D708CA960}">
      <dsp:nvSpPr>
        <dsp:cNvPr id="0" name=""/>
        <dsp:cNvSpPr/>
      </dsp:nvSpPr>
      <dsp:spPr>
        <a:xfrm rot="5400000">
          <a:off x="-758484" y="6200065"/>
          <a:ext cx="3317970" cy="39933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E861DC-936E-43ED-BA0A-6DEB4A5CD9A4}">
      <dsp:nvSpPr>
        <dsp:cNvPr id="0" name=""/>
        <dsp:cNvSpPr/>
      </dsp:nvSpPr>
      <dsp:spPr>
        <a:xfrm>
          <a:off x="8175" y="4087547"/>
          <a:ext cx="4437062" cy="2662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11</a:t>
          </a:r>
          <a:r>
            <a:rPr lang="zh-CN" altLang="en-US" sz="3500" kern="1200" dirty="0"/>
            <a:t>月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700" kern="1200" dirty="0"/>
            <a:t>在</a:t>
          </a:r>
          <a:r>
            <a:rPr lang="en-US" altLang="zh-CN" sz="2700" kern="1200" dirty="0" err="1"/>
            <a:t>Matlab</a:t>
          </a:r>
          <a:r>
            <a:rPr lang="zh-CN" altLang="en-US" sz="2700" kern="1200" dirty="0"/>
            <a:t>和</a:t>
          </a:r>
          <a:r>
            <a:rPr lang="en-US" altLang="zh-CN" sz="2700" kern="1200" dirty="0"/>
            <a:t>ROS</a:t>
          </a:r>
          <a:r>
            <a:rPr lang="zh-CN" altLang="en-US" sz="2700" kern="1200" dirty="0"/>
            <a:t>中，实现仿真避障算法。</a:t>
          </a:r>
        </a:p>
      </dsp:txBody>
      <dsp:txXfrm>
        <a:off x="86149" y="4165521"/>
        <a:ext cx="4281114" cy="2506289"/>
      </dsp:txXfrm>
    </dsp:sp>
    <dsp:sp modelId="{48B8BA68-526E-4A71-80B4-8052B0EDC005}">
      <dsp:nvSpPr>
        <dsp:cNvPr id="0" name=""/>
        <dsp:cNvSpPr/>
      </dsp:nvSpPr>
      <dsp:spPr>
        <a:xfrm>
          <a:off x="905414" y="7863963"/>
          <a:ext cx="5891466" cy="39933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AE7B8-1CA3-4216-96E5-3540D97AD0CF}">
      <dsp:nvSpPr>
        <dsp:cNvPr id="0" name=""/>
        <dsp:cNvSpPr/>
      </dsp:nvSpPr>
      <dsp:spPr>
        <a:xfrm>
          <a:off x="8175" y="7415344"/>
          <a:ext cx="4437062" cy="2662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12</a:t>
          </a:r>
          <a:r>
            <a:rPr lang="zh-CN" altLang="en-US" sz="3500" kern="1200" dirty="0"/>
            <a:t>月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700" kern="1200" dirty="0"/>
            <a:t>在</a:t>
          </a:r>
          <a:r>
            <a:rPr lang="en-US" altLang="zh-CN" sz="2700" kern="1200" dirty="0"/>
            <a:t>ROS</a:t>
          </a:r>
          <a:r>
            <a:rPr lang="zh-CN" altLang="en-US" sz="2700" kern="1200" dirty="0"/>
            <a:t>中，操控无人机飞行，熟悉基本操作。</a:t>
          </a:r>
        </a:p>
      </dsp:txBody>
      <dsp:txXfrm>
        <a:off x="86149" y="7493318"/>
        <a:ext cx="4281114" cy="2506289"/>
      </dsp:txXfrm>
    </dsp:sp>
    <dsp:sp modelId="{649A1289-4EF6-4001-90A3-80EE0F8AD013}">
      <dsp:nvSpPr>
        <dsp:cNvPr id="0" name=""/>
        <dsp:cNvSpPr/>
      </dsp:nvSpPr>
      <dsp:spPr>
        <a:xfrm rot="16200000">
          <a:off x="5142808" y="6200065"/>
          <a:ext cx="3317970" cy="39933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76195-1D76-43AE-A121-16967928EEA6}">
      <dsp:nvSpPr>
        <dsp:cNvPr id="0" name=""/>
        <dsp:cNvSpPr/>
      </dsp:nvSpPr>
      <dsp:spPr>
        <a:xfrm>
          <a:off x="5909468" y="7415344"/>
          <a:ext cx="4437062" cy="2662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1</a:t>
          </a:r>
          <a:r>
            <a:rPr lang="zh-CN" altLang="en-US" sz="3500" kern="1200" dirty="0"/>
            <a:t>月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700" kern="1200" dirty="0"/>
            <a:t>实现双目视觉建模，感知和预测环境中的障碍物。</a:t>
          </a:r>
        </a:p>
      </dsp:txBody>
      <dsp:txXfrm>
        <a:off x="5987442" y="7493318"/>
        <a:ext cx="4281114" cy="2506289"/>
      </dsp:txXfrm>
    </dsp:sp>
    <dsp:sp modelId="{A1662D25-C00C-4089-8C92-ECC94FAE8B18}">
      <dsp:nvSpPr>
        <dsp:cNvPr id="0" name=""/>
        <dsp:cNvSpPr/>
      </dsp:nvSpPr>
      <dsp:spPr>
        <a:xfrm rot="16200000">
          <a:off x="5142808" y="2872268"/>
          <a:ext cx="3317970" cy="39933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44F0D-EABB-4BA3-B747-C512F9A724CE}">
      <dsp:nvSpPr>
        <dsp:cNvPr id="0" name=""/>
        <dsp:cNvSpPr/>
      </dsp:nvSpPr>
      <dsp:spPr>
        <a:xfrm>
          <a:off x="5909468" y="4087547"/>
          <a:ext cx="4437062" cy="2662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2</a:t>
          </a:r>
          <a:r>
            <a:rPr lang="zh-CN" altLang="en-US" sz="3500" kern="1200" dirty="0"/>
            <a:t>月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700" kern="1200" dirty="0"/>
            <a:t>设计并实现动态避障算法并进行控制。</a:t>
          </a:r>
        </a:p>
      </dsp:txBody>
      <dsp:txXfrm>
        <a:off x="5987442" y="4165521"/>
        <a:ext cx="4281114" cy="2506289"/>
      </dsp:txXfrm>
    </dsp:sp>
    <dsp:sp modelId="{D76B5B15-7BF3-457C-A67D-226E0F6EC2FF}">
      <dsp:nvSpPr>
        <dsp:cNvPr id="0" name=""/>
        <dsp:cNvSpPr/>
      </dsp:nvSpPr>
      <dsp:spPr>
        <a:xfrm>
          <a:off x="6806707" y="1208370"/>
          <a:ext cx="5891466" cy="39933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C3069-13B2-484E-948C-B5B61829D089}">
      <dsp:nvSpPr>
        <dsp:cNvPr id="0" name=""/>
        <dsp:cNvSpPr/>
      </dsp:nvSpPr>
      <dsp:spPr>
        <a:xfrm>
          <a:off x="5909468" y="759750"/>
          <a:ext cx="4437062" cy="2662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3</a:t>
          </a:r>
          <a:r>
            <a:rPr lang="zh-CN" altLang="en-US" sz="3500" kern="1200" dirty="0"/>
            <a:t>月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700" kern="1200"/>
            <a:t>优化</a:t>
          </a:r>
          <a:r>
            <a:rPr lang="zh-CN" altLang="en-US" sz="2700" kern="1200" dirty="0"/>
            <a:t>与维护系统，总结与反思。</a:t>
          </a:r>
        </a:p>
      </dsp:txBody>
      <dsp:txXfrm>
        <a:off x="5987442" y="837724"/>
        <a:ext cx="4281114" cy="2506289"/>
      </dsp:txXfrm>
    </dsp:sp>
    <dsp:sp modelId="{A219997D-F1B5-4735-ACC9-A0C2B6507146}">
      <dsp:nvSpPr>
        <dsp:cNvPr id="0" name=""/>
        <dsp:cNvSpPr/>
      </dsp:nvSpPr>
      <dsp:spPr>
        <a:xfrm rot="5400000">
          <a:off x="11044102" y="2872268"/>
          <a:ext cx="3317970" cy="39933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DD057-9A02-40CE-A098-1F0FBD4E44EF}">
      <dsp:nvSpPr>
        <dsp:cNvPr id="0" name=""/>
        <dsp:cNvSpPr/>
      </dsp:nvSpPr>
      <dsp:spPr>
        <a:xfrm>
          <a:off x="11810761" y="759750"/>
          <a:ext cx="4437062" cy="2662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4</a:t>
          </a:r>
          <a:r>
            <a:rPr lang="zh-CN" altLang="en-US" sz="3500" kern="1200" dirty="0"/>
            <a:t>月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700" kern="1200"/>
            <a:t>整理</a:t>
          </a:r>
          <a:r>
            <a:rPr lang="zh-CN" altLang="en-US" sz="2700" kern="1200" dirty="0"/>
            <a:t>材料，润色毕业论文。</a:t>
          </a:r>
        </a:p>
      </dsp:txBody>
      <dsp:txXfrm>
        <a:off x="11888735" y="837724"/>
        <a:ext cx="4281114" cy="2506289"/>
      </dsp:txXfrm>
    </dsp:sp>
    <dsp:sp modelId="{99469F4B-18CA-4C09-882C-9D7692746023}">
      <dsp:nvSpPr>
        <dsp:cNvPr id="0" name=""/>
        <dsp:cNvSpPr/>
      </dsp:nvSpPr>
      <dsp:spPr>
        <a:xfrm>
          <a:off x="11810761" y="4087547"/>
          <a:ext cx="4437062" cy="2662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5</a:t>
          </a:r>
          <a:r>
            <a:rPr lang="zh-CN" altLang="en-US" sz="3500" kern="1200" dirty="0"/>
            <a:t>月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700" kern="1200"/>
            <a:t>准备</a:t>
          </a:r>
          <a:r>
            <a:rPr lang="zh-CN" altLang="en-US" sz="2700" kern="1200" dirty="0"/>
            <a:t>最终答辩。</a:t>
          </a:r>
        </a:p>
      </dsp:txBody>
      <dsp:txXfrm>
        <a:off x="11888735" y="4165521"/>
        <a:ext cx="4281114" cy="2506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10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10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109" name="议程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议程副标题</a:t>
            </a:r>
          </a:p>
        </p:txBody>
      </p:sp>
      <p:sp>
        <p:nvSpPr>
          <p:cNvPr id="11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说明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事实信息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事实信息</a:t>
            </a:r>
          </a:p>
        </p:txBody>
      </p:sp>
      <p:sp>
        <p:nvSpPr>
          <p:cNvPr id="1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属性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属性</a:t>
            </a:r>
          </a:p>
        </p:txBody>
      </p:sp>
      <p:sp>
        <p:nvSpPr>
          <p:cNvPr id="13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“著名引文”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一碗沙拉配有炒饭、水煮蛋和一双筷子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一碗三文鱼饼、沙拉和鹰嘴豆泥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一碗宽意大利面配有欧芹黄油、烤榛子和帕尔马干酪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一碗沙拉配有炒饭、水煮蛋和一双筷子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鳄梨和酸橙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23" name="作者和日期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2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一碗三文鱼饼、沙拉和鹰嘴豆泥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幻灯片标题</a:t>
            </a:r>
          </a:p>
        </p:txBody>
      </p:sp>
      <p:sp>
        <p:nvSpPr>
          <p:cNvPr id="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幻灯片副标题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6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一碗宽意大利面配有欧芹黄油、烤榛子和帕尔马干酪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实时视频（小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72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7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实时视频（大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82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8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章节标题</a:t>
            </a:r>
          </a:p>
        </p:txBody>
      </p:sp>
      <p:sp>
        <p:nvSpPr>
          <p:cNvPr id="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图片 4" descr="徽标&#10;&#10;描述已自动生成">
            <a:extLst>
              <a:ext uri="{FF2B5EF4-FFF2-40B4-BE49-F238E27FC236}">
                <a16:creationId xmlns:a16="http://schemas.microsoft.com/office/drawing/2014/main" id="{C2A61FA0-44C8-C34A-3798-83CE6675AB0A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6419" y="187695"/>
            <a:ext cx="2438095" cy="24380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学生：华羽霄    导师：陈亮名    时间：2023年11月17日"/>
          <p:cNvSpPr txBox="1">
            <a:spLocks noGrp="1"/>
          </p:cNvSpPr>
          <p:nvPr>
            <p:ph type="body" idx="21"/>
          </p:nvPr>
        </p:nvSpPr>
        <p:spPr>
          <a:xfrm>
            <a:off x="2965888" y="8623684"/>
            <a:ext cx="4300826" cy="15293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r>
              <a:rPr dirty="0" err="1"/>
              <a:t>学生：华羽霄</a:t>
            </a:r>
            <a:r>
              <a:rPr dirty="0"/>
              <a:t>    </a:t>
            </a:r>
            <a:endParaRPr lang="en-US" dirty="0"/>
          </a:p>
          <a:p>
            <a:r>
              <a:rPr dirty="0" err="1"/>
              <a:t>导师：陈亮名</a:t>
            </a:r>
            <a:r>
              <a:rPr dirty="0"/>
              <a:t>    </a:t>
            </a:r>
            <a:endParaRPr lang="en-US" dirty="0"/>
          </a:p>
          <a:p>
            <a:r>
              <a:rPr dirty="0"/>
              <a:t>时间：2023年11月</a:t>
            </a:r>
            <a:r>
              <a:rPr lang="en-US" dirty="0"/>
              <a:t>21</a:t>
            </a:r>
            <a:r>
              <a:rPr dirty="0"/>
              <a:t>日      </a:t>
            </a:r>
          </a:p>
        </p:txBody>
      </p:sp>
      <p:sp>
        <p:nvSpPr>
          <p:cNvPr id="172" name="南科大本科生毕业设计开题报告"/>
          <p:cNvSpPr txBox="1">
            <a:spLocks noGrp="1"/>
          </p:cNvSpPr>
          <p:nvPr>
            <p:ph type="ctrTitle"/>
          </p:nvPr>
        </p:nvSpPr>
        <p:spPr>
          <a:xfrm>
            <a:off x="1206496" y="-893432"/>
            <a:ext cx="21971004" cy="464820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南科大本科生毕业设计开题报告</a:t>
            </a:r>
            <a:endParaRPr dirty="0"/>
          </a:p>
        </p:txBody>
      </p:sp>
      <p:sp>
        <p:nvSpPr>
          <p:cNvPr id="173" name="基于 A*等算法的无人机复杂环境避障系统"/>
          <p:cNvSpPr txBox="1">
            <a:spLocks noGrp="1"/>
          </p:cNvSpPr>
          <p:nvPr>
            <p:ph type="subTitle" sz="quarter" idx="1"/>
          </p:nvPr>
        </p:nvSpPr>
        <p:spPr>
          <a:xfrm>
            <a:off x="2965888" y="5236726"/>
            <a:ext cx="5948951" cy="190500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动态环境下无人机主动避障技术研究</a:t>
            </a:r>
            <a:endParaRPr dirty="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51B0E2A7-D196-96E3-2811-A851C12D3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510" y="5236726"/>
            <a:ext cx="10381306" cy="5870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完成毕业设计（论文）所具备的条件因素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560536">
              <a:defRPr sz="7424" spc="-148"/>
            </a:lvl1pPr>
          </a:lstStyle>
          <a:p>
            <a:r>
              <a:rPr dirty="0" err="1"/>
              <a:t>所具备的条件因素</a:t>
            </a:r>
            <a:endParaRPr dirty="0"/>
          </a:p>
        </p:txBody>
      </p:sp>
      <p:sp>
        <p:nvSpPr>
          <p:cNvPr id="197" name="保证机器设备的正常运行，包括T265双目相机和LDS-50C激光雷达。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Tx/>
            </a:pPr>
            <a:r>
              <a:rPr lang="zh-CN" altLang="en-US" dirty="0"/>
              <a:t>实验室的条件完备。</a:t>
            </a:r>
            <a:endParaRPr lang="en-US" dirty="0"/>
          </a:p>
          <a:p>
            <a:pPr>
              <a:buSzTx/>
            </a:pPr>
            <a:r>
              <a:rPr lang="zh-CN" altLang="en-US" dirty="0"/>
              <a:t>无人机与主机</a:t>
            </a:r>
            <a:r>
              <a:rPr dirty="0" err="1"/>
              <a:t>设备的正常运行</a:t>
            </a:r>
            <a:r>
              <a:rPr dirty="0"/>
              <a:t>。</a:t>
            </a:r>
          </a:p>
          <a:p>
            <a:pPr>
              <a:buSzTx/>
            </a:pPr>
            <a:r>
              <a:rPr dirty="0" err="1"/>
              <a:t>ROS系统以及各个节点的稳定性和可靠性</a:t>
            </a:r>
            <a:r>
              <a:rPr dirty="0"/>
              <a:t>。</a:t>
            </a:r>
          </a:p>
          <a:p>
            <a:pPr>
              <a:buSzTx/>
            </a:pPr>
            <a:r>
              <a:rPr dirty="0" err="1"/>
              <a:t>实验数据的准确及时采集和存储</a:t>
            </a:r>
            <a:r>
              <a:rPr dirty="0"/>
              <a:t>。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参考文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560536">
              <a:defRPr sz="7424" spc="-148"/>
            </a:lvl1pPr>
          </a:lstStyle>
          <a:p>
            <a:r>
              <a:t>参考文献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FC0D7D-279A-38EC-E0C8-6979D2962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689" y="2695546"/>
            <a:ext cx="18274621" cy="1027947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谢谢"/>
          <p:cNvSpPr txBox="1">
            <a:spLocks noGrp="1"/>
          </p:cNvSpPr>
          <p:nvPr>
            <p:ph type="body" idx="1"/>
          </p:nvPr>
        </p:nvSpPr>
        <p:spPr>
          <a:xfrm>
            <a:off x="11171401" y="5789735"/>
            <a:ext cx="2041197" cy="213653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7200" dirty="0"/>
              <a:t>Q&amp;A</a:t>
            </a:r>
          </a:p>
          <a:p>
            <a:pPr marL="0" indent="0">
              <a:buNone/>
            </a:pPr>
            <a:r>
              <a:rPr sz="7200" dirty="0" err="1"/>
              <a:t>谢谢</a:t>
            </a:r>
            <a:endParaRPr sz="72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FC34E-3D1A-E554-A956-A253E630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研究目的和意义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DE922A90-6A73-0561-3BF4-8B953B3A27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4443638"/>
              </p:ext>
            </p:extLst>
          </p:nvPr>
        </p:nvGraphicFramePr>
        <p:xfrm>
          <a:off x="2973333" y="3523566"/>
          <a:ext cx="18437333" cy="8256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281098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国内外研究概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269747">
              <a:lnSpc>
                <a:spcPct val="100000"/>
              </a:lnSpc>
              <a:defRPr sz="708" b="0" spc="0">
                <a:latin typeface="Times Roman"/>
                <a:ea typeface="Times Roman"/>
                <a:cs typeface="Times Roman"/>
                <a:sym typeface="Times Roman"/>
              </a:defRPr>
            </a:pPr>
            <a:endParaRPr dirty="0"/>
          </a:p>
          <a:p>
            <a:pPr defTabSz="1438619">
              <a:defRPr sz="6843" spc="-136"/>
            </a:pPr>
            <a:r>
              <a:rPr dirty="0" err="1"/>
              <a:t>国内外研究概况</a:t>
            </a:r>
            <a:endParaRPr dirty="0"/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27B5173E-0FE9-1D66-1447-ADC51B1FAA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2286788"/>
              </p:ext>
            </p:extLst>
          </p:nvPr>
        </p:nvGraphicFramePr>
        <p:xfrm>
          <a:off x="-2037348" y="2705168"/>
          <a:ext cx="28800000" cy="9643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研究方法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560536">
              <a:defRPr sz="7424" spc="-148"/>
            </a:lvl1pPr>
          </a:lstStyle>
          <a:p>
            <a:r>
              <a:rPr dirty="0" err="1"/>
              <a:t>研究方法</a:t>
            </a:r>
            <a:endParaRPr dirty="0"/>
          </a:p>
        </p:txBody>
      </p:sp>
      <p:sp>
        <p:nvSpPr>
          <p:cNvPr id="185" name="通过机器搭载的T265双目相机和LDS-50C激光雷达感知环境中的障碍物，设计A*等避障算法实时规划运动路径，以确保无人机在复杂环境中安全稳定地到达目的地。…"/>
          <p:cNvSpPr txBox="1">
            <a:spLocks noGrp="1"/>
          </p:cNvSpPr>
          <p:nvPr>
            <p:ph type="body" idx="1"/>
          </p:nvPr>
        </p:nvSpPr>
        <p:spPr>
          <a:xfrm>
            <a:off x="1367683" y="3208537"/>
            <a:ext cx="10824317" cy="339185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2389572">
              <a:lnSpc>
                <a:spcPct val="160000"/>
              </a:lnSpc>
              <a:spcBef>
                <a:spcPts val="4400"/>
              </a:spcBef>
              <a:buSzTx/>
              <a:buNone/>
              <a:defRPr sz="4704"/>
            </a:pPr>
            <a:r>
              <a:rPr sz="3600" dirty="0" err="1"/>
              <a:t>通过</a:t>
            </a:r>
            <a:r>
              <a:rPr lang="en-US" sz="3600" dirty="0"/>
              <a:t> </a:t>
            </a:r>
            <a:r>
              <a:rPr lang="en-US" altLang="zh-CN" sz="3600" dirty="0"/>
              <a:t>Prometheus450 </a:t>
            </a:r>
            <a:r>
              <a:rPr sz="3600" dirty="0" err="1"/>
              <a:t>搭载的</a:t>
            </a:r>
            <a:r>
              <a:rPr lang="en-US" sz="3600" dirty="0"/>
              <a:t> </a:t>
            </a:r>
            <a:r>
              <a:rPr sz="3600" dirty="0">
                <a:solidFill>
                  <a:srgbClr val="FF0000"/>
                </a:solidFill>
              </a:rPr>
              <a:t>T265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sz="3600" dirty="0" err="1">
                <a:solidFill>
                  <a:srgbClr val="FF0000"/>
                </a:solidFill>
              </a:rPr>
              <a:t>双目相机</a:t>
            </a:r>
            <a:r>
              <a:rPr sz="3600" dirty="0" err="1"/>
              <a:t>和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F0000"/>
                </a:solidFill>
              </a:rPr>
              <a:t>D435</a:t>
            </a:r>
            <a:r>
              <a:rPr lang="en-US" altLang="zh-CN" sz="3600" dirty="0">
                <a:solidFill>
                  <a:srgbClr val="FF0000"/>
                </a:solidFill>
              </a:rPr>
              <a:t>i </a:t>
            </a:r>
            <a:r>
              <a:rPr lang="zh-CN" altLang="en-US" sz="3600" dirty="0">
                <a:solidFill>
                  <a:srgbClr val="FF0000"/>
                </a:solidFill>
              </a:rPr>
              <a:t>深度相机</a:t>
            </a:r>
            <a:r>
              <a:rPr sz="3600" dirty="0" err="1"/>
              <a:t>感知环境中的障碍物，设计避障算法实时规划运动路径，以确保无人机在复杂环境中安全稳定地到达目的地</a:t>
            </a:r>
            <a:r>
              <a:rPr sz="3600" dirty="0"/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D9EF3F-0D0F-8327-B374-4A18DF09E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038" y="6858000"/>
            <a:ext cx="17489923" cy="4701292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7FE96F6-0DAE-4C7E-3F4A-3021C22FD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2519" y="1079500"/>
            <a:ext cx="7814442" cy="520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92BAD-BD0D-A2E5-DC81-CA8B7F447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感知：双目相机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04F532CD-DAC0-68EC-E529-C5F1C3F7945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221553" y="3349218"/>
                <a:ext cx="10985500" cy="369732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600" dirty="0">
                    <a:solidFill>
                      <a:srgbClr val="FF0000"/>
                    </a:solidFill>
                  </a:rPr>
                  <a:t>平行式模型</a:t>
                </a:r>
                <a:r>
                  <a:rPr lang="zh-CN" altLang="en-US" sz="3600" dirty="0"/>
                  <a:t>是建立在两个成像平面互相平行的基础之上，</a:t>
                </a:r>
                <a:r>
                  <a:rPr lang="en-US" altLang="zh-CN" sz="3600" dirty="0"/>
                  <a:t>P</a:t>
                </a:r>
                <a:r>
                  <a:rPr lang="zh-CN" altLang="en-US" sz="3600" dirty="0"/>
                  <a:t>点和两个在成像平面上的投影点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sz="3600" dirty="0"/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z="3600" dirty="0"/>
                  <a:t>形成三角形，通过</a:t>
                </a:r>
                <a:r>
                  <a:rPr lang="zh-CN" altLang="en-US" sz="3600" dirty="0">
                    <a:solidFill>
                      <a:srgbClr val="FF0000"/>
                    </a:solidFill>
                  </a:rPr>
                  <a:t>相似三角形原理</a:t>
                </a:r>
                <a:r>
                  <a:rPr lang="zh-CN" altLang="en-US" sz="3600" dirty="0"/>
                  <a:t>计算得出目标物体的三维信息。</a:t>
                </a:r>
              </a:p>
            </p:txBody>
          </p:sp>
        </mc:Choice>
        <mc:Fallback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04F532CD-DAC0-68EC-E529-C5F1C3F7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21553" y="3349218"/>
                <a:ext cx="10985500" cy="3697326"/>
              </a:xfrm>
              <a:blipFill>
                <a:blip r:embed="rId2"/>
                <a:stretch>
                  <a:fillRect l="-2386" r="-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86E1D034-D9D8-DF59-6077-9BEEB0F72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589" y="8475975"/>
            <a:ext cx="3907192" cy="3015196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1451903A-D428-5BC8-6CBA-AD79DE7B0337}"/>
              </a:ext>
            </a:extLst>
          </p:cNvPr>
          <p:cNvGrpSpPr/>
          <p:nvPr/>
        </p:nvGrpSpPr>
        <p:grpSpPr>
          <a:xfrm>
            <a:off x="14007064" y="4248504"/>
            <a:ext cx="7323680" cy="6679305"/>
            <a:chOff x="14007064" y="4248504"/>
            <a:chExt cx="7323680" cy="667930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03E72EE-66DB-A152-66CF-ACD6BEE2FF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7659"/>
            <a:stretch/>
          </p:blipFill>
          <p:spPr>
            <a:xfrm>
              <a:off x="14007064" y="4248504"/>
              <a:ext cx="7323680" cy="6503579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343A5FF-15F2-F3A4-63EA-8EFD98038E6F}"/>
                </a:ext>
              </a:extLst>
            </p:cNvPr>
            <p:cNvSpPr txBox="1"/>
            <p:nvPr/>
          </p:nvSpPr>
          <p:spPr>
            <a:xfrm>
              <a:off x="16746023" y="9567360"/>
              <a:ext cx="922881" cy="10120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90000"/>
                </a:lnSpc>
                <a:spcBef>
                  <a:spcPts val="4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dirty="0"/>
                <a:t>基线</a:t>
              </a:r>
              <a:endPara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AEC9518-B634-E5EF-4F11-BE47ED299B33}"/>
                </a:ext>
              </a:extLst>
            </p:cNvPr>
            <p:cNvSpPr txBox="1"/>
            <p:nvPr/>
          </p:nvSpPr>
          <p:spPr>
            <a:xfrm>
              <a:off x="19152889" y="9915737"/>
              <a:ext cx="1160378" cy="10120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90000"/>
                </a:lnSpc>
                <a:spcBef>
                  <a:spcPts val="4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光心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A68CA37-B3AD-F89C-2227-513ACD3667D2}"/>
                </a:ext>
              </a:extLst>
            </p:cNvPr>
            <p:cNvSpPr txBox="1"/>
            <p:nvPr/>
          </p:nvSpPr>
          <p:spPr>
            <a:xfrm>
              <a:off x="14358060" y="7183446"/>
              <a:ext cx="1517729" cy="10120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90000"/>
                </a:lnSpc>
                <a:spcBef>
                  <a:spcPts val="4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dirty="0"/>
                <a:t>投影平面</a:t>
              </a:r>
              <a:endPara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E81711E1-436B-31A8-0FB2-F06CF2F4FA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4303" y="7883099"/>
            <a:ext cx="5828693" cy="420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01925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578FC-6573-CBDF-E397-ED91280D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规划：人工势场法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E30DA0-C1AA-82F9-59BD-84BC2B21A7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相比静态避障，</a:t>
            </a:r>
            <a:r>
              <a:rPr lang="zh-CN" altLang="en-US" dirty="0"/>
              <a:t>动态环境中存在运动障碍物，不仅要考虑常规的</a:t>
            </a:r>
            <a:r>
              <a:rPr lang="zh-CN" altLang="en-US" dirty="0">
                <a:solidFill>
                  <a:srgbClr val="FF0000"/>
                </a:solidFill>
              </a:rPr>
              <a:t>空间维度</a:t>
            </a:r>
            <a:r>
              <a:rPr lang="zh-CN" altLang="en-US" dirty="0"/>
              <a:t>（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障碍物的位置</a:t>
            </a:r>
            <a:r>
              <a:rPr lang="zh-CN" altLang="en-US" dirty="0"/>
              <a:t>），还要考虑</a:t>
            </a:r>
            <a:r>
              <a:rPr lang="zh-CN" altLang="en-US" dirty="0">
                <a:solidFill>
                  <a:srgbClr val="FF0000"/>
                </a:solidFill>
              </a:rPr>
              <a:t>时间维度</a:t>
            </a:r>
            <a:r>
              <a:rPr lang="zh-CN" altLang="en-US" dirty="0"/>
              <a:t>（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对障碍物位置进行预测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EEF007-D14B-C746-5321-B698E5F09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7575" y="1211484"/>
            <a:ext cx="10212145" cy="424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141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思路与预期成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560536">
              <a:defRPr sz="7424" spc="-148"/>
            </a:lvl1pPr>
          </a:lstStyle>
          <a:p>
            <a:r>
              <a:rPr lang="zh-CN" altLang="en-US" dirty="0"/>
              <a:t>思路</a:t>
            </a:r>
          </a:p>
        </p:txBody>
      </p:sp>
      <p:sp>
        <p:nvSpPr>
          <p:cNvPr id="189" name="实验室中环会分别设置2个静态与2个动态的障碍物，我们将在无人机上实现基于双目视觉、深度相机以及激光雷达的环境感知，得到环境中各障碍物到无人机本体的距离，然后根据设计好的避障算法，规划出一条合理的能避开障碍物的路径，并按照规划的路径行进，最终到达设置好的目的地。…"/>
          <p:cNvSpPr txBox="1">
            <a:spLocks noGrp="1"/>
          </p:cNvSpPr>
          <p:nvPr>
            <p:ph type="body" idx="1"/>
          </p:nvPr>
        </p:nvSpPr>
        <p:spPr>
          <a:xfrm>
            <a:off x="1206500" y="3427067"/>
            <a:ext cx="10475748" cy="819212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SzTx/>
              <a:buNone/>
            </a:pPr>
            <a:r>
              <a:rPr lang="zh-CN" altLang="en-US" dirty="0"/>
              <a:t>在</a:t>
            </a:r>
            <a:r>
              <a:rPr lang="zh-CN" altLang="en-US" dirty="0">
                <a:solidFill>
                  <a:srgbClr val="FF0000"/>
                </a:solidFill>
              </a:rPr>
              <a:t>照明条件良好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室内</a:t>
            </a:r>
            <a:r>
              <a:rPr dirty="0" err="1">
                <a:solidFill>
                  <a:srgbClr val="FF0000"/>
                </a:solidFill>
              </a:rPr>
              <a:t>实验室</a:t>
            </a:r>
            <a:r>
              <a:rPr dirty="0" err="1"/>
              <a:t>中</a:t>
            </a:r>
            <a:r>
              <a:rPr lang="zh-CN" altLang="en-US" dirty="0"/>
              <a:t>，</a:t>
            </a:r>
            <a:r>
              <a:rPr dirty="0"/>
              <a:t>分别设置2个静态与2个动态的障碍物，我们将在无人机上实现环境感知，然后根据设计好的避障算法，规划出一条合理的能避开障碍物的路径，并按照规划的路径行进。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0CAB24A1-A338-D9BB-E66A-CEA87AD16D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9064648"/>
              </p:ext>
            </p:extLst>
          </p:nvPr>
        </p:nvGraphicFramePr>
        <p:xfrm>
          <a:off x="12701754" y="2649297"/>
          <a:ext cx="9280634" cy="9987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8C606-0939-320F-D4E0-1572D255C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预期成果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FC9B4C-65F4-047D-92C8-53B15F313F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对环境中的</a:t>
            </a:r>
            <a:r>
              <a:rPr lang="zh-CN" altLang="en-US" dirty="0">
                <a:solidFill>
                  <a:srgbClr val="FF0000"/>
                </a:solidFill>
              </a:rPr>
              <a:t>障碍物的识别率</a:t>
            </a:r>
            <a:r>
              <a:rPr lang="zh-CN" altLang="en-US" dirty="0"/>
              <a:t>达到</a:t>
            </a:r>
            <a:r>
              <a:rPr lang="en-US" altLang="zh-CN" dirty="0"/>
              <a:t>80%</a:t>
            </a:r>
            <a:r>
              <a:rPr lang="zh-CN" altLang="en-US" dirty="0"/>
              <a:t>以上</a:t>
            </a:r>
            <a:endParaRPr lang="en-US" altLang="zh-CN" dirty="0"/>
          </a:p>
          <a:p>
            <a:r>
              <a:rPr lang="zh-CN" altLang="en-US" dirty="0"/>
              <a:t>对障碍物</a:t>
            </a:r>
            <a:r>
              <a:rPr lang="zh-CN" altLang="en-US" dirty="0">
                <a:solidFill>
                  <a:srgbClr val="FF0000"/>
                </a:solidFill>
              </a:rPr>
              <a:t>距离的感知准确度</a:t>
            </a:r>
            <a:r>
              <a:rPr lang="zh-CN" altLang="en-US" dirty="0"/>
              <a:t>达到</a:t>
            </a:r>
            <a:r>
              <a:rPr lang="en-US" altLang="zh-CN" dirty="0"/>
              <a:t>80%</a:t>
            </a:r>
            <a:r>
              <a:rPr lang="zh-CN" altLang="en-US" dirty="0"/>
              <a:t>以上</a:t>
            </a:r>
            <a:endParaRPr lang="en-US" altLang="zh-CN" dirty="0"/>
          </a:p>
          <a:p>
            <a:r>
              <a:rPr lang="zh-CN" altLang="en-US" dirty="0"/>
              <a:t>动态</a:t>
            </a:r>
            <a:r>
              <a:rPr lang="zh-CN" altLang="en-US" dirty="0">
                <a:solidFill>
                  <a:srgbClr val="FF0000"/>
                </a:solidFill>
              </a:rPr>
              <a:t>避障的成功率</a:t>
            </a:r>
            <a:r>
              <a:rPr lang="zh-CN" altLang="en-US" dirty="0"/>
              <a:t>达到</a:t>
            </a:r>
            <a:r>
              <a:rPr lang="en-US" altLang="zh-CN" dirty="0"/>
              <a:t>80%</a:t>
            </a:r>
            <a:r>
              <a:rPr lang="zh-CN" altLang="en-US" dirty="0"/>
              <a:t>以上</a:t>
            </a:r>
            <a:endParaRPr lang="en-US" altLang="zh-CN" dirty="0"/>
          </a:p>
          <a:p>
            <a:r>
              <a:rPr lang="zh-CN" altLang="en-US" dirty="0"/>
              <a:t>对</a:t>
            </a:r>
            <a:r>
              <a:rPr lang="zh-CN" altLang="en-US" dirty="0">
                <a:solidFill>
                  <a:srgbClr val="FF0000"/>
                </a:solidFill>
              </a:rPr>
              <a:t>路径的计算时间</a:t>
            </a:r>
            <a:r>
              <a:rPr lang="zh-CN" altLang="en-US" dirty="0"/>
              <a:t>控制在</a:t>
            </a:r>
            <a:r>
              <a:rPr lang="en-US" altLang="zh-CN" dirty="0"/>
              <a:t>3</a:t>
            </a:r>
            <a:r>
              <a:rPr lang="zh-CN" altLang="en-US" dirty="0"/>
              <a:t>秒以下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357895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任务完成的阶段内容及时间安排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560536">
              <a:defRPr sz="7424" spc="-148"/>
            </a:lvl1pPr>
          </a:lstStyle>
          <a:p>
            <a:r>
              <a:rPr dirty="0" err="1"/>
              <a:t>阶段内容及时间安排</a:t>
            </a:r>
            <a:endParaRPr dirty="0"/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D6E7023D-3B1E-94D4-B297-6C1E12C8B5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4139342"/>
              </p:ext>
            </p:extLst>
          </p:nvPr>
        </p:nvGraphicFramePr>
        <p:xfrm>
          <a:off x="4064000" y="2511387"/>
          <a:ext cx="16256000" cy="10837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757</Words>
  <Application>Microsoft Office PowerPoint</Application>
  <PresentationFormat>自定义</PresentationFormat>
  <Paragraphs>69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-apple-system</vt:lpstr>
      <vt:lpstr>Helvetica Neue</vt:lpstr>
      <vt:lpstr>Helvetica Neue Medium</vt:lpstr>
      <vt:lpstr>Times Roman</vt:lpstr>
      <vt:lpstr>Arial</vt:lpstr>
      <vt:lpstr>Cambria Math</vt:lpstr>
      <vt:lpstr>Segoe UI</vt:lpstr>
      <vt:lpstr>21_BasicWhite</vt:lpstr>
      <vt:lpstr>南科大本科生毕业设计开题报告</vt:lpstr>
      <vt:lpstr>研究目的和意义</vt:lpstr>
      <vt:lpstr> 国内外研究概况</vt:lpstr>
      <vt:lpstr>研究方法</vt:lpstr>
      <vt:lpstr>感知：双目相机</vt:lpstr>
      <vt:lpstr>规划：人工势场法</vt:lpstr>
      <vt:lpstr>思路</vt:lpstr>
      <vt:lpstr>预期成果</vt:lpstr>
      <vt:lpstr>阶段内容及时间安排</vt:lpstr>
      <vt:lpstr>所具备的条件因素</vt:lpstr>
      <vt:lpstr>参考文献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南科大本科生毕业设计开题报告</dc:title>
  <cp:lastModifiedBy>羽霄 华</cp:lastModifiedBy>
  <cp:revision>173</cp:revision>
  <dcterms:modified xsi:type="dcterms:W3CDTF">2023-11-22T16:36:59Z</dcterms:modified>
</cp:coreProperties>
</file>