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4724400"/>
            <a:ext cy="5140547" cx="3012140"/>
          </a:xfrm>
          <a:custGeom>
            <a:pathLst>
              <a:path w="3012141" extrusionOk="0" h="6854064">
                <a:moveTo>
                  <a:pt y="0" x="2623817"/>
                </a:moveTo>
                <a:lnTo>
                  <a:pt y="608783" x="2791741"/>
                </a:lnTo>
                <a:lnTo>
                  <a:pt y="1301537" x="1826176"/>
                </a:lnTo>
                <a:lnTo>
                  <a:pt y="2466623" x="2130539"/>
                </a:lnTo>
                <a:lnTo>
                  <a:pt y="3190866" x="1175470"/>
                </a:lnTo>
                <a:lnTo>
                  <a:pt y="4355952" x="1469337"/>
                </a:lnTo>
                <a:lnTo>
                  <a:pt y="5080194" x="493277"/>
                </a:lnTo>
                <a:lnTo>
                  <a:pt y="6255776" x="808135"/>
                </a:lnTo>
                <a:lnTo>
                  <a:pt y="6854064" x="0"/>
                </a:lnTo>
                <a:lnTo>
                  <a:pt y="6854064" x="388325"/>
                </a:lnTo>
                <a:lnTo>
                  <a:pt y="6308258" x="1007545"/>
                </a:lnTo>
                <a:lnTo>
                  <a:pt y="5122179" x="713678"/>
                </a:lnTo>
                <a:lnTo>
                  <a:pt y="4408433" x="1679242"/>
                </a:lnTo>
                <a:lnTo>
                  <a:pt y="3232851" x="1364384"/>
                </a:lnTo>
                <a:lnTo>
                  <a:pt y="2498112" x="2361435"/>
                </a:lnTo>
                <a:lnTo>
                  <a:pt y="1343522" x="2015091"/>
                </a:lnTo>
                <a:lnTo>
                  <a:pt y="608783" x="3012141"/>
                </a:lnTo>
                <a:lnTo>
                  <a:pt y="0" x="2833722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0" name="Shape 10"/>
          <p:cNvGrpSpPr/>
          <p:nvPr/>
        </p:nvGrpSpPr>
        <p:grpSpPr>
          <a:xfrm>
            <a:off y="0" x="4571999"/>
            <a:ext cy="5143499" cx="4546600"/>
            <a:chOff y="0" x="1447"/>
            <a:chExt cy="4319" cx="2863"/>
          </a:xfrm>
        </p:grpSpPr>
        <p:sp>
          <p:nvSpPr>
            <p:cNvPr id="11" name="Shape 11"/>
            <p:cNvSpPr/>
            <p:nvPr/>
          </p:nvSpPr>
          <p:spPr>
            <a:xfrm>
              <a:off y="0" x="1447"/>
              <a:ext cy="4319" cx="1885"/>
            </a:xfrm>
            <a:custGeom>
              <a:pathLst>
                <a:path w="1886" extrusionOk="0" h="4320">
                  <a:moveTo>
                    <a:pt y="0" x="1719"/>
                  </a:moveTo>
                  <a:lnTo>
                    <a:pt y="357" x="1813"/>
                  </a:lnTo>
                  <a:lnTo>
                    <a:pt y="805" x="1194"/>
                  </a:lnTo>
                  <a:lnTo>
                    <a:pt y="1544" x="1393"/>
                  </a:lnTo>
                  <a:lnTo>
                    <a:pt y="1991" x="777"/>
                  </a:lnTo>
                  <a:lnTo>
                    <a:pt y="2734" x="972"/>
                  </a:lnTo>
                  <a:lnTo>
                    <a:pt y="3178" x="355"/>
                  </a:lnTo>
                  <a:lnTo>
                    <a:pt y="3921" x="554"/>
                  </a:lnTo>
                  <a:lnTo>
                    <a:pt y="4320" x="0"/>
                  </a:lnTo>
                  <a:lnTo>
                    <a:pt y="4320" x="109"/>
                  </a:lnTo>
                  <a:lnTo>
                    <a:pt y="3948" x="623"/>
                  </a:lnTo>
                  <a:lnTo>
                    <a:pt y="3205" x="430"/>
                  </a:lnTo>
                  <a:lnTo>
                    <a:pt y="2761" x="1045"/>
                  </a:lnTo>
                  <a:lnTo>
                    <a:pt y="2018" x="850"/>
                  </a:lnTo>
                  <a:lnTo>
                    <a:pt y="1572" x="1468"/>
                  </a:lnTo>
                  <a:lnTo>
                    <a:pt y="830" x="1271"/>
                  </a:lnTo>
                  <a:lnTo>
                    <a:pt y="386" x="1886"/>
                  </a:lnTo>
                  <a:lnTo>
                    <a:pt y="0" x="1788"/>
                  </a:lnTo>
                  <a:lnTo>
                    <a:pt y="0" x="1719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0" x="1559"/>
              <a:ext cy="4319" cx="1978"/>
            </a:xfrm>
            <a:custGeom>
              <a:pathLst>
                <a:path w="1979" extrusionOk="0" h="4320">
                  <a:moveTo>
                    <a:pt y="0" x="1673"/>
                  </a:moveTo>
                  <a:lnTo>
                    <a:pt y="382" x="1777"/>
                  </a:lnTo>
                  <a:lnTo>
                    <a:pt y="830" x="1160"/>
                  </a:lnTo>
                  <a:lnTo>
                    <a:pt y="1570" x="1357"/>
                  </a:lnTo>
                  <a:lnTo>
                    <a:pt y="2016" x="743"/>
                  </a:lnTo>
                  <a:lnTo>
                    <a:pt y="2759" x="936"/>
                  </a:lnTo>
                  <a:lnTo>
                    <a:pt y="3204" x="319"/>
                  </a:lnTo>
                  <a:lnTo>
                    <a:pt y="3947" x="517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025" x="717"/>
                  </a:lnTo>
                  <a:lnTo>
                    <a:pt y="3280" x="521"/>
                  </a:lnTo>
                  <a:lnTo>
                    <a:pt y="2836" x="1136"/>
                  </a:lnTo>
                  <a:lnTo>
                    <a:pt y="2093" x="941"/>
                  </a:lnTo>
                  <a:lnTo>
                    <a:pt y="1648" x="1559"/>
                  </a:lnTo>
                  <a:lnTo>
                    <a:pt y="905" x="1362"/>
                  </a:lnTo>
                  <a:lnTo>
                    <a:pt y="461" x="1979"/>
                  </a:lnTo>
                  <a:lnTo>
                    <a:pt y="0" x="1859"/>
                  </a:lnTo>
                  <a:lnTo>
                    <a:pt y="0" x="1673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0" x="2090"/>
              <a:ext cy="4319" cx="1805"/>
            </a:xfrm>
            <a:custGeom>
              <a:pathLst>
                <a:path w="1806" extrusionOk="0" h="4320">
                  <a:moveTo>
                    <a:pt y="0" x="1462"/>
                  </a:moveTo>
                  <a:lnTo>
                    <a:pt y="510" x="1604"/>
                  </a:lnTo>
                  <a:lnTo>
                    <a:pt y="958" x="987"/>
                  </a:lnTo>
                  <a:lnTo>
                    <a:pt y="1696" x="1183"/>
                  </a:lnTo>
                  <a:lnTo>
                    <a:pt y="2142" x="570"/>
                  </a:lnTo>
                  <a:lnTo>
                    <a:pt y="2885" x="764"/>
                  </a:lnTo>
                  <a:lnTo>
                    <a:pt y="3329" x="147"/>
                  </a:lnTo>
                  <a:lnTo>
                    <a:pt y="4072" x="344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151" x="544"/>
                  </a:lnTo>
                  <a:lnTo>
                    <a:pt y="3406" x="349"/>
                  </a:lnTo>
                  <a:lnTo>
                    <a:pt y="2961" x="965"/>
                  </a:lnTo>
                  <a:lnTo>
                    <a:pt y="2220" x="768"/>
                  </a:lnTo>
                  <a:lnTo>
                    <a:pt y="1776" x="1385"/>
                  </a:lnTo>
                  <a:lnTo>
                    <a:pt y="1031" x="1189"/>
                  </a:lnTo>
                  <a:lnTo>
                    <a:pt y="586" x="1806"/>
                  </a:lnTo>
                  <a:lnTo>
                    <a:pt y="0" x="1647"/>
                  </a:lnTo>
                  <a:lnTo>
                    <a:pt y="0" x="1462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2463"/>
              <a:ext cy="4319" cx="1847"/>
            </a:xfrm>
            <a:custGeom>
              <a:pathLst>
                <a:path w="1848" extrusionOk="0" h="4320">
                  <a:moveTo>
                    <a:pt y="0" x="1311"/>
                  </a:moveTo>
                  <a:lnTo>
                    <a:pt y="606" x="1475"/>
                  </a:lnTo>
                  <a:lnTo>
                    <a:pt y="1055" x="856"/>
                  </a:lnTo>
                  <a:lnTo>
                    <a:pt y="1794" x="1054"/>
                  </a:lnTo>
                  <a:lnTo>
                    <a:pt y="2240" x="439"/>
                  </a:lnTo>
                  <a:lnTo>
                    <a:pt y="2981" x="634"/>
                  </a:lnTo>
                  <a:lnTo>
                    <a:pt y="3428" x="16"/>
                  </a:lnTo>
                  <a:lnTo>
                    <a:pt y="4169" x="215"/>
                  </a:lnTo>
                  <a:lnTo>
                    <a:pt y="4320" x="0"/>
                  </a:lnTo>
                  <a:lnTo>
                    <a:pt y="4320" x="570"/>
                  </a:lnTo>
                  <a:lnTo>
                    <a:pt y="4304" x="584"/>
                  </a:lnTo>
                  <a:lnTo>
                    <a:pt y="3570" x="391"/>
                  </a:lnTo>
                  <a:lnTo>
                    <a:pt y="3118" x="1005"/>
                  </a:lnTo>
                  <a:lnTo>
                    <a:pt y="2380" x="810"/>
                  </a:lnTo>
                  <a:lnTo>
                    <a:pt y="1936" x="1422"/>
                  </a:lnTo>
                  <a:lnTo>
                    <a:pt y="1193" x="1229"/>
                  </a:lnTo>
                  <a:lnTo>
                    <a:pt y="743" x="1848"/>
                  </a:lnTo>
                  <a:lnTo>
                    <a:pt y="0" x="1650"/>
                  </a:lnTo>
                  <a:lnTo>
                    <a:pt y="0" x="1311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746438" x="685800"/>
            <a:ext cy="1158600" cx="52587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SzPct val="100000"/>
              <a:defRPr sz="4800"/>
            </a:lvl1pPr>
            <a:lvl2pPr indent="304800">
              <a:buSzPct val="100000"/>
              <a:defRPr sz="4800"/>
            </a:lvl2pPr>
            <a:lvl3pPr indent="304800">
              <a:buSzPct val="100000"/>
              <a:defRPr sz="4800"/>
            </a:lvl3pPr>
            <a:lvl4pPr indent="304800">
              <a:buSzPct val="100000"/>
              <a:defRPr sz="4800"/>
            </a:lvl4pPr>
            <a:lvl5pPr indent="304800">
              <a:buSzPct val="100000"/>
              <a:defRPr sz="4800"/>
            </a:lvl5pPr>
            <a:lvl6pPr indent="304800">
              <a:buSzPct val="100000"/>
              <a:defRPr sz="4800"/>
            </a:lvl6pPr>
            <a:lvl7pPr indent="304800">
              <a:buSzPct val="100000"/>
              <a:defRPr sz="4800"/>
            </a:lvl7pPr>
            <a:lvl8pPr indent="304800">
              <a:buSzPct val="100000"/>
              <a:defRPr sz="4800"/>
            </a:lvl8pPr>
            <a:lvl9pPr indent="304800"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1986416" x="685800"/>
            <a:ext cy="772800" cx="52587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None/>
              <a:defRPr/>
            </a:lvl1pPr>
            <a:lvl2pPr indent="190500" marL="0">
              <a:spcBef>
                <a:spcPts val="0"/>
              </a:spcBef>
              <a:buSzPct val="100000"/>
              <a:buNone/>
              <a:defRPr sz="3000"/>
            </a:lvl2pPr>
            <a:lvl3pPr indent="190500" marL="0">
              <a:spcBef>
                <a:spcPts val="0"/>
              </a:spcBef>
              <a:buSzPct val="100000"/>
              <a:buNone/>
              <a:defRPr sz="3000"/>
            </a:lvl3pPr>
            <a:lvl4pPr indent="190500" marL="0">
              <a:spcBef>
                <a:spcPts val="0"/>
              </a:spcBef>
              <a:buSzPct val="100000"/>
              <a:buNone/>
              <a:defRPr sz="3000"/>
            </a:lvl4pPr>
            <a:lvl5pPr indent="190500" marL="0">
              <a:spcBef>
                <a:spcPts val="0"/>
              </a:spcBef>
              <a:buSzPct val="100000"/>
              <a:buNone/>
              <a:defRPr sz="3000"/>
            </a:lvl5pPr>
            <a:lvl6pPr indent="190500" marL="0">
              <a:spcBef>
                <a:spcPts val="0"/>
              </a:spcBef>
              <a:buSzPct val="100000"/>
              <a:buNone/>
              <a:defRPr sz="3000"/>
            </a:lvl6pPr>
            <a:lvl7pPr indent="190500" marL="0">
              <a:spcBef>
                <a:spcPts val="0"/>
              </a:spcBef>
              <a:buSzPct val="100000"/>
              <a:buNone/>
              <a:defRPr sz="3000"/>
            </a:lvl7pPr>
            <a:lvl8pPr indent="190500" marL="0">
              <a:spcBef>
                <a:spcPts val="0"/>
              </a:spcBef>
              <a:buSzPct val="100000"/>
              <a:buNone/>
              <a:defRPr sz="3000"/>
            </a:lvl8pPr>
            <a:lvl9pPr indent="190500" marL="0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A64128"/>
                </a:solidFill>
              </a:defRPr>
            </a:lvl1pPr>
            <a:lvl2pPr>
              <a:defRPr>
                <a:solidFill>
                  <a:srgbClr val="A64128"/>
                </a:solidFill>
              </a:defRPr>
            </a:lvl2pPr>
            <a:lvl3pPr>
              <a:defRPr>
                <a:solidFill>
                  <a:srgbClr val="A64128"/>
                </a:solidFill>
              </a:defRPr>
            </a:lvl3pPr>
            <a:lvl4pPr>
              <a:defRPr>
                <a:solidFill>
                  <a:srgbClr val="A64128"/>
                </a:solidFill>
              </a:defRPr>
            </a:lvl4pPr>
            <a:lvl5pPr>
              <a:defRPr>
                <a:solidFill>
                  <a:srgbClr val="A64128"/>
                </a:solidFill>
              </a:defRPr>
            </a:lvl5pPr>
            <a:lvl6pPr>
              <a:defRPr>
                <a:solidFill>
                  <a:srgbClr val="A64128"/>
                </a:solidFill>
              </a:defRPr>
            </a:lvl6pPr>
            <a:lvl7pPr>
              <a:defRPr>
                <a:solidFill>
                  <a:srgbClr val="A64128"/>
                </a:solidFill>
              </a:defRPr>
            </a:lvl7pPr>
            <a:lvl8pPr>
              <a:defRPr>
                <a:solidFill>
                  <a:srgbClr val="A64128"/>
                </a:solidFill>
              </a:defRPr>
            </a:lvl8pPr>
            <a:lvl9pPr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y="0" x="7938258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 rot="5400000">
            <a:off y="-1807795" x="1807794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 rot="-5400000">
            <a:off y="2431398" x="6431898"/>
            <a:ext cy="4519896" cx="904306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1753577" x="0"/>
            <a:ext cy="3389922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etbootstrap.com/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y="746438" x="685800"/>
            <a:ext cy="1158600" cx="52587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CSS RAMPAGE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y="1986416" x="685800"/>
            <a:ext cy="772800" cx="525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BOOTSTRAP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http://getbootstrap.com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Εισαγωγή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CSS - Cascading Style Sheets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Αλλαγή της εμφάνισης 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Προσαρμογή του template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Τέρμα τα &lt;br&gt;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???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PROFIT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.css αρχεία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&lt;head&gt;&lt;link rel="stylesheet" type="text/css" href="mystyle.css"&gt;&lt;/head&gt;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&lt;head&gt;&lt;style&gt; … &lt;/style&gt;&lt;/head&gt;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&lt;p style="font-size: 14px;"&gt;&lt;/p&gt;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Σύνταξη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p {margin-left: 10px;}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.class {text-align: center;}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#id {color: red;}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#id .class p {text-align: left;}</a:t>
            </a:r>
          </a:p>
          <a:p>
            <a:r>
              <a:t/>
            </a:r>
          </a:p>
        </p:txBody>
      </p:sp>
      <p:sp>
        <p:nvSpPr>
          <p:cNvPr id="56" name="Shape 56"/>
          <p:cNvSpPr/>
          <p:nvPr/>
        </p:nvSpPr>
        <p:spPr>
          <a:xfrm>
            <a:off y="1200150" x="592200"/>
            <a:ext cy="1147400" cx="53796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Background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body {background-color: #83ba9c;}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HEX: #ff00ff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RGB: rgb(255,211,3)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χρώμα: red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background-image: url(‘...’);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background-repeat: repeat-x;}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background-position: right;}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Κείμενο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h1 {color:#00ff00;}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h2 {text-decoration:overline;}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#menu b {text-align:center;}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Διαστάσεις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height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width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auto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length (px, cm, etc.)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%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inherit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Εμφάνιση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visibility: visible | hidden;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display: block | inline | none;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opacity: 0 - 1;</a:t>
            </a:r>
          </a:p>
          <a:p>
            <a:pPr rtl="0" lvl="0" indent="-381000" marL="457200">
              <a:spcBef>
                <a:spcPts val="480"/>
              </a:spcBef>
              <a:buClr>
                <a:schemeClr val="dk2"/>
              </a:buClr>
              <a:buSzPct val="133333"/>
              <a:buFont typeface="Arial"/>
              <a:buChar char="•"/>
            </a:pPr>
            <a:r>
              <a:rPr lang="en"/>
              <a:t>border: 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auto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length</a:t>
            </a:r>
            <a:r>
              <a:rPr sz="2400" lang="en"/>
              <a:t> (px, cm, etc.)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%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inherit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Τοποθέτηση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position: fixed | relative | absolute;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top | bottom | left | right: length;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z-index: -1;</a:t>
            </a:r>
          </a:p>
          <a:p>
            <a:pPr rtl="0" lvl="0" indent="-381000" marL="457200">
              <a:spcBef>
                <a:spcPts val="480"/>
              </a:spcBef>
              <a:buClr>
                <a:schemeClr val="dk2"/>
              </a:buClr>
              <a:buSzPct val="133333"/>
              <a:buFont typeface="Arial"/>
              <a:buChar char="•"/>
            </a:pPr>
            <a:r>
              <a:rPr lang="en"/>
              <a:t>margin: 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auto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length</a:t>
            </a:r>
            <a:r>
              <a:rPr sz="2400" lang="en"/>
              <a:t> (px, cm, etc.)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%</a:t>
            </a:r>
          </a:p>
          <a:p>
            <a:pPr rtl="0" lvl="1" indent="-381000" marL="91440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inherit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