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0E25-043C-4B89-B9E5-A3702D6D0AF9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1CC-EBA1-4160-97D6-70F0D8159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6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0E25-043C-4B89-B9E5-A3702D6D0AF9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1CC-EBA1-4160-97D6-70F0D8159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0E25-043C-4B89-B9E5-A3702D6D0AF9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1CC-EBA1-4160-97D6-70F0D8159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8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0E25-043C-4B89-B9E5-A3702D6D0AF9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1CC-EBA1-4160-97D6-70F0D8159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6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0E25-043C-4B89-B9E5-A3702D6D0AF9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1CC-EBA1-4160-97D6-70F0D8159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0E25-043C-4B89-B9E5-A3702D6D0AF9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1CC-EBA1-4160-97D6-70F0D8159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0E25-043C-4B89-B9E5-A3702D6D0AF9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1CC-EBA1-4160-97D6-70F0D8159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3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0E25-043C-4B89-B9E5-A3702D6D0AF9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1CC-EBA1-4160-97D6-70F0D8159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2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0E25-043C-4B89-B9E5-A3702D6D0AF9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1CC-EBA1-4160-97D6-70F0D8159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5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0E25-043C-4B89-B9E5-A3702D6D0AF9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1CC-EBA1-4160-97D6-70F0D8159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1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0E25-043C-4B89-B9E5-A3702D6D0AF9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1CC-EBA1-4160-97D6-70F0D8159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2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30E25-043C-4B89-B9E5-A3702D6D0AF9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B81CC-EBA1-4160-97D6-70F0D8159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47" y="0"/>
            <a:ext cx="9678324" cy="6858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29164" y="526473"/>
            <a:ext cx="2586181" cy="5569527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15345" y="498764"/>
            <a:ext cx="4904509" cy="5597236"/>
          </a:xfrm>
          <a:prstGeom prst="rect">
            <a:avLst/>
          </a:prstGeom>
          <a:solidFill>
            <a:schemeClr val="accent4">
              <a:alpha val="4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19054" y="5652653"/>
            <a:ext cx="424873" cy="36933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6763" y="5652653"/>
            <a:ext cx="424873" cy="36933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86762" y="5033939"/>
            <a:ext cx="424873" cy="36933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86762" y="4664607"/>
            <a:ext cx="424873" cy="36933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86762" y="4286405"/>
            <a:ext cx="424873" cy="36933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6762" y="3297382"/>
            <a:ext cx="424873" cy="36933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86762" y="3916096"/>
            <a:ext cx="424873" cy="36933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852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Tonmoy Bhowmick</dc:creator>
  <cp:lastModifiedBy>Tonmoy Bhowmick</cp:lastModifiedBy>
  <cp:revision>11</cp:revision>
  <dcterms:created xsi:type="dcterms:W3CDTF">2016-04-18T07:09:04Z</dcterms:created>
  <dcterms:modified xsi:type="dcterms:W3CDTF">2016-04-18T07:25:08Z</dcterms:modified>
</cp:coreProperties>
</file>