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1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9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1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5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s://plvr.land.moi.gov.tw/DownloadOpenDat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資料庫">
            <a:extLst>
              <a:ext uri="{FF2B5EF4-FFF2-40B4-BE49-F238E27FC236}">
                <a16:creationId xmlns:a16="http://schemas.microsoft.com/office/drawing/2014/main" id="{697DD2C1-2D4A-4AC3-8B64-0BF0E600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542" y="0"/>
            <a:ext cx="914400" cy="914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69BC4C-284F-4B89-80CC-D1DBD8951941}"/>
              </a:ext>
            </a:extLst>
          </p:cNvPr>
          <p:cNvSpPr txBox="1"/>
          <p:nvPr/>
        </p:nvSpPr>
        <p:spPr>
          <a:xfrm>
            <a:off x="98613" y="914400"/>
            <a:ext cx="4760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不動產成交案件實際資訊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https://plvr.land.moi.gov.tw/DownloadOpenData</a:t>
            </a:r>
            <a:endParaRPr lang="en-US" altLang="zh-TW" dirty="0"/>
          </a:p>
        </p:txBody>
      </p:sp>
      <p:pic>
        <p:nvPicPr>
          <p:cNvPr id="12" name="圖形 11" descr="網際網路">
            <a:extLst>
              <a:ext uri="{FF2B5EF4-FFF2-40B4-BE49-F238E27FC236}">
                <a16:creationId xmlns:a16="http://schemas.microsoft.com/office/drawing/2014/main" id="{72DE85EE-2A45-41FB-B9E2-9F3BBB17E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882" y="614501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09D6C0-F5F6-4B05-A62D-A3451397567B}"/>
              </a:ext>
            </a:extLst>
          </p:cNvPr>
          <p:cNvSpPr txBox="1"/>
          <p:nvPr/>
        </p:nvSpPr>
        <p:spPr>
          <a:xfrm>
            <a:off x="7395881" y="1967667"/>
            <a:ext cx="249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捷運地址、經度、緯度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532977-C0E1-436E-A738-637EFBF21038}"/>
              </a:ext>
            </a:extLst>
          </p:cNvPr>
          <p:cNvGrpSpPr/>
          <p:nvPr/>
        </p:nvGrpSpPr>
        <p:grpSpPr>
          <a:xfrm>
            <a:off x="10560423" y="157301"/>
            <a:ext cx="914400" cy="1283732"/>
            <a:chOff x="10587318" y="323165"/>
            <a:chExt cx="914400" cy="1283732"/>
          </a:xfrm>
        </p:grpSpPr>
        <p:pic>
          <p:nvPicPr>
            <p:cNvPr id="15" name="圖形 14" descr="從雲端下載">
              <a:extLst>
                <a:ext uri="{FF2B5EF4-FFF2-40B4-BE49-F238E27FC236}">
                  <a16:creationId xmlns:a16="http://schemas.microsoft.com/office/drawing/2014/main" id="{58B0C00D-85BB-4B6B-83E4-D216F67D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87318" y="323165"/>
              <a:ext cx="914400" cy="9144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A1D6D7C-D904-4C2D-83FA-0108DABFDC1D}"/>
                </a:ext>
              </a:extLst>
            </p:cNvPr>
            <p:cNvSpPr txBox="1"/>
            <p:nvPr/>
          </p:nvSpPr>
          <p:spPr>
            <a:xfrm>
              <a:off x="10758221" y="123756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GCP</a:t>
              </a:r>
              <a:endParaRPr lang="zh-TW" altLang="en-US" dirty="0"/>
            </a:p>
          </p:txBody>
        </p:sp>
      </p:grp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6D354A3-B9BE-4AE3-BF18-550571AA454C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9215970" y="623214"/>
            <a:ext cx="1353165" cy="1335741"/>
          </a:xfrm>
          <a:prstGeom prst="curved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15D93AD-22A9-4DBE-A49D-273A2AE82B2B}"/>
              </a:ext>
            </a:extLst>
          </p:cNvPr>
          <p:cNvCxnSpPr>
            <a:stCxn id="12" idx="2"/>
          </p:cNvCxnSpPr>
          <p:nvPr/>
        </p:nvCxnSpPr>
        <p:spPr>
          <a:xfrm>
            <a:off x="7853082" y="1528901"/>
            <a:ext cx="0" cy="438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D6EAF5-1AD6-4D4E-B6C5-3F97A6DC80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78742" y="1560731"/>
            <a:ext cx="0" cy="591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B08117-EE14-44C3-B02B-A01F336201AA}"/>
              </a:ext>
            </a:extLst>
          </p:cNvPr>
          <p:cNvSpPr txBox="1"/>
          <p:nvPr/>
        </p:nvSpPr>
        <p:spPr>
          <a:xfrm>
            <a:off x="722221" y="2152333"/>
            <a:ext cx="351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地址、交易標的、交易年月日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30" name="圖形 29" descr="清單">
            <a:extLst>
              <a:ext uri="{FF2B5EF4-FFF2-40B4-BE49-F238E27FC236}">
                <a16:creationId xmlns:a16="http://schemas.microsoft.com/office/drawing/2014/main" id="{8C0E3FE2-A609-4634-986D-20752FB61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7029" y="2144922"/>
            <a:ext cx="1479176" cy="1479176"/>
          </a:xfrm>
          <a:prstGeom prst="rect">
            <a:avLst/>
          </a:prstGeom>
        </p:spPr>
      </p:pic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768205DA-F1C7-49F5-B986-68E45A61BB14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 rot="16200000" flipH="1">
            <a:off x="3586463" y="1413943"/>
            <a:ext cx="362845" cy="2578287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3101876C-3D7C-4F1B-8066-134CCEF198E5}"/>
              </a:ext>
            </a:extLst>
          </p:cNvPr>
          <p:cNvCxnSpPr>
            <a:cxnSpLocks/>
            <a:stCxn id="13" idx="2"/>
            <a:endCxn id="30" idx="3"/>
          </p:cNvCxnSpPr>
          <p:nvPr/>
        </p:nvCxnSpPr>
        <p:spPr>
          <a:xfrm rot="5400000">
            <a:off x="7316456" y="1556748"/>
            <a:ext cx="547511" cy="2108012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FAB148B-58CA-4A16-A382-AA99E09106AA}"/>
              </a:ext>
            </a:extLst>
          </p:cNvPr>
          <p:cNvGrpSpPr/>
          <p:nvPr/>
        </p:nvGrpSpPr>
        <p:grpSpPr>
          <a:xfrm>
            <a:off x="2655795" y="4141935"/>
            <a:ext cx="1617567" cy="1203331"/>
            <a:chOff x="2124917" y="4851593"/>
            <a:chExt cx="1617567" cy="1203331"/>
          </a:xfrm>
        </p:grpSpPr>
        <p:pic>
          <p:nvPicPr>
            <p:cNvPr id="36" name="圖形 35" descr="資料庫">
              <a:extLst>
                <a:ext uri="{FF2B5EF4-FFF2-40B4-BE49-F238E27FC236}">
                  <a16:creationId xmlns:a16="http://schemas.microsoft.com/office/drawing/2014/main" id="{260E19E6-BB2A-4E94-9641-C5CA9FEE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6501" y="4851593"/>
              <a:ext cx="914400" cy="914400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9A6FA63-E87E-43C7-86BF-288F9429C55F}"/>
                </a:ext>
              </a:extLst>
            </p:cNvPr>
            <p:cNvSpPr txBox="1"/>
            <p:nvPr/>
          </p:nvSpPr>
          <p:spPr>
            <a:xfrm>
              <a:off x="2124917" y="5685592"/>
              <a:ext cx="1617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MySQL </a:t>
              </a:r>
              <a:r>
                <a:rPr lang="zh-TW" altLang="en-US" dirty="0"/>
                <a:t>資料庫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0476284-FAF9-4635-BBE5-3EA2B8D823A4}"/>
              </a:ext>
            </a:extLst>
          </p:cNvPr>
          <p:cNvGrpSpPr/>
          <p:nvPr/>
        </p:nvGrpSpPr>
        <p:grpSpPr>
          <a:xfrm>
            <a:off x="5397312" y="5616834"/>
            <a:ext cx="1397375" cy="1268049"/>
            <a:chOff x="2182344" y="5050042"/>
            <a:chExt cx="1397375" cy="1268049"/>
          </a:xfrm>
        </p:grpSpPr>
        <p:pic>
          <p:nvPicPr>
            <p:cNvPr id="1026" name="Picture 2" descr="Power BI Desktop—Interactive Reports | Microsoft Power BI">
              <a:extLst>
                <a:ext uri="{FF2B5EF4-FFF2-40B4-BE49-F238E27FC236}">
                  <a16:creationId xmlns:a16="http://schemas.microsoft.com/office/drawing/2014/main" id="{9BB706FE-F1ED-4475-9965-5A707B28C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397" b="98095" l="10000" r="90000">
                          <a14:foregroundMark x1="57583" y1="5397" x2="57583" y2="5397"/>
                          <a14:foregroundMark x1="55833" y1="80476" x2="55833" y2="80476"/>
                          <a14:foregroundMark x1="37417" y1="98095" x2="37417" y2="980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85" r="25359"/>
            <a:stretch/>
          </p:blipFill>
          <p:spPr bwMode="auto">
            <a:xfrm>
              <a:off x="2492188" y="5050042"/>
              <a:ext cx="777688" cy="81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72C066F-7719-4D24-93D0-2B3B9526A060}"/>
                </a:ext>
              </a:extLst>
            </p:cNvPr>
            <p:cNvSpPr txBox="1"/>
            <p:nvPr/>
          </p:nvSpPr>
          <p:spPr>
            <a:xfrm>
              <a:off x="2182344" y="5948759"/>
              <a:ext cx="1397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Power BI</a:t>
              </a:r>
              <a:endParaRPr lang="zh-TW" altLang="en-US" dirty="0"/>
            </a:p>
          </p:txBody>
        </p: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80E3159-75FE-45E4-893C-3EB3A81229B3}"/>
              </a:ext>
            </a:extLst>
          </p:cNvPr>
          <p:cNvCxnSpPr>
            <a:cxnSpLocks/>
            <a:stCxn id="36" idx="3"/>
            <a:endCxn id="1030" idx="1"/>
          </p:cNvCxnSpPr>
          <p:nvPr/>
        </p:nvCxnSpPr>
        <p:spPr>
          <a:xfrm flipV="1">
            <a:off x="3921779" y="4597670"/>
            <a:ext cx="3817001" cy="146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D1C21F5-6491-4468-BC10-01EF27CF7F5A}"/>
              </a:ext>
            </a:extLst>
          </p:cNvPr>
          <p:cNvGrpSpPr/>
          <p:nvPr/>
        </p:nvGrpSpPr>
        <p:grpSpPr>
          <a:xfrm>
            <a:off x="7395881" y="3259872"/>
            <a:ext cx="2496671" cy="2296002"/>
            <a:chOff x="7967381" y="4513240"/>
            <a:chExt cx="2496671" cy="2296002"/>
          </a:xfrm>
        </p:grpSpPr>
        <p:pic>
          <p:nvPicPr>
            <p:cNvPr id="1028" name="Picture 4" descr="scikit-learn - 维基百科，自由的百科全书">
              <a:extLst>
                <a:ext uri="{FF2B5EF4-FFF2-40B4-BE49-F238E27FC236}">
                  <a16:creationId xmlns:a16="http://schemas.microsoft.com/office/drawing/2014/main" id="{E228A2DD-49CF-403D-9E35-9F29A7C8B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24" y="4513240"/>
              <a:ext cx="1414183" cy="76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ensorFlow">
              <a:extLst>
                <a:ext uri="{FF2B5EF4-FFF2-40B4-BE49-F238E27FC236}">
                  <a16:creationId xmlns:a16="http://schemas.microsoft.com/office/drawing/2014/main" id="{17639F31-7246-4277-BE61-DCCF38CBF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3" t="20254" r="19687" b="18426"/>
            <a:stretch/>
          </p:blipFill>
          <p:spPr bwMode="auto">
            <a:xfrm>
              <a:off x="8310280" y="5330790"/>
              <a:ext cx="1810870" cy="104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8549627-4353-467B-8233-C0500FD7EA3C}"/>
                </a:ext>
              </a:extLst>
            </p:cNvPr>
            <p:cNvSpPr txBox="1"/>
            <p:nvPr/>
          </p:nvSpPr>
          <p:spPr>
            <a:xfrm>
              <a:off x="7967381" y="6439910"/>
              <a:ext cx="2496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/>
                <a:t>未來房價預測</a:t>
              </a:r>
            </a:p>
          </p:txBody>
        </p:sp>
      </p:grpSp>
      <p:cxnSp>
        <p:nvCxnSpPr>
          <p:cNvPr id="59" name="接點: 弧形 58">
            <a:extLst>
              <a:ext uri="{FF2B5EF4-FFF2-40B4-BE49-F238E27FC236}">
                <a16:creationId xmlns:a16="http://schemas.microsoft.com/office/drawing/2014/main" id="{FC0A0DDA-439A-4283-8AC7-983D1478EFC5}"/>
              </a:ext>
            </a:extLst>
          </p:cNvPr>
          <p:cNvCxnSpPr>
            <a:cxnSpLocks/>
            <a:stCxn id="58" idx="2"/>
            <a:endCxn id="1026" idx="3"/>
          </p:cNvCxnSpPr>
          <p:nvPr/>
        </p:nvCxnSpPr>
        <p:spPr>
          <a:xfrm rot="5400000">
            <a:off x="7329320" y="4711399"/>
            <a:ext cx="470423" cy="2159373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AD7D3569-2817-4435-B5E2-8AAE757D96D1}"/>
              </a:ext>
            </a:extLst>
          </p:cNvPr>
          <p:cNvCxnSpPr>
            <a:cxnSpLocks/>
            <a:stCxn id="39" idx="2"/>
            <a:endCxn id="1026" idx="1"/>
          </p:cNvCxnSpPr>
          <p:nvPr/>
        </p:nvCxnSpPr>
        <p:spPr>
          <a:xfrm rot="16200000" flipH="1">
            <a:off x="4245352" y="4564492"/>
            <a:ext cx="681031" cy="2242577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弧形 69">
            <a:extLst>
              <a:ext uri="{FF2B5EF4-FFF2-40B4-BE49-F238E27FC236}">
                <a16:creationId xmlns:a16="http://schemas.microsoft.com/office/drawing/2014/main" id="{DB774D06-96C3-4365-A6C8-C205D4D1CF07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5400000">
            <a:off x="4371680" y="2716997"/>
            <a:ext cx="517837" cy="2332038"/>
          </a:xfrm>
          <a:prstGeom prst="curvedConnector3">
            <a:avLst>
              <a:gd name="adj1" fmla="val 50000"/>
            </a:avLst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710FF87-13BE-482A-9297-A56D7812152D}"/>
              </a:ext>
            </a:extLst>
          </p:cNvPr>
          <p:cNvCxnSpPr>
            <a:cxnSpLocks/>
          </p:cNvCxnSpPr>
          <p:nvPr/>
        </p:nvCxnSpPr>
        <p:spPr>
          <a:xfrm>
            <a:off x="9936778" y="6024735"/>
            <a:ext cx="794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546B281-E531-414E-804A-0F7D6BB07086}"/>
              </a:ext>
            </a:extLst>
          </p:cNvPr>
          <p:cNvSpPr txBox="1"/>
          <p:nvPr/>
        </p:nvSpPr>
        <p:spPr>
          <a:xfrm>
            <a:off x="10731326" y="5840069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Done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EF73B83-937A-4F90-B3B8-B390463CF9AF}"/>
              </a:ext>
            </a:extLst>
          </p:cNvPr>
          <p:cNvCxnSpPr>
            <a:cxnSpLocks/>
          </p:cNvCxnSpPr>
          <p:nvPr/>
        </p:nvCxnSpPr>
        <p:spPr>
          <a:xfrm>
            <a:off x="9936778" y="6515551"/>
            <a:ext cx="794548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95C8994-3222-4843-8007-CAB2886BB5C5}"/>
              </a:ext>
            </a:extLst>
          </p:cNvPr>
          <p:cNvSpPr txBox="1"/>
          <p:nvPr/>
        </p:nvSpPr>
        <p:spPr>
          <a:xfrm>
            <a:off x="10731326" y="6330885"/>
            <a:ext cx="10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Ongoing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8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45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懷元 王</dc:creator>
  <cp:lastModifiedBy>懷元 王</cp:lastModifiedBy>
  <cp:revision>3</cp:revision>
  <dcterms:created xsi:type="dcterms:W3CDTF">2022-04-11T05:08:04Z</dcterms:created>
  <dcterms:modified xsi:type="dcterms:W3CDTF">2022-04-11T05:30:14Z</dcterms:modified>
</cp:coreProperties>
</file>