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4" y="2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17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9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21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05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03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92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45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85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09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67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28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267F0-2B7D-41BA-98CA-74BA82CB2C56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2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2.wdp"/><Relationship Id="rId10" Type="http://schemas.openxmlformats.org/officeDocument/2006/relationships/image" Target="../media/image8.svg"/><Relationship Id="rId4" Type="http://schemas.openxmlformats.org/officeDocument/2006/relationships/hyperlink" Target="https://plvr.land.moi.gov.tw/DownloadOpenData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42BD9DC-0408-4AAA-81C0-02EC8B4953C3}"/>
              </a:ext>
            </a:extLst>
          </p:cNvPr>
          <p:cNvSpPr/>
          <p:nvPr/>
        </p:nvSpPr>
        <p:spPr>
          <a:xfrm>
            <a:off x="0" y="-1"/>
            <a:ext cx="12192000" cy="6884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形 4" descr="資料庫">
            <a:extLst>
              <a:ext uri="{FF2B5EF4-FFF2-40B4-BE49-F238E27FC236}">
                <a16:creationId xmlns:a16="http://schemas.microsoft.com/office/drawing/2014/main" id="{697DD2C1-2D4A-4AC3-8B64-0BF0E6000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1542" y="0"/>
            <a:ext cx="914400" cy="9144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F69BC4C-284F-4B89-80CC-D1DBD8951941}"/>
              </a:ext>
            </a:extLst>
          </p:cNvPr>
          <p:cNvSpPr txBox="1"/>
          <p:nvPr/>
        </p:nvSpPr>
        <p:spPr>
          <a:xfrm>
            <a:off x="98613" y="914400"/>
            <a:ext cx="4760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不動產成交案件實際資訊</a:t>
            </a:r>
            <a:br>
              <a:rPr lang="en-US" altLang="zh-TW" dirty="0"/>
            </a:br>
            <a:r>
              <a:rPr lang="en-US" altLang="zh-TW" dirty="0">
                <a:hlinkClick r:id="rId4"/>
              </a:rPr>
              <a:t>https://plvr.land.moi.gov.tw/DownloadOpenData</a:t>
            </a:r>
            <a:endParaRPr lang="en-US" altLang="zh-TW" dirty="0"/>
          </a:p>
        </p:txBody>
      </p:sp>
      <p:pic>
        <p:nvPicPr>
          <p:cNvPr id="12" name="圖形 11" descr="網際網路">
            <a:extLst>
              <a:ext uri="{FF2B5EF4-FFF2-40B4-BE49-F238E27FC236}">
                <a16:creationId xmlns:a16="http://schemas.microsoft.com/office/drawing/2014/main" id="{72DE85EE-2A45-41FB-B9E2-9F3BBB17E8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5882" y="614501"/>
            <a:ext cx="914400" cy="9144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B209D6C0-F5F6-4B05-A62D-A3451397567B}"/>
              </a:ext>
            </a:extLst>
          </p:cNvPr>
          <p:cNvSpPr txBox="1"/>
          <p:nvPr/>
        </p:nvSpPr>
        <p:spPr>
          <a:xfrm>
            <a:off x="7395881" y="1967667"/>
            <a:ext cx="2496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捷運地址、經度、緯度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C532977-C0E1-436E-A738-637EFBF21038}"/>
              </a:ext>
            </a:extLst>
          </p:cNvPr>
          <p:cNvGrpSpPr/>
          <p:nvPr/>
        </p:nvGrpSpPr>
        <p:grpSpPr>
          <a:xfrm>
            <a:off x="10560423" y="157301"/>
            <a:ext cx="914400" cy="1283732"/>
            <a:chOff x="10587318" y="323165"/>
            <a:chExt cx="914400" cy="1283732"/>
          </a:xfrm>
        </p:grpSpPr>
        <p:pic>
          <p:nvPicPr>
            <p:cNvPr id="15" name="圖形 14" descr="從雲端下載">
              <a:extLst>
                <a:ext uri="{FF2B5EF4-FFF2-40B4-BE49-F238E27FC236}">
                  <a16:creationId xmlns:a16="http://schemas.microsoft.com/office/drawing/2014/main" id="{58B0C00D-85BB-4B6B-83E4-D216F67DB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587318" y="323165"/>
              <a:ext cx="914400" cy="914400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A1D6D7C-D904-4C2D-83FA-0108DABFDC1D}"/>
                </a:ext>
              </a:extLst>
            </p:cNvPr>
            <p:cNvSpPr txBox="1"/>
            <p:nvPr/>
          </p:nvSpPr>
          <p:spPr>
            <a:xfrm>
              <a:off x="10758221" y="1237565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GCP</a:t>
              </a:r>
              <a:endParaRPr lang="zh-TW" altLang="en-US" dirty="0"/>
            </a:p>
          </p:txBody>
        </p:sp>
      </p:grp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F6D354A3-B9BE-4AE3-BF18-550571AA454C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 flipH="1" flipV="1">
            <a:off x="9215970" y="623214"/>
            <a:ext cx="1353165" cy="1335741"/>
          </a:xfrm>
          <a:prstGeom prst="curvedConnector2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15D93AD-22A9-4DBE-A49D-273A2AE82B2B}"/>
              </a:ext>
            </a:extLst>
          </p:cNvPr>
          <p:cNvCxnSpPr>
            <a:stCxn id="12" idx="2"/>
          </p:cNvCxnSpPr>
          <p:nvPr/>
        </p:nvCxnSpPr>
        <p:spPr>
          <a:xfrm>
            <a:off x="7853082" y="1528901"/>
            <a:ext cx="0" cy="438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CD6EAF5-1AD6-4D4E-B6C5-3F97A6DC808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478742" y="1560731"/>
            <a:ext cx="0" cy="591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CB08117-EE14-44C3-B02B-A01F336201AA}"/>
              </a:ext>
            </a:extLst>
          </p:cNvPr>
          <p:cNvSpPr txBox="1"/>
          <p:nvPr/>
        </p:nvSpPr>
        <p:spPr>
          <a:xfrm>
            <a:off x="722221" y="2152333"/>
            <a:ext cx="3513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地址、交易標的、交易年月日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pic>
        <p:nvPicPr>
          <p:cNvPr id="30" name="圖形 29" descr="清單">
            <a:extLst>
              <a:ext uri="{FF2B5EF4-FFF2-40B4-BE49-F238E27FC236}">
                <a16:creationId xmlns:a16="http://schemas.microsoft.com/office/drawing/2014/main" id="{8C0E3FE2-A609-4634-986D-20752FB61A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57029" y="2144922"/>
            <a:ext cx="1479176" cy="1479176"/>
          </a:xfrm>
          <a:prstGeom prst="rect">
            <a:avLst/>
          </a:prstGeom>
        </p:spPr>
      </p:pic>
      <p:cxnSp>
        <p:nvCxnSpPr>
          <p:cNvPr id="32" name="接點: 弧形 31">
            <a:extLst>
              <a:ext uri="{FF2B5EF4-FFF2-40B4-BE49-F238E27FC236}">
                <a16:creationId xmlns:a16="http://schemas.microsoft.com/office/drawing/2014/main" id="{768205DA-F1C7-49F5-B986-68E45A61BB14}"/>
              </a:ext>
            </a:extLst>
          </p:cNvPr>
          <p:cNvCxnSpPr>
            <a:stCxn id="28" idx="2"/>
            <a:endCxn id="30" idx="1"/>
          </p:cNvCxnSpPr>
          <p:nvPr/>
        </p:nvCxnSpPr>
        <p:spPr>
          <a:xfrm rot="16200000" flipH="1">
            <a:off x="3586463" y="1413943"/>
            <a:ext cx="362845" cy="2578287"/>
          </a:xfrm>
          <a:prstGeom prst="curvedConnector2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接點: 弧形 32">
            <a:extLst>
              <a:ext uri="{FF2B5EF4-FFF2-40B4-BE49-F238E27FC236}">
                <a16:creationId xmlns:a16="http://schemas.microsoft.com/office/drawing/2014/main" id="{3101876C-3D7C-4F1B-8066-134CCEF198E5}"/>
              </a:ext>
            </a:extLst>
          </p:cNvPr>
          <p:cNvCxnSpPr>
            <a:cxnSpLocks/>
            <a:stCxn id="13" idx="2"/>
            <a:endCxn id="30" idx="3"/>
          </p:cNvCxnSpPr>
          <p:nvPr/>
        </p:nvCxnSpPr>
        <p:spPr>
          <a:xfrm rot="5400000">
            <a:off x="7316456" y="1556748"/>
            <a:ext cx="547511" cy="2108012"/>
          </a:xfrm>
          <a:prstGeom prst="curvedConnector2">
            <a:avLst/>
          </a:prstGeom>
          <a:ln w="5715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5FAB148B-58CA-4A16-A382-AA99E09106AA}"/>
              </a:ext>
            </a:extLst>
          </p:cNvPr>
          <p:cNvGrpSpPr/>
          <p:nvPr/>
        </p:nvGrpSpPr>
        <p:grpSpPr>
          <a:xfrm>
            <a:off x="2655795" y="4141935"/>
            <a:ext cx="1617567" cy="1203331"/>
            <a:chOff x="2124917" y="4851593"/>
            <a:chExt cx="1617567" cy="1203331"/>
          </a:xfrm>
        </p:grpSpPr>
        <p:pic>
          <p:nvPicPr>
            <p:cNvPr id="36" name="圖形 35" descr="資料庫">
              <a:extLst>
                <a:ext uri="{FF2B5EF4-FFF2-40B4-BE49-F238E27FC236}">
                  <a16:creationId xmlns:a16="http://schemas.microsoft.com/office/drawing/2014/main" id="{260E19E6-BB2A-4E94-9641-C5CA9FEEC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76501" y="4851593"/>
              <a:ext cx="914400" cy="914400"/>
            </a:xfrm>
            <a:prstGeom prst="rect">
              <a:avLst/>
            </a:prstGeom>
          </p:spPr>
        </p:pic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B9A6FA63-E87E-43C7-86BF-288F9429C55F}"/>
                </a:ext>
              </a:extLst>
            </p:cNvPr>
            <p:cNvSpPr txBox="1"/>
            <p:nvPr/>
          </p:nvSpPr>
          <p:spPr>
            <a:xfrm>
              <a:off x="2124917" y="5685592"/>
              <a:ext cx="16175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/>
                <a:t>MySQL </a:t>
              </a:r>
              <a:r>
                <a:rPr lang="zh-TW" altLang="en-US" dirty="0"/>
                <a:t>資料庫</a:t>
              </a: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F0476284-FAF9-4635-BBE5-3EA2B8D823A4}"/>
              </a:ext>
            </a:extLst>
          </p:cNvPr>
          <p:cNvGrpSpPr/>
          <p:nvPr/>
        </p:nvGrpSpPr>
        <p:grpSpPr>
          <a:xfrm>
            <a:off x="5397312" y="5616834"/>
            <a:ext cx="1397375" cy="1268049"/>
            <a:chOff x="2182344" y="5050042"/>
            <a:chExt cx="1397375" cy="1268049"/>
          </a:xfrm>
        </p:grpSpPr>
        <p:pic>
          <p:nvPicPr>
            <p:cNvPr id="1026" name="Picture 2" descr="Power BI Desktop—Interactive Reports | Microsoft Power BI">
              <a:extLst>
                <a:ext uri="{FF2B5EF4-FFF2-40B4-BE49-F238E27FC236}">
                  <a16:creationId xmlns:a16="http://schemas.microsoft.com/office/drawing/2014/main" id="{9BB706FE-F1ED-4475-9965-5A707B28C4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5397" b="98095" l="10000" r="90000">
                          <a14:foregroundMark x1="57583" y1="5397" x2="57583" y2="5397"/>
                          <a14:foregroundMark x1="55833" y1="80476" x2="55833" y2="80476"/>
                          <a14:foregroundMark x1="37417" y1="98095" x2="37417" y2="980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85" r="25359"/>
            <a:stretch/>
          </p:blipFill>
          <p:spPr bwMode="auto">
            <a:xfrm>
              <a:off x="2492188" y="5050042"/>
              <a:ext cx="777688" cy="818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472C066F-7719-4D24-93D0-2B3B9526A060}"/>
                </a:ext>
              </a:extLst>
            </p:cNvPr>
            <p:cNvSpPr txBox="1"/>
            <p:nvPr/>
          </p:nvSpPr>
          <p:spPr>
            <a:xfrm>
              <a:off x="2182344" y="5948759"/>
              <a:ext cx="13973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/>
                <a:t>Power BI</a:t>
              </a:r>
              <a:endParaRPr lang="zh-TW" altLang="en-US" dirty="0"/>
            </a:p>
          </p:txBody>
        </p:sp>
      </p:grp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180E3159-75FE-45E4-893C-3EB3A81229B3}"/>
              </a:ext>
            </a:extLst>
          </p:cNvPr>
          <p:cNvCxnSpPr>
            <a:cxnSpLocks/>
            <a:stCxn id="36" idx="3"/>
            <a:endCxn id="1030" idx="1"/>
          </p:cNvCxnSpPr>
          <p:nvPr/>
        </p:nvCxnSpPr>
        <p:spPr>
          <a:xfrm flipV="1">
            <a:off x="3921779" y="4597670"/>
            <a:ext cx="3817001" cy="1465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5D1C21F5-6491-4468-BC10-01EF27CF7F5A}"/>
              </a:ext>
            </a:extLst>
          </p:cNvPr>
          <p:cNvGrpSpPr/>
          <p:nvPr/>
        </p:nvGrpSpPr>
        <p:grpSpPr>
          <a:xfrm>
            <a:off x="7395881" y="3259872"/>
            <a:ext cx="2496671" cy="2296002"/>
            <a:chOff x="7967381" y="4513240"/>
            <a:chExt cx="2496671" cy="2296002"/>
          </a:xfrm>
        </p:grpSpPr>
        <p:pic>
          <p:nvPicPr>
            <p:cNvPr id="1028" name="Picture 4" descr="scikit-learn - 维基百科，自由的百科全书">
              <a:extLst>
                <a:ext uri="{FF2B5EF4-FFF2-40B4-BE49-F238E27FC236}">
                  <a16:creationId xmlns:a16="http://schemas.microsoft.com/office/drawing/2014/main" id="{E228A2DD-49CF-403D-9E35-9F29A7C8BB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8624" y="4513240"/>
              <a:ext cx="1414183" cy="761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ensorFlow">
              <a:extLst>
                <a:ext uri="{FF2B5EF4-FFF2-40B4-BE49-F238E27FC236}">
                  <a16:creationId xmlns:a16="http://schemas.microsoft.com/office/drawing/2014/main" id="{17639F31-7246-4277-BE61-DCCF38CBF1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23407" b="76148" l="21500" r="78250">
                          <a14:foregroundMark x1="51167" y1="25333" x2="51167" y2="25333"/>
                          <a14:foregroundMark x1="48333" y1="25778" x2="48333" y2="25778"/>
                          <a14:foregroundMark x1="24167" y1="63556" x2="24167" y2="63556"/>
                          <a14:foregroundMark x1="30000" y1="67407" x2="30000" y2="67407"/>
                          <a14:foregroundMark x1="28750" y1="67407" x2="27833" y2="67556"/>
                          <a14:foregroundMark x1="24250" y1="63704" x2="24167" y2="70963"/>
                          <a14:foregroundMark x1="21500" y1="64148" x2="23417" y2="64000"/>
                          <a14:foregroundMark x1="35500" y1="67852" x2="36833" y2="68148"/>
                          <a14:foregroundMark x1="40083" y1="67852" x2="42333" y2="67259"/>
                          <a14:foregroundMark x1="47938" y1="68543" x2="48667" y2="68148"/>
                          <a14:foregroundMark x1="46750" y1="69185" x2="47102" y2="68995"/>
                          <a14:foregroundMark x1="52667" y1="69037" x2="53083" y2="69037"/>
                          <a14:foregroundMark x1="56583" y1="64296" x2="56917" y2="67111"/>
                          <a14:foregroundMark x1="62417" y1="65185" x2="62583" y2="67704"/>
                          <a14:foregroundMark x1="67083" y1="67556" x2="68333" y2="68296"/>
                          <a14:foregroundMark x1="71833" y1="68148" x2="72333" y2="71111"/>
                          <a14:foregroundMark x1="78250" y1="68889" x2="77000" y2="76296"/>
                          <a14:foregroundMark x1="50917" y1="23407" x2="51250" y2="24296"/>
                          <a14:foregroundMark x1="43833" y1="29926" x2="45083" y2="30074"/>
                          <a14:foregroundMark x1="30833" y1="69481" x2="31083" y2="70815"/>
                          <a14:foregroundMark x1="33750" y1="71704" x2="33917" y2="73926"/>
                          <a14:foregroundMark x1="26833" y1="71704" x2="29167" y2="71704"/>
                          <a14:foregroundMark x1="40000" y1="70222" x2="40667" y2="71111"/>
                          <a14:foregroundMark x1="45667" y1="71111" x2="46083" y2="73926"/>
                          <a14:foregroundMark x1="56917" y1="68741" x2="56917" y2="72148"/>
                          <a14:foregroundMark x1="74667" y1="70222" x2="74083" y2="71704"/>
                          <a14:foregroundMark x1="52583" y1="69630" x2="52500" y2="74815"/>
                          <a14:foregroundMark x1="41917" y1="72000" x2="43333" y2="72889"/>
                          <a14:foregroundMark x1="66083" y1="68148" x2="65667" y2="70222"/>
                          <a14:backgroundMark x1="47417" y1="68741" x2="47417" y2="68741"/>
                          <a14:backgroundMark x1="47000" y1="69333" x2="47833" y2="68889"/>
                          <a14:backgroundMark x1="47000" y1="68889" x2="47000" y2="68889"/>
                          <a14:backgroundMark x1="47917" y1="68593" x2="47917" y2="68593"/>
                          <a14:backgroundMark x1="47250" y1="68889" x2="47250" y2="68889"/>
                          <a14:backgroundMark x1="46750" y1="69333" x2="46750" y2="69333"/>
                          <a14:backgroundMark x1="46833" y1="69185" x2="46833" y2="691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83" t="20254" r="19687" b="18426"/>
            <a:stretch/>
          </p:blipFill>
          <p:spPr bwMode="auto">
            <a:xfrm>
              <a:off x="8310280" y="5330790"/>
              <a:ext cx="1810870" cy="1040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C8549627-4353-467B-8233-C0500FD7EA3C}"/>
                </a:ext>
              </a:extLst>
            </p:cNvPr>
            <p:cNvSpPr txBox="1"/>
            <p:nvPr/>
          </p:nvSpPr>
          <p:spPr>
            <a:xfrm>
              <a:off x="7967381" y="6439910"/>
              <a:ext cx="24966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/>
                <a:t>未來房價預測</a:t>
              </a:r>
            </a:p>
          </p:txBody>
        </p:sp>
      </p:grpSp>
      <p:cxnSp>
        <p:nvCxnSpPr>
          <p:cNvPr id="59" name="接點: 弧形 58">
            <a:extLst>
              <a:ext uri="{FF2B5EF4-FFF2-40B4-BE49-F238E27FC236}">
                <a16:creationId xmlns:a16="http://schemas.microsoft.com/office/drawing/2014/main" id="{FC0A0DDA-439A-4283-8AC7-983D1478EFC5}"/>
              </a:ext>
            </a:extLst>
          </p:cNvPr>
          <p:cNvCxnSpPr>
            <a:cxnSpLocks/>
            <a:stCxn id="58" idx="2"/>
            <a:endCxn id="1026" idx="3"/>
          </p:cNvCxnSpPr>
          <p:nvPr/>
        </p:nvCxnSpPr>
        <p:spPr>
          <a:xfrm rot="5400000">
            <a:off x="7329320" y="4711399"/>
            <a:ext cx="470423" cy="2159373"/>
          </a:xfrm>
          <a:prstGeom prst="curvedConnector2">
            <a:avLst/>
          </a:prstGeom>
          <a:ln w="5715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接點: 弧形 63">
            <a:extLst>
              <a:ext uri="{FF2B5EF4-FFF2-40B4-BE49-F238E27FC236}">
                <a16:creationId xmlns:a16="http://schemas.microsoft.com/office/drawing/2014/main" id="{AD7D3569-2817-4435-B5E2-8AAE757D96D1}"/>
              </a:ext>
            </a:extLst>
          </p:cNvPr>
          <p:cNvCxnSpPr>
            <a:cxnSpLocks/>
            <a:stCxn id="39" idx="2"/>
            <a:endCxn id="1026" idx="1"/>
          </p:cNvCxnSpPr>
          <p:nvPr/>
        </p:nvCxnSpPr>
        <p:spPr>
          <a:xfrm rot="16200000" flipH="1">
            <a:off x="4245352" y="4564492"/>
            <a:ext cx="681031" cy="2242577"/>
          </a:xfrm>
          <a:prstGeom prst="curvedConnector2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接點: 弧形 69">
            <a:extLst>
              <a:ext uri="{FF2B5EF4-FFF2-40B4-BE49-F238E27FC236}">
                <a16:creationId xmlns:a16="http://schemas.microsoft.com/office/drawing/2014/main" id="{DB774D06-96C3-4365-A6C8-C205D4D1CF07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 rot="5400000">
            <a:off x="4371680" y="2716997"/>
            <a:ext cx="517837" cy="2332038"/>
          </a:xfrm>
          <a:prstGeom prst="curvedConnector3">
            <a:avLst>
              <a:gd name="adj1" fmla="val 50000"/>
            </a:avLst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7710FF87-13BE-482A-9297-A56D7812152D}"/>
              </a:ext>
            </a:extLst>
          </p:cNvPr>
          <p:cNvCxnSpPr>
            <a:cxnSpLocks/>
          </p:cNvCxnSpPr>
          <p:nvPr/>
        </p:nvCxnSpPr>
        <p:spPr>
          <a:xfrm>
            <a:off x="9936778" y="6024735"/>
            <a:ext cx="7945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B546B281-E531-414E-804A-0F7D6BB07086}"/>
              </a:ext>
            </a:extLst>
          </p:cNvPr>
          <p:cNvSpPr txBox="1"/>
          <p:nvPr/>
        </p:nvSpPr>
        <p:spPr>
          <a:xfrm>
            <a:off x="10731326" y="5840069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Done</a:t>
            </a:r>
            <a:endParaRPr lang="zh-TW" altLang="en-US" dirty="0"/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DEF73B83-937A-4F90-B3B8-B390463CF9AF}"/>
              </a:ext>
            </a:extLst>
          </p:cNvPr>
          <p:cNvCxnSpPr>
            <a:cxnSpLocks/>
          </p:cNvCxnSpPr>
          <p:nvPr/>
        </p:nvCxnSpPr>
        <p:spPr>
          <a:xfrm>
            <a:off x="9936778" y="6515551"/>
            <a:ext cx="794548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095C8994-3222-4843-8007-CAB2886BB5C5}"/>
              </a:ext>
            </a:extLst>
          </p:cNvPr>
          <p:cNvSpPr txBox="1"/>
          <p:nvPr/>
        </p:nvSpPr>
        <p:spPr>
          <a:xfrm>
            <a:off x="10731326" y="6330885"/>
            <a:ext cx="10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Ongoing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5885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45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懷元 王</dc:creator>
  <cp:lastModifiedBy>懷元 王</cp:lastModifiedBy>
  <cp:revision>7</cp:revision>
  <dcterms:created xsi:type="dcterms:W3CDTF">2022-04-11T05:08:04Z</dcterms:created>
  <dcterms:modified xsi:type="dcterms:W3CDTF">2022-04-17T07:36:43Z</dcterms:modified>
</cp:coreProperties>
</file>