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1330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9C6CC6-74B2-4041-B167-6748676A2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5CCDAB6-741F-4494-A392-D5FDC9E7C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8DC3C4-2755-46FB-8E65-4B016CD68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B5EB-4188-4C78-8416-AC0B05628ACB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0B8975-4530-47B4-8234-6D6651B94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C689EE-7595-4BF7-8AB3-2B2810F4C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698E-74F2-4F92-9ECE-C5B339BC87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848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C6F231-474A-47CA-8C9B-EAEC4BAA6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1F6BF83-69F5-4B88-95EE-CBEAE8D53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82555C-DDFE-48FD-95EE-45E1ACA7D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B5EB-4188-4C78-8416-AC0B05628ACB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12AA89-9EEC-48CA-83E1-AF19B42AE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1B9E43-5AE5-4EDA-9E7B-53BDDECE8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698E-74F2-4F92-9ECE-C5B339BC87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6396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3A5F4F8-F62F-4703-B413-A7C19D9D10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B759AE4-3BF7-47AD-AE87-2F0CE9DDF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36D40B-6596-4486-90E9-6F17E7E0F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B5EB-4188-4C78-8416-AC0B05628ACB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8B5F48-B0AF-4FCE-A61E-CCA6FD08A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EF057F-0B51-4AA2-9937-1E318C141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698E-74F2-4F92-9ECE-C5B339BC87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2917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6C6035-3A15-4C50-920E-4929D4550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27E0D8-A9DA-4216-A7BA-0E2900BB2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DB6332-A348-4027-B7C1-D310132CC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B5EB-4188-4C78-8416-AC0B05628ACB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A23C56-6ED9-4AFC-A349-98EBF2FB8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E433FB-03CB-45BE-9F83-F185BFF24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698E-74F2-4F92-9ECE-C5B339BC87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9173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6C876F-963F-45DA-ADFB-0D09D896C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A04D8CE-08E2-4087-9CE3-EA0B07F3C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632A6B-D812-442D-B83D-AB9316392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B5EB-4188-4C78-8416-AC0B05628ACB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EA662C-4F53-441F-B917-8A2FC7670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DBD1AA-9A36-486A-8C0A-4BEF9D0C4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698E-74F2-4F92-9ECE-C5B339BC87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7294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645D26-6E87-4D81-B941-8CD720EBD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10FE2C-42A4-497F-BD90-E8CC14E6E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3812962-26B5-47FC-AA0E-F5FD23A6E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E849248-D4B9-4C66-99CE-D9A882A63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B5EB-4188-4C78-8416-AC0B05628ACB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1419CB5-8444-46AD-B137-C8270321E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D398068-9E70-4F0C-A41D-290F0D4A7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698E-74F2-4F92-9ECE-C5B339BC87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552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7506A2-0FC8-4C18-A165-7417F3877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EB1575A-E007-40A2-BFEE-C2550462C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85CA6C6-C321-48AB-93D9-4151DC391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614B4EE-1615-46C6-903D-871766AAF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DBEC397-EF24-477C-BF73-E821A599E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B842595-D4EF-49AD-91D3-F63F71909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B5EB-4188-4C78-8416-AC0B05628ACB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5DA6879-40A2-4322-9D5B-3EAB556CA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A6128A7-B3A7-4923-8795-8EE4D89CA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698E-74F2-4F92-9ECE-C5B339BC87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3949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2292E5-A05A-41B4-AB55-124230A41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0BFDEDE-AC5D-4237-BC80-85A84C955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B5EB-4188-4C78-8416-AC0B05628ACB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A6FFFF0-58A3-453E-9AA0-19ABD59C2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B91653A-42A7-47D8-918C-9AE726B6C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698E-74F2-4F92-9ECE-C5B339BC87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0136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D39A121-7BFB-4E61-A3C3-4D99CF6E0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B5EB-4188-4C78-8416-AC0B05628ACB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2BCA3A0-CE38-427B-8692-9391191A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FF5401B-A668-4147-B5D1-B450C51E0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698E-74F2-4F92-9ECE-C5B339BC87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2319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01F5D3-62A0-482A-917C-5C0401274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07ACF5-4033-405A-AF30-FC7487D5F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C69F81B-1780-47A6-8A53-E23B98534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F5FB2BE-FE70-43A9-A7DC-C7C33861B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B5EB-4188-4C78-8416-AC0B05628ACB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EF5ECD8-5A3A-482B-9808-5C9A3FD5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31FCBFA-0AEB-4EAC-9B20-B93AC7ECC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698E-74F2-4F92-9ECE-C5B339BC87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7467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3AFA3F-60C3-418A-8454-C5A7AF6A9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1EDED55-CBC8-433A-8930-2C06F1F178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DA8CE81-12EE-4F06-978C-C6AC8038E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87DC7EF-0A34-4068-97DB-046A96565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B5EB-4188-4C78-8416-AC0B05628ACB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FDD7AF-7322-402F-BFE0-8C3169DA4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8157838-9B44-461C-B6E9-D13DDA79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698E-74F2-4F92-9ECE-C5B339BC87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82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6293DA3-64A9-428D-8ED7-C3EBDA8FA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EF77C02-9BDD-42F9-874D-D31994C94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C8CDAD-3507-42A2-861D-51C7D0273E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EB5EB-4188-4C78-8416-AC0B05628ACB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7B2C4B-C9A2-4B7C-BA11-3442C08BBA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C168BC-9E7F-4717-99CF-310BFB8B8E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C698E-74F2-4F92-9ECE-C5B339BC87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645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225DE3D-A869-4834-9D3B-568560B83B5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C1354EA-6FE8-4B30-B3FD-AD9AB88AE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Strategy 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F27F89C-8EC8-49BA-BE37-5FA4D431C67A}"/>
              </a:ext>
            </a:extLst>
          </p:cNvPr>
          <p:cNvSpPr/>
          <p:nvPr/>
        </p:nvSpPr>
        <p:spPr>
          <a:xfrm>
            <a:off x="2350786" y="2727661"/>
            <a:ext cx="1594800" cy="1595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554A7C5-6C8F-437D-9D94-56AA7F5875DB}"/>
              </a:ext>
            </a:extLst>
          </p:cNvPr>
          <p:cNvSpPr/>
          <p:nvPr/>
        </p:nvSpPr>
        <p:spPr>
          <a:xfrm>
            <a:off x="2503186" y="2880061"/>
            <a:ext cx="1594800" cy="15957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BADAD74-6039-490D-80E1-898120E523D9}"/>
              </a:ext>
            </a:extLst>
          </p:cNvPr>
          <p:cNvSpPr/>
          <p:nvPr/>
        </p:nvSpPr>
        <p:spPr>
          <a:xfrm>
            <a:off x="2655586" y="3032461"/>
            <a:ext cx="1594800" cy="15957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E6E3B8-FA70-4A97-B4B8-2FBE1D7F4E60}"/>
              </a:ext>
            </a:extLst>
          </p:cNvPr>
          <p:cNvSpPr/>
          <p:nvPr/>
        </p:nvSpPr>
        <p:spPr>
          <a:xfrm>
            <a:off x="2807986" y="3184861"/>
            <a:ext cx="1594800" cy="15957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左大括弧 10">
            <a:extLst>
              <a:ext uri="{FF2B5EF4-FFF2-40B4-BE49-F238E27FC236}">
                <a16:creationId xmlns:a16="http://schemas.microsoft.com/office/drawing/2014/main" id="{C9F5D007-9834-42AD-91A7-B6FAEDAF638F}"/>
              </a:ext>
            </a:extLst>
          </p:cNvPr>
          <p:cNvSpPr/>
          <p:nvPr/>
        </p:nvSpPr>
        <p:spPr>
          <a:xfrm rot="5400000">
            <a:off x="3068938" y="1851013"/>
            <a:ext cx="155448" cy="15948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2"/>
              </a:solidFill>
            </a:endParaRPr>
          </a:p>
        </p:txBody>
      </p:sp>
      <p:sp>
        <p:nvSpPr>
          <p:cNvPr id="12" name="左大括弧 11">
            <a:extLst>
              <a:ext uri="{FF2B5EF4-FFF2-40B4-BE49-F238E27FC236}">
                <a16:creationId xmlns:a16="http://schemas.microsoft.com/office/drawing/2014/main" id="{FC24FAFD-3B6C-4302-A148-7E8A94144F35}"/>
              </a:ext>
            </a:extLst>
          </p:cNvPr>
          <p:cNvSpPr/>
          <p:nvPr/>
        </p:nvSpPr>
        <p:spPr>
          <a:xfrm>
            <a:off x="2193814" y="2726137"/>
            <a:ext cx="155448" cy="15948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2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3F13F73-C56C-4DF5-B118-551933E7DD4E}"/>
              </a:ext>
            </a:extLst>
          </p:cNvPr>
          <p:cNvSpPr txBox="1"/>
          <p:nvPr/>
        </p:nvSpPr>
        <p:spPr>
          <a:xfrm>
            <a:off x="2878800" y="2197356"/>
            <a:ext cx="53572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ysClr val="windowText" lastClr="000000"/>
                </a:solidFill>
              </a:rPr>
              <a:t>224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C296920-EAE3-4F4C-9CDD-A720205AB5AA}"/>
              </a:ext>
            </a:extLst>
          </p:cNvPr>
          <p:cNvSpPr txBox="1"/>
          <p:nvPr/>
        </p:nvSpPr>
        <p:spPr>
          <a:xfrm rot="16200000">
            <a:off x="1740524" y="3338871"/>
            <a:ext cx="53572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ysClr val="windowText" lastClr="000000"/>
                </a:solidFill>
              </a:rPr>
              <a:t>224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左大括弧 14">
            <a:extLst>
              <a:ext uri="{FF2B5EF4-FFF2-40B4-BE49-F238E27FC236}">
                <a16:creationId xmlns:a16="http://schemas.microsoft.com/office/drawing/2014/main" id="{84C574AB-F09B-4744-A795-83895695AF8E}"/>
              </a:ext>
            </a:extLst>
          </p:cNvPr>
          <p:cNvSpPr/>
          <p:nvPr/>
        </p:nvSpPr>
        <p:spPr>
          <a:xfrm rot="8132478">
            <a:off x="4149693" y="2581467"/>
            <a:ext cx="155448" cy="650718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2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8477331-1885-4392-AAEB-D9791A1B0B4B}"/>
              </a:ext>
            </a:extLst>
          </p:cNvPr>
          <p:cNvSpPr txBox="1"/>
          <p:nvPr/>
        </p:nvSpPr>
        <p:spPr>
          <a:xfrm rot="2615166">
            <a:off x="3980394" y="2516752"/>
            <a:ext cx="84478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ysClr val="windowText" lastClr="000000"/>
                </a:solidFill>
              </a:rPr>
              <a:t>images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梯形 16">
            <a:extLst>
              <a:ext uri="{FF2B5EF4-FFF2-40B4-BE49-F238E27FC236}">
                <a16:creationId xmlns:a16="http://schemas.microsoft.com/office/drawing/2014/main" id="{5C5576DF-99C7-4653-A745-94EED0E0C041}"/>
              </a:ext>
            </a:extLst>
          </p:cNvPr>
          <p:cNvSpPr/>
          <p:nvPr/>
        </p:nvSpPr>
        <p:spPr>
          <a:xfrm rot="5400000">
            <a:off x="5036231" y="2778342"/>
            <a:ext cx="2494206" cy="1707715"/>
          </a:xfrm>
          <a:prstGeom prst="trapezoid">
            <a:avLst>
              <a:gd name="adj" fmla="val 3265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TW" dirty="0"/>
              <a:t>EfficientNetV2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482041F-8B44-426D-BFA9-97D9E2C3B9FC}"/>
              </a:ext>
            </a:extLst>
          </p:cNvPr>
          <p:cNvSpPr/>
          <p:nvPr/>
        </p:nvSpPr>
        <p:spPr>
          <a:xfrm>
            <a:off x="8089692" y="3302000"/>
            <a:ext cx="141178" cy="662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左大括弧 18">
            <a:extLst>
              <a:ext uri="{FF2B5EF4-FFF2-40B4-BE49-F238E27FC236}">
                <a16:creationId xmlns:a16="http://schemas.microsoft.com/office/drawing/2014/main" id="{785EC0D9-0595-46EF-961C-67CB30491664}"/>
              </a:ext>
            </a:extLst>
          </p:cNvPr>
          <p:cNvSpPr/>
          <p:nvPr/>
        </p:nvSpPr>
        <p:spPr>
          <a:xfrm rot="10800000">
            <a:off x="8230870" y="3301999"/>
            <a:ext cx="155448" cy="66294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2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3256A18-FB42-48F5-8829-1F78B7C35285}"/>
              </a:ext>
            </a:extLst>
          </p:cNvPr>
          <p:cNvSpPr txBox="1"/>
          <p:nvPr/>
        </p:nvSpPr>
        <p:spPr>
          <a:xfrm rot="5400000">
            <a:off x="8361632" y="3448804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20407322-B6CA-40DA-97E8-0F95CF8D6682}"/>
              </a:ext>
            </a:extLst>
          </p:cNvPr>
          <p:cNvCxnSpPr>
            <a:cxnSpLocks/>
          </p:cNvCxnSpPr>
          <p:nvPr/>
        </p:nvCxnSpPr>
        <p:spPr>
          <a:xfrm>
            <a:off x="7137192" y="2947670"/>
            <a:ext cx="952708" cy="3543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2CADFF5D-E212-4DAB-9B5B-C4C723708CF5}"/>
              </a:ext>
            </a:extLst>
          </p:cNvPr>
          <p:cNvCxnSpPr>
            <a:cxnSpLocks/>
          </p:cNvCxnSpPr>
          <p:nvPr/>
        </p:nvCxnSpPr>
        <p:spPr>
          <a:xfrm flipV="1">
            <a:off x="7137192" y="3974495"/>
            <a:ext cx="952708" cy="3543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054076C0-E097-4BBD-B0C5-64B7FB935155}"/>
              </a:ext>
            </a:extLst>
          </p:cNvPr>
          <p:cNvSpPr/>
          <p:nvPr/>
        </p:nvSpPr>
        <p:spPr>
          <a:xfrm>
            <a:off x="9208278" y="3417470"/>
            <a:ext cx="432000" cy="43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2"/>
              </a:solidFill>
            </a:endParaRPr>
          </a:p>
        </p:txBody>
      </p:sp>
      <p:sp>
        <p:nvSpPr>
          <p:cNvPr id="29" name="箭號: 向右 28">
            <a:extLst>
              <a:ext uri="{FF2B5EF4-FFF2-40B4-BE49-F238E27FC236}">
                <a16:creationId xmlns:a16="http://schemas.microsoft.com/office/drawing/2014/main" id="{513896B2-5EC8-4773-ACA4-1DE2366B9475}"/>
              </a:ext>
            </a:extLst>
          </p:cNvPr>
          <p:cNvSpPr/>
          <p:nvPr/>
        </p:nvSpPr>
        <p:spPr>
          <a:xfrm>
            <a:off x="8726432" y="3465830"/>
            <a:ext cx="369332" cy="31242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箭號: 向右 29">
            <a:extLst>
              <a:ext uri="{FF2B5EF4-FFF2-40B4-BE49-F238E27FC236}">
                <a16:creationId xmlns:a16="http://schemas.microsoft.com/office/drawing/2014/main" id="{B9A42719-F1AE-48DA-A671-A9AB9A729B0B}"/>
              </a:ext>
            </a:extLst>
          </p:cNvPr>
          <p:cNvSpPr/>
          <p:nvPr/>
        </p:nvSpPr>
        <p:spPr>
          <a:xfrm>
            <a:off x="9781802" y="3465830"/>
            <a:ext cx="369332" cy="31242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手繪多邊形: 圖案 30">
            <a:extLst>
              <a:ext uri="{FF2B5EF4-FFF2-40B4-BE49-F238E27FC236}">
                <a16:creationId xmlns:a16="http://schemas.microsoft.com/office/drawing/2014/main" id="{47E60A5B-4442-4B7D-9D67-CE4403CE0B09}"/>
              </a:ext>
            </a:extLst>
          </p:cNvPr>
          <p:cNvSpPr/>
          <p:nvPr/>
        </p:nvSpPr>
        <p:spPr>
          <a:xfrm>
            <a:off x="9268873" y="3523537"/>
            <a:ext cx="323850" cy="224911"/>
          </a:xfrm>
          <a:custGeom>
            <a:avLst/>
            <a:gdLst>
              <a:gd name="connsiteX0" fmla="*/ 0 w 323850"/>
              <a:gd name="connsiteY0" fmla="*/ 224790 h 224790"/>
              <a:gd name="connsiteX1" fmla="*/ 163830 w 323850"/>
              <a:gd name="connsiteY1" fmla="*/ 110490 h 224790"/>
              <a:gd name="connsiteX2" fmla="*/ 323850 w 323850"/>
              <a:gd name="connsiteY2" fmla="*/ 0 h 224790"/>
              <a:gd name="connsiteX0" fmla="*/ 0 w 323850"/>
              <a:gd name="connsiteY0" fmla="*/ 224790 h 224790"/>
              <a:gd name="connsiteX1" fmla="*/ 163830 w 323850"/>
              <a:gd name="connsiteY1" fmla="*/ 110490 h 224790"/>
              <a:gd name="connsiteX2" fmla="*/ 323850 w 323850"/>
              <a:gd name="connsiteY2" fmla="*/ 0 h 224790"/>
              <a:gd name="connsiteX0" fmla="*/ 0 w 323850"/>
              <a:gd name="connsiteY0" fmla="*/ 224885 h 224885"/>
              <a:gd name="connsiteX1" fmla="*/ 163830 w 323850"/>
              <a:gd name="connsiteY1" fmla="*/ 110585 h 224885"/>
              <a:gd name="connsiteX2" fmla="*/ 323850 w 323850"/>
              <a:gd name="connsiteY2" fmla="*/ 95 h 224885"/>
              <a:gd name="connsiteX0" fmla="*/ 0 w 323850"/>
              <a:gd name="connsiteY0" fmla="*/ 224911 h 224911"/>
              <a:gd name="connsiteX1" fmla="*/ 163830 w 323850"/>
              <a:gd name="connsiteY1" fmla="*/ 110611 h 224911"/>
              <a:gd name="connsiteX2" fmla="*/ 323850 w 323850"/>
              <a:gd name="connsiteY2" fmla="*/ 121 h 224911"/>
              <a:gd name="connsiteX0" fmla="*/ 0 w 323850"/>
              <a:gd name="connsiteY0" fmla="*/ 224911 h 224911"/>
              <a:gd name="connsiteX1" fmla="*/ 163830 w 323850"/>
              <a:gd name="connsiteY1" fmla="*/ 110611 h 224911"/>
              <a:gd name="connsiteX2" fmla="*/ 323850 w 323850"/>
              <a:gd name="connsiteY2" fmla="*/ 121 h 22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850" h="224911">
                <a:moveTo>
                  <a:pt x="0" y="224911"/>
                </a:moveTo>
                <a:cubicBezTo>
                  <a:pt x="115570" y="221101"/>
                  <a:pt x="145415" y="173476"/>
                  <a:pt x="163830" y="110611"/>
                </a:cubicBezTo>
                <a:cubicBezTo>
                  <a:pt x="179070" y="56636"/>
                  <a:pt x="222885" y="-3054"/>
                  <a:pt x="323850" y="12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AC26D88B-BC2D-448F-8E31-C3082DEBB429}"/>
              </a:ext>
            </a:extLst>
          </p:cNvPr>
          <p:cNvSpPr txBox="1"/>
          <p:nvPr/>
        </p:nvSpPr>
        <p:spPr>
          <a:xfrm>
            <a:off x="8957643" y="3043465"/>
            <a:ext cx="93326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ysClr val="windowText" lastClr="000000"/>
                </a:solidFill>
              </a:rPr>
              <a:t>Sigmiod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788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>
            <a:extLst>
              <a:ext uri="{FF2B5EF4-FFF2-40B4-BE49-F238E27FC236}">
                <a16:creationId xmlns:a16="http://schemas.microsoft.com/office/drawing/2014/main" id="{A4D686AD-94C7-4E8B-B2FB-DA3151640D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C1354EA-6FE8-4B30-B3FD-AD9AB88AE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Strategy 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F27F89C-8EC8-49BA-BE37-5FA4D431C67A}"/>
              </a:ext>
            </a:extLst>
          </p:cNvPr>
          <p:cNvSpPr/>
          <p:nvPr/>
        </p:nvSpPr>
        <p:spPr>
          <a:xfrm>
            <a:off x="1980925" y="2938954"/>
            <a:ext cx="1594800" cy="1595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554A7C5-6C8F-437D-9D94-56AA7F5875DB}"/>
              </a:ext>
            </a:extLst>
          </p:cNvPr>
          <p:cNvSpPr/>
          <p:nvPr/>
        </p:nvSpPr>
        <p:spPr>
          <a:xfrm>
            <a:off x="2133325" y="3091354"/>
            <a:ext cx="1594800" cy="15957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BADAD74-6039-490D-80E1-898120E523D9}"/>
              </a:ext>
            </a:extLst>
          </p:cNvPr>
          <p:cNvSpPr/>
          <p:nvPr/>
        </p:nvSpPr>
        <p:spPr>
          <a:xfrm>
            <a:off x="2285725" y="3243754"/>
            <a:ext cx="1594800" cy="15957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E6E3B8-FA70-4A97-B4B8-2FBE1D7F4E60}"/>
              </a:ext>
            </a:extLst>
          </p:cNvPr>
          <p:cNvSpPr/>
          <p:nvPr/>
        </p:nvSpPr>
        <p:spPr>
          <a:xfrm>
            <a:off x="2438125" y="3396154"/>
            <a:ext cx="1594800" cy="15957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左大括弧 10">
            <a:extLst>
              <a:ext uri="{FF2B5EF4-FFF2-40B4-BE49-F238E27FC236}">
                <a16:creationId xmlns:a16="http://schemas.microsoft.com/office/drawing/2014/main" id="{C9F5D007-9834-42AD-91A7-B6FAEDAF638F}"/>
              </a:ext>
            </a:extLst>
          </p:cNvPr>
          <p:cNvSpPr/>
          <p:nvPr/>
        </p:nvSpPr>
        <p:spPr>
          <a:xfrm rot="5400000">
            <a:off x="2699077" y="2062306"/>
            <a:ext cx="155448" cy="1594800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左大括弧 11">
            <a:extLst>
              <a:ext uri="{FF2B5EF4-FFF2-40B4-BE49-F238E27FC236}">
                <a16:creationId xmlns:a16="http://schemas.microsoft.com/office/drawing/2014/main" id="{FC24FAFD-3B6C-4302-A148-7E8A94144F35}"/>
              </a:ext>
            </a:extLst>
          </p:cNvPr>
          <p:cNvSpPr/>
          <p:nvPr/>
        </p:nvSpPr>
        <p:spPr>
          <a:xfrm>
            <a:off x="1823953" y="2937430"/>
            <a:ext cx="155448" cy="1594800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3F13F73-C56C-4DF5-B118-551933E7DD4E}"/>
              </a:ext>
            </a:extLst>
          </p:cNvPr>
          <p:cNvSpPr txBox="1"/>
          <p:nvPr/>
        </p:nvSpPr>
        <p:spPr>
          <a:xfrm>
            <a:off x="2508939" y="240864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224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C296920-EAE3-4F4C-9CDD-A720205AB5AA}"/>
              </a:ext>
            </a:extLst>
          </p:cNvPr>
          <p:cNvSpPr txBox="1"/>
          <p:nvPr/>
        </p:nvSpPr>
        <p:spPr>
          <a:xfrm rot="16200000">
            <a:off x="1370663" y="355016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224</a:t>
            </a:r>
            <a:endParaRPr lang="zh-TW" altLang="en-US" dirty="0"/>
          </a:p>
        </p:txBody>
      </p:sp>
      <p:sp>
        <p:nvSpPr>
          <p:cNvPr id="15" name="左大括弧 14">
            <a:extLst>
              <a:ext uri="{FF2B5EF4-FFF2-40B4-BE49-F238E27FC236}">
                <a16:creationId xmlns:a16="http://schemas.microsoft.com/office/drawing/2014/main" id="{84C574AB-F09B-4744-A795-83895695AF8E}"/>
              </a:ext>
            </a:extLst>
          </p:cNvPr>
          <p:cNvSpPr/>
          <p:nvPr/>
        </p:nvSpPr>
        <p:spPr>
          <a:xfrm rot="8132478">
            <a:off x="3779832" y="2792760"/>
            <a:ext cx="155448" cy="650718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8477331-1885-4392-AAEB-D9791A1B0B4B}"/>
              </a:ext>
            </a:extLst>
          </p:cNvPr>
          <p:cNvSpPr txBox="1"/>
          <p:nvPr/>
        </p:nvSpPr>
        <p:spPr>
          <a:xfrm rot="2615166">
            <a:off x="3610533" y="2728045"/>
            <a:ext cx="844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images</a:t>
            </a:r>
            <a:endParaRPr lang="zh-TW" altLang="en-US" dirty="0"/>
          </a:p>
        </p:txBody>
      </p:sp>
      <p:sp>
        <p:nvSpPr>
          <p:cNvPr id="17" name="梯形 16">
            <a:extLst>
              <a:ext uri="{FF2B5EF4-FFF2-40B4-BE49-F238E27FC236}">
                <a16:creationId xmlns:a16="http://schemas.microsoft.com/office/drawing/2014/main" id="{5C5576DF-99C7-4653-A745-94EED0E0C041}"/>
              </a:ext>
            </a:extLst>
          </p:cNvPr>
          <p:cNvSpPr/>
          <p:nvPr/>
        </p:nvSpPr>
        <p:spPr>
          <a:xfrm rot="5400000">
            <a:off x="4655521" y="1901733"/>
            <a:ext cx="2494206" cy="1707715"/>
          </a:xfrm>
          <a:prstGeom prst="trapezoid">
            <a:avLst>
              <a:gd name="adj" fmla="val 3265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TW" dirty="0"/>
              <a:t>EfficientNetV2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482041F-8B44-426D-BFA9-97D9E2C3B9FC}"/>
              </a:ext>
            </a:extLst>
          </p:cNvPr>
          <p:cNvSpPr/>
          <p:nvPr/>
        </p:nvSpPr>
        <p:spPr>
          <a:xfrm>
            <a:off x="7702777" y="2424120"/>
            <a:ext cx="141178" cy="662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左大括弧 18">
            <a:extLst>
              <a:ext uri="{FF2B5EF4-FFF2-40B4-BE49-F238E27FC236}">
                <a16:creationId xmlns:a16="http://schemas.microsoft.com/office/drawing/2014/main" id="{785EC0D9-0595-46EF-961C-67CB30491664}"/>
              </a:ext>
            </a:extLst>
          </p:cNvPr>
          <p:cNvSpPr/>
          <p:nvPr/>
        </p:nvSpPr>
        <p:spPr>
          <a:xfrm rot="10800000">
            <a:off x="7843955" y="2424119"/>
            <a:ext cx="155448" cy="662942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3256A18-FB42-48F5-8829-1F78B7C35285}"/>
              </a:ext>
            </a:extLst>
          </p:cNvPr>
          <p:cNvSpPr txBox="1"/>
          <p:nvPr/>
        </p:nvSpPr>
        <p:spPr>
          <a:xfrm rot="5400000">
            <a:off x="7974717" y="25709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21</a:t>
            </a:r>
            <a:endParaRPr lang="zh-TW" altLang="en-US" dirty="0"/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20407322-B6CA-40DA-97E8-0F95CF8D6682}"/>
              </a:ext>
            </a:extLst>
          </p:cNvPr>
          <p:cNvCxnSpPr>
            <a:cxnSpLocks/>
          </p:cNvCxnSpPr>
          <p:nvPr/>
        </p:nvCxnSpPr>
        <p:spPr>
          <a:xfrm>
            <a:off x="6750277" y="2069790"/>
            <a:ext cx="952708" cy="3543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2CADFF5D-E212-4DAB-9B5B-C4C723708CF5}"/>
              </a:ext>
            </a:extLst>
          </p:cNvPr>
          <p:cNvCxnSpPr>
            <a:cxnSpLocks/>
          </p:cNvCxnSpPr>
          <p:nvPr/>
        </p:nvCxnSpPr>
        <p:spPr>
          <a:xfrm flipV="1">
            <a:off x="6750277" y="3096615"/>
            <a:ext cx="952708" cy="3543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054076C0-E097-4BBD-B0C5-64B7FB935155}"/>
              </a:ext>
            </a:extLst>
          </p:cNvPr>
          <p:cNvSpPr/>
          <p:nvPr/>
        </p:nvSpPr>
        <p:spPr>
          <a:xfrm>
            <a:off x="8821363" y="2539590"/>
            <a:ext cx="432000" cy="43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箭號: 向右 28">
            <a:extLst>
              <a:ext uri="{FF2B5EF4-FFF2-40B4-BE49-F238E27FC236}">
                <a16:creationId xmlns:a16="http://schemas.microsoft.com/office/drawing/2014/main" id="{513896B2-5EC8-4773-ACA4-1DE2366B9475}"/>
              </a:ext>
            </a:extLst>
          </p:cNvPr>
          <p:cNvSpPr/>
          <p:nvPr/>
        </p:nvSpPr>
        <p:spPr>
          <a:xfrm>
            <a:off x="8339517" y="2587950"/>
            <a:ext cx="369332" cy="31242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箭號: 向右 29">
            <a:extLst>
              <a:ext uri="{FF2B5EF4-FFF2-40B4-BE49-F238E27FC236}">
                <a16:creationId xmlns:a16="http://schemas.microsoft.com/office/drawing/2014/main" id="{B9A42719-F1AE-48DA-A671-A9AB9A729B0B}"/>
              </a:ext>
            </a:extLst>
          </p:cNvPr>
          <p:cNvSpPr/>
          <p:nvPr/>
        </p:nvSpPr>
        <p:spPr>
          <a:xfrm>
            <a:off x="9394887" y="2587950"/>
            <a:ext cx="369332" cy="31242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手繪多邊形: 圖案 30">
            <a:extLst>
              <a:ext uri="{FF2B5EF4-FFF2-40B4-BE49-F238E27FC236}">
                <a16:creationId xmlns:a16="http://schemas.microsoft.com/office/drawing/2014/main" id="{47E60A5B-4442-4B7D-9D67-CE4403CE0B09}"/>
              </a:ext>
            </a:extLst>
          </p:cNvPr>
          <p:cNvSpPr/>
          <p:nvPr/>
        </p:nvSpPr>
        <p:spPr>
          <a:xfrm>
            <a:off x="8881958" y="2645657"/>
            <a:ext cx="323850" cy="224911"/>
          </a:xfrm>
          <a:custGeom>
            <a:avLst/>
            <a:gdLst>
              <a:gd name="connsiteX0" fmla="*/ 0 w 323850"/>
              <a:gd name="connsiteY0" fmla="*/ 224790 h 224790"/>
              <a:gd name="connsiteX1" fmla="*/ 163830 w 323850"/>
              <a:gd name="connsiteY1" fmla="*/ 110490 h 224790"/>
              <a:gd name="connsiteX2" fmla="*/ 323850 w 323850"/>
              <a:gd name="connsiteY2" fmla="*/ 0 h 224790"/>
              <a:gd name="connsiteX0" fmla="*/ 0 w 323850"/>
              <a:gd name="connsiteY0" fmla="*/ 224790 h 224790"/>
              <a:gd name="connsiteX1" fmla="*/ 163830 w 323850"/>
              <a:gd name="connsiteY1" fmla="*/ 110490 h 224790"/>
              <a:gd name="connsiteX2" fmla="*/ 323850 w 323850"/>
              <a:gd name="connsiteY2" fmla="*/ 0 h 224790"/>
              <a:gd name="connsiteX0" fmla="*/ 0 w 323850"/>
              <a:gd name="connsiteY0" fmla="*/ 224885 h 224885"/>
              <a:gd name="connsiteX1" fmla="*/ 163830 w 323850"/>
              <a:gd name="connsiteY1" fmla="*/ 110585 h 224885"/>
              <a:gd name="connsiteX2" fmla="*/ 323850 w 323850"/>
              <a:gd name="connsiteY2" fmla="*/ 95 h 224885"/>
              <a:gd name="connsiteX0" fmla="*/ 0 w 323850"/>
              <a:gd name="connsiteY0" fmla="*/ 224911 h 224911"/>
              <a:gd name="connsiteX1" fmla="*/ 163830 w 323850"/>
              <a:gd name="connsiteY1" fmla="*/ 110611 h 224911"/>
              <a:gd name="connsiteX2" fmla="*/ 323850 w 323850"/>
              <a:gd name="connsiteY2" fmla="*/ 121 h 224911"/>
              <a:gd name="connsiteX0" fmla="*/ 0 w 323850"/>
              <a:gd name="connsiteY0" fmla="*/ 224911 h 224911"/>
              <a:gd name="connsiteX1" fmla="*/ 163830 w 323850"/>
              <a:gd name="connsiteY1" fmla="*/ 110611 h 224911"/>
              <a:gd name="connsiteX2" fmla="*/ 323850 w 323850"/>
              <a:gd name="connsiteY2" fmla="*/ 121 h 22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850" h="224911">
                <a:moveTo>
                  <a:pt x="0" y="224911"/>
                </a:moveTo>
                <a:cubicBezTo>
                  <a:pt x="115570" y="221101"/>
                  <a:pt x="145415" y="173476"/>
                  <a:pt x="163830" y="110611"/>
                </a:cubicBezTo>
                <a:cubicBezTo>
                  <a:pt x="179070" y="56636"/>
                  <a:pt x="222885" y="-3054"/>
                  <a:pt x="323850" y="12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AC26D88B-BC2D-448F-8E31-C3082DEBB429}"/>
              </a:ext>
            </a:extLst>
          </p:cNvPr>
          <p:cNvSpPr txBox="1"/>
          <p:nvPr/>
        </p:nvSpPr>
        <p:spPr>
          <a:xfrm>
            <a:off x="8570728" y="2165585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Sigmiod</a:t>
            </a:r>
            <a:endParaRPr lang="zh-TW" altLang="en-US" dirty="0"/>
          </a:p>
        </p:txBody>
      </p:sp>
      <p:sp>
        <p:nvSpPr>
          <p:cNvPr id="24" name="梯形 23">
            <a:extLst>
              <a:ext uri="{FF2B5EF4-FFF2-40B4-BE49-F238E27FC236}">
                <a16:creationId xmlns:a16="http://schemas.microsoft.com/office/drawing/2014/main" id="{F89EDE4D-EBBF-49F4-B924-18C072231745}"/>
              </a:ext>
            </a:extLst>
          </p:cNvPr>
          <p:cNvSpPr/>
          <p:nvPr/>
        </p:nvSpPr>
        <p:spPr>
          <a:xfrm rot="5400000">
            <a:off x="4916713" y="5057859"/>
            <a:ext cx="1595717" cy="1331609"/>
          </a:xfrm>
          <a:prstGeom prst="trapezoid">
            <a:avLst>
              <a:gd name="adj" fmla="val 3265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TW" dirty="0"/>
              <a:t>MobileNetV2</a:t>
            </a:r>
            <a:endParaRPr lang="zh-TW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BD4750-8C37-4A1F-8796-EDA668DFBC0E}"/>
              </a:ext>
            </a:extLst>
          </p:cNvPr>
          <p:cNvSpPr/>
          <p:nvPr/>
        </p:nvSpPr>
        <p:spPr>
          <a:xfrm>
            <a:off x="7013110" y="5649885"/>
            <a:ext cx="141178" cy="147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5EA33086-1125-4948-A4E3-CB9E21FE8B05}"/>
              </a:ext>
            </a:extLst>
          </p:cNvPr>
          <p:cNvCxnSpPr>
            <a:cxnSpLocks/>
          </p:cNvCxnSpPr>
          <p:nvPr/>
        </p:nvCxnSpPr>
        <p:spPr>
          <a:xfrm>
            <a:off x="6380376" y="5364430"/>
            <a:ext cx="629028" cy="2854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6B4F1BCC-2490-43D0-AAB6-1BA6FE087847}"/>
              </a:ext>
            </a:extLst>
          </p:cNvPr>
          <p:cNvCxnSpPr>
            <a:cxnSpLocks/>
          </p:cNvCxnSpPr>
          <p:nvPr/>
        </p:nvCxnSpPr>
        <p:spPr>
          <a:xfrm flipV="1">
            <a:off x="6380376" y="5797441"/>
            <a:ext cx="630881" cy="2854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左大括弧 33">
            <a:extLst>
              <a:ext uri="{FF2B5EF4-FFF2-40B4-BE49-F238E27FC236}">
                <a16:creationId xmlns:a16="http://schemas.microsoft.com/office/drawing/2014/main" id="{29E1238E-C9B9-418F-9A46-0684CE5EF0D5}"/>
              </a:ext>
            </a:extLst>
          </p:cNvPr>
          <p:cNvSpPr/>
          <p:nvPr/>
        </p:nvSpPr>
        <p:spPr>
          <a:xfrm rot="10800000">
            <a:off x="7154288" y="5649885"/>
            <a:ext cx="155448" cy="147555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9065D50C-CAC2-4734-8B31-8FFA79287F1F}"/>
              </a:ext>
            </a:extLst>
          </p:cNvPr>
          <p:cNvSpPr txBox="1"/>
          <p:nvPr/>
        </p:nvSpPr>
        <p:spPr>
          <a:xfrm rot="5400000">
            <a:off x="7343559" y="5538996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23" name="接點: 弧形 22">
            <a:extLst>
              <a:ext uri="{FF2B5EF4-FFF2-40B4-BE49-F238E27FC236}">
                <a16:creationId xmlns:a16="http://schemas.microsoft.com/office/drawing/2014/main" id="{C721E23C-6E6E-4DCD-9140-A7DD8D471120}"/>
              </a:ext>
            </a:extLst>
          </p:cNvPr>
          <p:cNvCxnSpPr>
            <a:endCxn id="17" idx="2"/>
          </p:cNvCxnSpPr>
          <p:nvPr/>
        </p:nvCxnSpPr>
        <p:spPr>
          <a:xfrm rot="5400000" flipH="1" flipV="1">
            <a:off x="3894753" y="3001751"/>
            <a:ext cx="1400173" cy="907855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接點: 弧形 35">
            <a:extLst>
              <a:ext uri="{FF2B5EF4-FFF2-40B4-BE49-F238E27FC236}">
                <a16:creationId xmlns:a16="http://schemas.microsoft.com/office/drawing/2014/main" id="{2B643A7E-92F5-438C-AB30-B80133A7736A}"/>
              </a:ext>
            </a:extLst>
          </p:cNvPr>
          <p:cNvCxnSpPr>
            <a:cxnSpLocks/>
            <a:endCxn id="24" idx="2"/>
          </p:cNvCxnSpPr>
          <p:nvPr/>
        </p:nvCxnSpPr>
        <p:spPr>
          <a:xfrm rot="16200000" flipH="1">
            <a:off x="3805029" y="4479926"/>
            <a:ext cx="1567898" cy="919578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>
            <a:extLst>
              <a:ext uri="{FF2B5EF4-FFF2-40B4-BE49-F238E27FC236}">
                <a16:creationId xmlns:a16="http://schemas.microsoft.com/office/drawing/2014/main" id="{DC7C2343-9653-4E3E-B17D-01AB12B3ADCE}"/>
              </a:ext>
            </a:extLst>
          </p:cNvPr>
          <p:cNvSpPr/>
          <p:nvPr/>
        </p:nvSpPr>
        <p:spPr>
          <a:xfrm>
            <a:off x="8123984" y="5513725"/>
            <a:ext cx="432000" cy="43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箭號: 向右 43">
            <a:extLst>
              <a:ext uri="{FF2B5EF4-FFF2-40B4-BE49-F238E27FC236}">
                <a16:creationId xmlns:a16="http://schemas.microsoft.com/office/drawing/2014/main" id="{3AACEC8F-19FF-4089-9739-C314D08FF80B}"/>
              </a:ext>
            </a:extLst>
          </p:cNvPr>
          <p:cNvSpPr/>
          <p:nvPr/>
        </p:nvSpPr>
        <p:spPr>
          <a:xfrm>
            <a:off x="7642138" y="5562085"/>
            <a:ext cx="369332" cy="31242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箭號: 向右 44">
            <a:extLst>
              <a:ext uri="{FF2B5EF4-FFF2-40B4-BE49-F238E27FC236}">
                <a16:creationId xmlns:a16="http://schemas.microsoft.com/office/drawing/2014/main" id="{E27FDDA8-AD2A-4849-92E4-E6904A8DF1B3}"/>
              </a:ext>
            </a:extLst>
          </p:cNvPr>
          <p:cNvSpPr/>
          <p:nvPr/>
        </p:nvSpPr>
        <p:spPr>
          <a:xfrm>
            <a:off x="8697508" y="5562085"/>
            <a:ext cx="369332" cy="31242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手繪多邊形: 圖案 45">
            <a:extLst>
              <a:ext uri="{FF2B5EF4-FFF2-40B4-BE49-F238E27FC236}">
                <a16:creationId xmlns:a16="http://schemas.microsoft.com/office/drawing/2014/main" id="{879E8831-12DB-4AA0-B165-248868E737B1}"/>
              </a:ext>
            </a:extLst>
          </p:cNvPr>
          <p:cNvSpPr/>
          <p:nvPr/>
        </p:nvSpPr>
        <p:spPr>
          <a:xfrm>
            <a:off x="8184579" y="5619792"/>
            <a:ext cx="323850" cy="224911"/>
          </a:xfrm>
          <a:custGeom>
            <a:avLst/>
            <a:gdLst>
              <a:gd name="connsiteX0" fmla="*/ 0 w 323850"/>
              <a:gd name="connsiteY0" fmla="*/ 224790 h 224790"/>
              <a:gd name="connsiteX1" fmla="*/ 163830 w 323850"/>
              <a:gd name="connsiteY1" fmla="*/ 110490 h 224790"/>
              <a:gd name="connsiteX2" fmla="*/ 323850 w 323850"/>
              <a:gd name="connsiteY2" fmla="*/ 0 h 224790"/>
              <a:gd name="connsiteX0" fmla="*/ 0 w 323850"/>
              <a:gd name="connsiteY0" fmla="*/ 224790 h 224790"/>
              <a:gd name="connsiteX1" fmla="*/ 163830 w 323850"/>
              <a:gd name="connsiteY1" fmla="*/ 110490 h 224790"/>
              <a:gd name="connsiteX2" fmla="*/ 323850 w 323850"/>
              <a:gd name="connsiteY2" fmla="*/ 0 h 224790"/>
              <a:gd name="connsiteX0" fmla="*/ 0 w 323850"/>
              <a:gd name="connsiteY0" fmla="*/ 224885 h 224885"/>
              <a:gd name="connsiteX1" fmla="*/ 163830 w 323850"/>
              <a:gd name="connsiteY1" fmla="*/ 110585 h 224885"/>
              <a:gd name="connsiteX2" fmla="*/ 323850 w 323850"/>
              <a:gd name="connsiteY2" fmla="*/ 95 h 224885"/>
              <a:gd name="connsiteX0" fmla="*/ 0 w 323850"/>
              <a:gd name="connsiteY0" fmla="*/ 224911 h 224911"/>
              <a:gd name="connsiteX1" fmla="*/ 163830 w 323850"/>
              <a:gd name="connsiteY1" fmla="*/ 110611 h 224911"/>
              <a:gd name="connsiteX2" fmla="*/ 323850 w 323850"/>
              <a:gd name="connsiteY2" fmla="*/ 121 h 224911"/>
              <a:gd name="connsiteX0" fmla="*/ 0 w 323850"/>
              <a:gd name="connsiteY0" fmla="*/ 224911 h 224911"/>
              <a:gd name="connsiteX1" fmla="*/ 163830 w 323850"/>
              <a:gd name="connsiteY1" fmla="*/ 110611 h 224911"/>
              <a:gd name="connsiteX2" fmla="*/ 323850 w 323850"/>
              <a:gd name="connsiteY2" fmla="*/ 121 h 22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850" h="224911">
                <a:moveTo>
                  <a:pt x="0" y="224911"/>
                </a:moveTo>
                <a:cubicBezTo>
                  <a:pt x="115570" y="221101"/>
                  <a:pt x="145415" y="173476"/>
                  <a:pt x="163830" y="110611"/>
                </a:cubicBezTo>
                <a:cubicBezTo>
                  <a:pt x="179070" y="56636"/>
                  <a:pt x="222885" y="-3054"/>
                  <a:pt x="323850" y="12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13A798A-20CC-4FCB-B9E3-520676775B88}"/>
              </a:ext>
            </a:extLst>
          </p:cNvPr>
          <p:cNvSpPr txBox="1"/>
          <p:nvPr/>
        </p:nvSpPr>
        <p:spPr>
          <a:xfrm>
            <a:off x="7873349" y="513972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Sigmiod</a:t>
            </a:r>
            <a:endParaRPr lang="zh-TW" altLang="en-US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0642CA9A-0DDB-4951-AB70-4F895C33D3A9}"/>
              </a:ext>
            </a:extLst>
          </p:cNvPr>
          <p:cNvSpPr txBox="1"/>
          <p:nvPr/>
        </p:nvSpPr>
        <p:spPr>
          <a:xfrm>
            <a:off x="9179072" y="5572819"/>
            <a:ext cx="1337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Chest or not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0996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22</Words>
  <Application>Microsoft Office PowerPoint</Application>
  <PresentationFormat>寬螢幕</PresentationFormat>
  <Paragraphs>18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Strategy 1</vt:lpstr>
      <vt:lpstr>Strategy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 1</dc:title>
  <dc:creator>懷元 王</dc:creator>
  <cp:lastModifiedBy>懷元 王</cp:lastModifiedBy>
  <cp:revision>3</cp:revision>
  <dcterms:created xsi:type="dcterms:W3CDTF">2022-05-03T02:06:26Z</dcterms:created>
  <dcterms:modified xsi:type="dcterms:W3CDTF">2022-05-03T02:24:56Z</dcterms:modified>
</cp:coreProperties>
</file>