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414621-E040-4642-A2C1-99B883B6D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7C4ACA-1C5C-46FD-A817-3F7164670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0CAEE8-1B3F-41AB-96F2-36B29042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2D66-0D7E-45AA-870C-178188962306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514951-8530-4D7B-9B7E-97E697C1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02EAD0-4FB1-4B1A-B245-B6AA0C6D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3AE5-2DF4-4CB3-80F8-30CD69B00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06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82627C-97DF-4B03-910E-2880AB7E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F2B83CF-87FC-4F33-A3CA-646C30907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BCA432-2C10-4716-9642-5D8D4850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2D66-0D7E-45AA-870C-178188962306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DEEEB6-FA78-4EB3-9A11-D7CFBA2A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4CBC61-E915-42AA-A263-106353A3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3AE5-2DF4-4CB3-80F8-30CD69B00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10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2EFA00A-8DBC-457E-85C4-B1020D612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5FD2A0-974C-4EFD-A2C1-A3A8A3CFF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12FE13-C732-41F8-B62A-5AA8E9CE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2D66-0D7E-45AA-870C-178188962306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A2CFB0-4CD0-494A-B7DF-EA4AB655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0ED1D6-3B19-4154-824B-1634A836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3AE5-2DF4-4CB3-80F8-30CD69B00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57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C9F825-F4B1-4C19-B3B9-A817801E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BED705-7DE3-4EBD-AA08-024A4B257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CFF972-6A13-432F-AF56-CEB00E10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2D66-0D7E-45AA-870C-178188962306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1AAF9B-2341-4737-8378-FBE345F20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DBCC31-7068-4C1D-95A7-03008EAA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3AE5-2DF4-4CB3-80F8-30CD69B00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49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A32F0D-0A87-4C6C-8FEF-C7955670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7770B5-761A-4B9B-BFBB-A29B07A38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352BC9-5AED-4CC8-9E70-20A63EB1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2D66-0D7E-45AA-870C-178188962306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B54CB4-3AD0-450A-96A2-F1687AD1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406E3B-407F-4044-8112-CD5564711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3AE5-2DF4-4CB3-80F8-30CD69B00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1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1167-0F1F-4E44-BCAC-2677F606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8C6494-F3DC-4BD4-95D0-B82369624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D8A7C8-B55E-4342-A1FA-20EAF39EC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5CB228-3BA8-4B78-90E1-BBC560DA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2D66-0D7E-45AA-870C-178188962306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DC1E82-54F6-45EA-A2C3-EFBB8811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14F202-D3DE-4C7A-97CD-87886D61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3AE5-2DF4-4CB3-80F8-30CD69B00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91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3C0F0D-47A5-4564-A462-E98D15EF9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8A778B-BF55-4EC9-BB26-BC26F74BE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9D776B-234E-4A8A-B2DF-82EDE2EC1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5017D4C-4FF6-42BF-9931-64FD25FFF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35D89B1-BC11-40B6-814C-4CC4DD6D7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C290DF9-6723-45F5-8A7D-D1295880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2D66-0D7E-45AA-870C-178188962306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4AB2C0D-2296-4793-98BF-F29E099D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093FA4A-AAC3-494C-AA0F-6CF7EB4A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3AE5-2DF4-4CB3-80F8-30CD69B00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45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CC1703-293F-4481-A0CF-58424254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0FCEF4F-8601-4763-9462-4C13D33F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2D66-0D7E-45AA-870C-178188962306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93E906D-6D10-4E9A-A21E-214E57F0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B29EB78-2F65-49D9-BD08-125FC114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3AE5-2DF4-4CB3-80F8-30CD69B00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47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C0CCC5-7CFB-4B73-8DF2-8EBF495B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2D66-0D7E-45AA-870C-178188962306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267098A-9A71-48FA-BD25-DB6D5EAA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48A628-FDF7-4F2C-BDF8-B70BAE11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3AE5-2DF4-4CB3-80F8-30CD69B00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20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0E8FFC-58FD-459E-873C-4B55ECB69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500189-9B0C-48AB-9026-80294D8DA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7BDF276-8DAA-49E4-A587-54A5C3484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9EEAFE-262D-47F2-A3BE-CDF86B0B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2D66-0D7E-45AA-870C-178188962306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D38C6C-0ED6-44EB-A6BD-4552AAA4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208CC6-1F33-49F1-9CD2-A1A9326B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3AE5-2DF4-4CB3-80F8-30CD69B00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13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3AC876-339C-47F6-AABD-49098C1E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51004F7-D50C-4837-A47E-CEBBE5764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AAA055-89B2-44AB-A24D-CCC371590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1BA5D3-C422-4DF4-838D-9CFC1572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2D66-0D7E-45AA-870C-178188962306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0DD23C-D402-4E9E-B7DF-E62303A7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F91027-6888-4A02-B4CE-A04842D5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3AE5-2DF4-4CB3-80F8-30CD69B00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82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D513C8F-9D2D-4346-90C6-3A286C62F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148476-665B-44AD-8F70-978445B72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906169-593F-4AD6-9377-BC1B2F32A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92D66-0D7E-45AA-870C-178188962306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29A27F-F5EB-4646-8F3D-C582797BD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8BA35E-6426-4F3B-82E0-FA422CA8D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13AE5-2DF4-4CB3-80F8-30CD69B00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11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F2684BB9-5A06-486E-88A7-18CD9A4B8DB2}"/>
              </a:ext>
            </a:extLst>
          </p:cNvPr>
          <p:cNvGrpSpPr/>
          <p:nvPr/>
        </p:nvGrpSpPr>
        <p:grpSpPr>
          <a:xfrm>
            <a:off x="3901738" y="1275216"/>
            <a:ext cx="4038900" cy="4182059"/>
            <a:chOff x="3901738" y="1275216"/>
            <a:chExt cx="4038900" cy="418205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0B6D4F3-52E6-44A7-B54A-BFB960D071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5127"/>
            <a:stretch/>
          </p:blipFill>
          <p:spPr>
            <a:xfrm>
              <a:off x="5791200" y="1275216"/>
              <a:ext cx="2149438" cy="4182059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3EEC6311-EFC7-4274-B3FF-F59BCE5A79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9344"/>
            <a:stretch/>
          </p:blipFill>
          <p:spPr>
            <a:xfrm>
              <a:off x="3901738" y="1275216"/>
              <a:ext cx="1889462" cy="41820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4296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懷元 王</dc:creator>
  <cp:lastModifiedBy>懷元 王</cp:lastModifiedBy>
  <cp:revision>1</cp:revision>
  <dcterms:created xsi:type="dcterms:W3CDTF">2022-05-03T11:10:36Z</dcterms:created>
  <dcterms:modified xsi:type="dcterms:W3CDTF">2022-05-03T11:10:45Z</dcterms:modified>
</cp:coreProperties>
</file>