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241"/>
  </p:normalViewPr>
  <p:slideViewPr>
    <p:cSldViewPr snapToGrid="0" snapToObjects="1">
      <p:cViewPr varScale="1">
        <p:scale>
          <a:sx n="97" d="100"/>
          <a:sy n="97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E7E9-E7B3-2841-A0A7-211882609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D04BF-B8DC-2D43-BF20-A23C29824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F283-926C-A140-BB73-D9C65CC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67B2-6806-6444-A3AA-CF55C62C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6E3E-8575-8C4A-A808-44B9B907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9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90E8-3311-EE41-AED3-21FFBB11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E361A-8B35-684A-AF99-BDC7BAB1D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1447-244D-C64A-924F-D03D22D7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54DA-AB9E-DF42-87CF-31E7D3E0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D619-F351-CE4F-89CB-653F9521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CA577-C39C-824F-B3EE-D7F331662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1578-9FE9-A24D-A50A-02068DB3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D61E-152D-E844-BD6E-75F36934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D72F-0C1A-7D4A-8085-98A22DF2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ABE4-2E6F-8E47-A6A4-CCE069A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43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DD77-576C-D442-8BDC-22EB983E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2217-ED07-EE41-A179-E8118BFC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A9B9-769D-8343-B650-F6BFA986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6197-54FC-0742-A95B-49F98D04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D364-B705-7843-B2AA-303BADD9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2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3643-7FBA-2F42-9556-434DC623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401F7-67EC-394A-84F2-F39F3CC3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2CA0A-BC15-A44D-B944-052464FD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7438-F86A-1148-8709-31055060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7025-41B0-1740-BBC0-1F1BEC3B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92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3A8B-41BC-3A4A-91AE-6AB40CF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6542-419C-584B-B206-D33579C8E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FEDC1-6624-994E-96B2-94EB2E47B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18099-0943-CB45-8E6C-5837E663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516FE-6787-B74B-8F04-41F041C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1682-D997-6F40-99B8-14EFADC9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8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241F-097D-0B48-986A-04F8A0C6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4A7D5-6D25-D645-B9B4-4FE9F5C7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5DA35-036F-474D-8559-1A10268E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B61E-5D1E-224A-A1A6-40EED8C5F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3D9E0-4235-D64C-8D11-4A67F847E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DA2D0-210D-F644-B644-EF89DE4A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AABF7-BD57-F641-98C9-38ADB708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63FB8-4E1D-CD49-92E3-7BDAD019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8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23D1-3B3F-6742-93BF-AD4B7D76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4A0D-D786-7747-B6A7-16EE39E6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51E53-67E2-E946-A3E4-F1D14D5A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70F47-8093-4D42-8D68-1F0BB1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42BDA-C34F-DF44-ADDA-89115E37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8582E-46FB-0646-BAA9-E1DAE483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27D09-E336-294F-A8E8-4CC64618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90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241B-2356-CE43-AC9B-B8E71D58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EB87-61D8-F14C-BE6E-E7BAA678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F12B4-3A03-064A-B581-46DE3C609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A5362-8083-6F4B-BB1B-789D833C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5917C-5029-464D-9E36-DE00F17D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C29F-92A5-9644-86B6-0886DEAD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59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BE38-ED9F-0C45-9318-6118F056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38AB3-F504-6C44-8EA6-19C4CE88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B7A2-94C0-FA40-A56E-7F0DCC4FE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B82B-5AA3-EA4A-8EB4-76EC7FA2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D682A-2546-114F-91C4-F5772C72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8BB00-5032-4744-93BC-476B222B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5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9812B-AF2F-7942-9C4F-CE639F90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769AF-5826-A045-A26B-D9DE936E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2B4C-8229-FF4D-B17D-BDC33DD2D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6EEF-A0FF-A24A-8A0C-94B1449F030A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6F444-F3C1-0446-A2EC-374D348E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2855-3481-D744-8311-64990E236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7027-CA99-8048-9BC8-4BDC98313E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07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796C19B5-2BA3-FD42-A71D-21AFE1BE382B}"/>
              </a:ext>
            </a:extLst>
          </p:cNvPr>
          <p:cNvGrpSpPr/>
          <p:nvPr/>
        </p:nvGrpSpPr>
        <p:grpSpPr>
          <a:xfrm>
            <a:off x="113786" y="117826"/>
            <a:ext cx="11968792" cy="6530979"/>
            <a:chOff x="630620" y="1071984"/>
            <a:chExt cx="8526158" cy="465244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0173F3-4BE8-044B-AE8C-270A0900C072}"/>
                </a:ext>
              </a:extLst>
            </p:cNvPr>
            <p:cNvGrpSpPr/>
            <p:nvPr/>
          </p:nvGrpSpPr>
          <p:grpSpPr>
            <a:xfrm>
              <a:off x="6003683" y="1637792"/>
              <a:ext cx="3153094" cy="315311"/>
              <a:chOff x="1702676" y="1108842"/>
              <a:chExt cx="3153094" cy="31531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1B6C424-1B7A-B548-A157-D523605132F5}"/>
                  </a:ext>
                </a:extLst>
              </p:cNvPr>
              <p:cNvSpPr/>
              <p:nvPr/>
            </p:nvSpPr>
            <p:spPr>
              <a:xfrm>
                <a:off x="1702676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err="1"/>
                  <a:t>rgb</a:t>
                </a:r>
                <a:endParaRPr lang="en-GB" sz="24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E52CFC7-63C7-EB4A-A082-B958D44CAB70}"/>
                  </a:ext>
                </a:extLst>
              </p:cNvPr>
              <p:cNvSpPr/>
              <p:nvPr/>
            </p:nvSpPr>
            <p:spPr>
              <a:xfrm>
                <a:off x="2228192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err="1"/>
                  <a:t>rgb</a:t>
                </a:r>
                <a:endParaRPr lang="en-GB" sz="24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C3E79D9-184C-DD40-879F-9B82456CEC75}"/>
                  </a:ext>
                </a:extLst>
              </p:cNvPr>
              <p:cNvSpPr/>
              <p:nvPr/>
            </p:nvSpPr>
            <p:spPr>
              <a:xfrm>
                <a:off x="2753708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err="1"/>
                  <a:t>rgb</a:t>
                </a:r>
                <a:endParaRPr lang="en-GB" sz="2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98FA565-EB91-8D4B-82DC-F37320481262}"/>
                  </a:ext>
                </a:extLst>
              </p:cNvPr>
              <p:cNvSpPr/>
              <p:nvPr/>
            </p:nvSpPr>
            <p:spPr>
              <a:xfrm>
                <a:off x="3279224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err="1"/>
                  <a:t>rgb</a:t>
                </a:r>
                <a:endParaRPr lang="en-GB" sz="2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988BECC-BA24-CD4F-842D-F83A03A8258E}"/>
                  </a:ext>
                </a:extLst>
              </p:cNvPr>
              <p:cNvSpPr/>
              <p:nvPr/>
            </p:nvSpPr>
            <p:spPr>
              <a:xfrm>
                <a:off x="3804740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err="1"/>
                  <a:t>rgb</a:t>
                </a:r>
                <a:endParaRPr lang="en-GB" sz="2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617D9D-67E6-5348-B98C-EDC1AC6A262F}"/>
                  </a:ext>
                </a:extLst>
              </p:cNvPr>
              <p:cNvSpPr/>
              <p:nvPr/>
            </p:nvSpPr>
            <p:spPr>
              <a:xfrm>
                <a:off x="4330256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err="1"/>
                  <a:t>rgb</a:t>
                </a:r>
                <a:endParaRPr lang="en-GB" sz="24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1D0BEC-789A-024B-90FC-A3CAA602D1D2}"/>
                </a:ext>
              </a:extLst>
            </p:cNvPr>
            <p:cNvSpPr txBox="1"/>
            <p:nvPr/>
          </p:nvSpPr>
          <p:spPr>
            <a:xfrm>
              <a:off x="3130511" y="1071984"/>
              <a:ext cx="1703797" cy="328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Left stereo image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93E1ED-3A2B-1F46-AB35-4959BAE3A621}"/>
                </a:ext>
              </a:extLst>
            </p:cNvPr>
            <p:cNvSpPr txBox="1"/>
            <p:nvPr/>
          </p:nvSpPr>
          <p:spPr>
            <a:xfrm>
              <a:off x="6612303" y="1071984"/>
              <a:ext cx="1828952" cy="328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Right stereo image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EDCDBD-0F14-4340-903A-BB41BF365931}"/>
                </a:ext>
              </a:extLst>
            </p:cNvPr>
            <p:cNvSpPr/>
            <p:nvPr/>
          </p:nvSpPr>
          <p:spPr>
            <a:xfrm>
              <a:off x="3773194" y="1637793"/>
              <a:ext cx="525514" cy="315311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/>
                <a:t>rgb</a:t>
              </a:r>
              <a:endParaRPr lang="en-GB" sz="24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6008F5-9334-5345-93F1-C9C1B25E8C0A}"/>
                </a:ext>
              </a:extLst>
            </p:cNvPr>
            <p:cNvSpPr/>
            <p:nvPr/>
          </p:nvSpPr>
          <p:spPr>
            <a:xfrm>
              <a:off x="3773194" y="2242211"/>
              <a:ext cx="525514" cy="315311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f1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6FA5E8F-37AE-2C44-B792-FEDBC647BB4D}"/>
                </a:ext>
              </a:extLst>
            </p:cNvPr>
            <p:cNvGrpSpPr/>
            <p:nvPr/>
          </p:nvGrpSpPr>
          <p:grpSpPr>
            <a:xfrm>
              <a:off x="6003684" y="2242210"/>
              <a:ext cx="3153094" cy="315311"/>
              <a:chOff x="1702676" y="1108842"/>
              <a:chExt cx="3153094" cy="3153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993BFE-8D7E-DE4A-B4F4-1E722F08387F}"/>
                  </a:ext>
                </a:extLst>
              </p:cNvPr>
              <p:cNvSpPr/>
              <p:nvPr/>
            </p:nvSpPr>
            <p:spPr>
              <a:xfrm>
                <a:off x="1702676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f1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48068BF-3E43-8749-8B3D-5F3F122F4FA6}"/>
                  </a:ext>
                </a:extLst>
              </p:cNvPr>
              <p:cNvSpPr/>
              <p:nvPr/>
            </p:nvSpPr>
            <p:spPr>
              <a:xfrm>
                <a:off x="2228192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f2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29B8E20-7B29-DC45-B203-EBC29FD80382}"/>
                  </a:ext>
                </a:extLst>
              </p:cNvPr>
              <p:cNvSpPr/>
              <p:nvPr/>
            </p:nvSpPr>
            <p:spPr>
              <a:xfrm>
                <a:off x="2753708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f3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5AD71B8-C4F6-674F-8F72-E82842F595EF}"/>
                  </a:ext>
                </a:extLst>
              </p:cNvPr>
              <p:cNvSpPr/>
              <p:nvPr/>
            </p:nvSpPr>
            <p:spPr>
              <a:xfrm>
                <a:off x="3279224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f4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5B41839-F111-FE4A-9F41-740926734E68}"/>
                  </a:ext>
                </a:extLst>
              </p:cNvPr>
              <p:cNvSpPr/>
              <p:nvPr/>
            </p:nvSpPr>
            <p:spPr>
              <a:xfrm>
                <a:off x="3804740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f5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76E8A66-8050-F14C-ADC7-4A41FC0B5065}"/>
                  </a:ext>
                </a:extLst>
              </p:cNvPr>
              <p:cNvSpPr/>
              <p:nvPr/>
            </p:nvSpPr>
            <p:spPr>
              <a:xfrm>
                <a:off x="4330256" y="1108842"/>
                <a:ext cx="525514" cy="31531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f6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B310B5-A3CF-5E49-A021-6AED85F71649}"/>
                </a:ext>
              </a:extLst>
            </p:cNvPr>
            <p:cNvSpPr txBox="1"/>
            <p:nvPr/>
          </p:nvSpPr>
          <p:spPr>
            <a:xfrm>
              <a:off x="630621" y="3061120"/>
              <a:ext cx="1256391" cy="328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Cost volume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DB03A4-3615-4846-866D-040FFA0BD200}"/>
                </a:ext>
              </a:extLst>
            </p:cNvPr>
            <p:cNvSpPr/>
            <p:nvPr/>
          </p:nvSpPr>
          <p:spPr>
            <a:xfrm>
              <a:off x="3773193" y="4253850"/>
              <a:ext cx="1350583" cy="623896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features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9D79B8-1E36-B642-A7C9-CAF1E48566BF}"/>
                </a:ext>
              </a:extLst>
            </p:cNvPr>
            <p:cNvSpPr/>
            <p:nvPr/>
          </p:nvSpPr>
          <p:spPr>
            <a:xfrm>
              <a:off x="3773194" y="5398725"/>
              <a:ext cx="525514" cy="31531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230645-5A85-6A47-9C44-8BC9846D62A7}"/>
                </a:ext>
              </a:extLst>
            </p:cNvPr>
            <p:cNvSpPr txBox="1"/>
            <p:nvPr/>
          </p:nvSpPr>
          <p:spPr>
            <a:xfrm>
              <a:off x="630621" y="5395556"/>
              <a:ext cx="1974662" cy="328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Disparity estimation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F9544F-BFFF-DB4E-8FA7-ACF427A6EA28}"/>
                </a:ext>
              </a:extLst>
            </p:cNvPr>
            <p:cNvSpPr txBox="1"/>
            <p:nvPr/>
          </p:nvSpPr>
          <p:spPr>
            <a:xfrm>
              <a:off x="630621" y="4389374"/>
              <a:ext cx="1663510" cy="328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3-D convolutions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6ACA628-68A9-A941-9A44-1EE9C52FC49F}"/>
                </a:ext>
              </a:extLst>
            </p:cNvPr>
            <p:cNvGrpSpPr/>
            <p:nvPr/>
          </p:nvGrpSpPr>
          <p:grpSpPr>
            <a:xfrm>
              <a:off x="2081651" y="2749597"/>
              <a:ext cx="4844639" cy="1140929"/>
              <a:chOff x="1782122" y="2684838"/>
              <a:chExt cx="4844639" cy="1140929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D2F154D-4560-E148-B417-262D98E0717A}"/>
                  </a:ext>
                </a:extLst>
              </p:cNvPr>
              <p:cNvGrpSpPr/>
              <p:nvPr/>
            </p:nvGrpSpPr>
            <p:grpSpPr>
              <a:xfrm>
                <a:off x="3473667" y="3510456"/>
                <a:ext cx="3153094" cy="315311"/>
                <a:chOff x="1702676" y="1108842"/>
                <a:chExt cx="3153094" cy="315311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72B1221-6CB0-BA45-B483-244740E2A394}"/>
                    </a:ext>
                  </a:extLst>
                </p:cNvPr>
                <p:cNvSpPr/>
                <p:nvPr/>
              </p:nvSpPr>
              <p:spPr>
                <a:xfrm>
                  <a:off x="1702676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f1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D93C963-5621-2948-B7AD-D92C43A07F82}"/>
                    </a:ext>
                  </a:extLst>
                </p:cNvPr>
                <p:cNvSpPr/>
                <p:nvPr/>
              </p:nvSpPr>
              <p:spPr>
                <a:xfrm>
                  <a:off x="2228192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f2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0DBDA6-47C4-4B4C-9EF8-EC47A5C1B372}"/>
                    </a:ext>
                  </a:extLst>
                </p:cNvPr>
                <p:cNvSpPr/>
                <p:nvPr/>
              </p:nvSpPr>
              <p:spPr>
                <a:xfrm>
                  <a:off x="2753708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f3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415FD1D-4730-7C47-BE60-92F2F23E1299}"/>
                    </a:ext>
                  </a:extLst>
                </p:cNvPr>
                <p:cNvSpPr/>
                <p:nvPr/>
              </p:nvSpPr>
              <p:spPr>
                <a:xfrm>
                  <a:off x="3279224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f4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359E834-0280-CD4E-8203-5C7F333F51A3}"/>
                    </a:ext>
                  </a:extLst>
                </p:cNvPr>
                <p:cNvSpPr/>
                <p:nvPr/>
              </p:nvSpPr>
              <p:spPr>
                <a:xfrm>
                  <a:off x="3804740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f5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16A8AE1-5AA0-7147-A2C7-5B58D00DA800}"/>
                    </a:ext>
                  </a:extLst>
                </p:cNvPr>
                <p:cNvSpPr/>
                <p:nvPr/>
              </p:nvSpPr>
              <p:spPr>
                <a:xfrm>
                  <a:off x="4330256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f6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AD8B6C1-7530-EF4E-ADBF-A56B4198891F}"/>
                  </a:ext>
                </a:extLst>
              </p:cNvPr>
              <p:cNvGrpSpPr/>
              <p:nvPr/>
            </p:nvGrpSpPr>
            <p:grpSpPr>
              <a:xfrm>
                <a:off x="3473665" y="3195145"/>
                <a:ext cx="3153094" cy="315311"/>
                <a:chOff x="1702676" y="1108842"/>
                <a:chExt cx="3153094" cy="315311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509CC8-6664-9F45-A055-F9EBC51C4D7B}"/>
                    </a:ext>
                  </a:extLst>
                </p:cNvPr>
                <p:cNvSpPr/>
                <p:nvPr/>
              </p:nvSpPr>
              <p:spPr>
                <a:xfrm>
                  <a:off x="1702676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f1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EC8781E-D9FE-DD46-952E-7B5DA0D997B6}"/>
                    </a:ext>
                  </a:extLst>
                </p:cNvPr>
                <p:cNvSpPr/>
                <p:nvPr/>
              </p:nvSpPr>
              <p:spPr>
                <a:xfrm>
                  <a:off x="2228192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f1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46C438D-5D8A-BD4C-90BA-EA7F482A70EC}"/>
                    </a:ext>
                  </a:extLst>
                </p:cNvPr>
                <p:cNvSpPr/>
                <p:nvPr/>
              </p:nvSpPr>
              <p:spPr>
                <a:xfrm>
                  <a:off x="2753708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f1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DE4ED4E-8129-EE4B-A8C0-A93D2CE36958}"/>
                    </a:ext>
                  </a:extLst>
                </p:cNvPr>
                <p:cNvSpPr/>
                <p:nvPr/>
              </p:nvSpPr>
              <p:spPr>
                <a:xfrm>
                  <a:off x="3279224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f1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AC8BC81-5310-4A4D-98FF-8C1A85F28B68}"/>
                    </a:ext>
                  </a:extLst>
                </p:cNvPr>
                <p:cNvSpPr/>
                <p:nvPr/>
              </p:nvSpPr>
              <p:spPr>
                <a:xfrm>
                  <a:off x="3804740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f1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F282D28-4C54-2A42-9800-4C1838A7ACD6}"/>
                    </a:ext>
                  </a:extLst>
                </p:cNvPr>
                <p:cNvSpPr/>
                <p:nvPr/>
              </p:nvSpPr>
              <p:spPr>
                <a:xfrm>
                  <a:off x="4330256" y="1108842"/>
                  <a:ext cx="525514" cy="31531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/>
                    <a:t>f1</a:t>
                  </a: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F26CB88-3002-0E46-BD0B-83E3D52DD160}"/>
                  </a:ext>
                </a:extLst>
              </p:cNvPr>
              <p:cNvCxnSpPr/>
              <p:nvPr/>
            </p:nvCxnSpPr>
            <p:spPr>
              <a:xfrm>
                <a:off x="3473664" y="2996361"/>
                <a:ext cx="315309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D52580-A090-D244-BA98-8BD0FC1149C3}"/>
                  </a:ext>
                </a:extLst>
              </p:cNvPr>
              <p:cNvSpPr txBox="1"/>
              <p:nvPr/>
            </p:nvSpPr>
            <p:spPr>
              <a:xfrm>
                <a:off x="4552318" y="2684838"/>
                <a:ext cx="902349" cy="32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disparity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F4519FC-E86C-F745-BD44-543BEED08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166" y="3195145"/>
                <a:ext cx="0" cy="63062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A82196-1C93-9B40-BD1F-DB868415A8A7}"/>
                  </a:ext>
                </a:extLst>
              </p:cNvPr>
              <p:cNvSpPr txBox="1"/>
              <p:nvPr/>
            </p:nvSpPr>
            <p:spPr>
              <a:xfrm>
                <a:off x="1782122" y="3325790"/>
                <a:ext cx="1399223" cy="32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concatenation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B8CDC2E-1208-464D-AC81-E30DDC8D4351}"/>
                </a:ext>
              </a:extLst>
            </p:cNvPr>
            <p:cNvSpPr txBox="1"/>
            <p:nvPr/>
          </p:nvSpPr>
          <p:spPr>
            <a:xfrm>
              <a:off x="630620" y="1686618"/>
              <a:ext cx="1220854" cy="328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Input image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480776-57CE-AE44-8219-F7FAA752F163}"/>
                </a:ext>
              </a:extLst>
            </p:cNvPr>
            <p:cNvSpPr txBox="1"/>
            <p:nvPr/>
          </p:nvSpPr>
          <p:spPr>
            <a:xfrm>
              <a:off x="630620" y="2242211"/>
              <a:ext cx="1663510" cy="328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2-D convolutions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09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2018-07-04T01:34:43Z</cp:lastPrinted>
  <dcterms:created xsi:type="dcterms:W3CDTF">2018-07-04T01:07:55Z</dcterms:created>
  <dcterms:modified xsi:type="dcterms:W3CDTF">2018-07-04T01:34:55Z</dcterms:modified>
</cp:coreProperties>
</file>