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6" r:id="rId2"/>
  </p:sldIdLst>
  <p:sldSz cx="36576000" cy="13716000"/>
  <p:notesSz cx="6858000" cy="9144000"/>
  <p:defaultTextStyle>
    <a:defPPr>
      <a:defRPr lang="en-US"/>
    </a:defPPr>
    <a:lvl1pPr marL="0" algn="l" defTabSz="1974977" rtl="0" eaLnBrk="1" latinLnBrk="0" hangingPunct="1">
      <a:defRPr sz="3888" kern="1200">
        <a:solidFill>
          <a:schemeClr val="tx1"/>
        </a:solidFill>
        <a:latin typeface="+mn-lt"/>
        <a:ea typeface="+mn-ea"/>
        <a:cs typeface="+mn-cs"/>
      </a:defRPr>
    </a:lvl1pPr>
    <a:lvl2pPr marL="987489" algn="l" defTabSz="1974977" rtl="0" eaLnBrk="1" latinLnBrk="0" hangingPunct="1">
      <a:defRPr sz="3888" kern="1200">
        <a:solidFill>
          <a:schemeClr val="tx1"/>
        </a:solidFill>
        <a:latin typeface="+mn-lt"/>
        <a:ea typeface="+mn-ea"/>
        <a:cs typeface="+mn-cs"/>
      </a:defRPr>
    </a:lvl2pPr>
    <a:lvl3pPr marL="1974977" algn="l" defTabSz="1974977" rtl="0" eaLnBrk="1" latinLnBrk="0" hangingPunct="1">
      <a:defRPr sz="3888" kern="1200">
        <a:solidFill>
          <a:schemeClr val="tx1"/>
        </a:solidFill>
        <a:latin typeface="+mn-lt"/>
        <a:ea typeface="+mn-ea"/>
        <a:cs typeface="+mn-cs"/>
      </a:defRPr>
    </a:lvl3pPr>
    <a:lvl4pPr marL="2962466" algn="l" defTabSz="1974977" rtl="0" eaLnBrk="1" latinLnBrk="0" hangingPunct="1">
      <a:defRPr sz="3888" kern="1200">
        <a:solidFill>
          <a:schemeClr val="tx1"/>
        </a:solidFill>
        <a:latin typeface="+mn-lt"/>
        <a:ea typeface="+mn-ea"/>
        <a:cs typeface="+mn-cs"/>
      </a:defRPr>
    </a:lvl4pPr>
    <a:lvl5pPr marL="3949955" algn="l" defTabSz="1974977" rtl="0" eaLnBrk="1" latinLnBrk="0" hangingPunct="1">
      <a:defRPr sz="3888" kern="1200">
        <a:solidFill>
          <a:schemeClr val="tx1"/>
        </a:solidFill>
        <a:latin typeface="+mn-lt"/>
        <a:ea typeface="+mn-ea"/>
        <a:cs typeface="+mn-cs"/>
      </a:defRPr>
    </a:lvl5pPr>
    <a:lvl6pPr marL="4937445" algn="l" defTabSz="1974977" rtl="0" eaLnBrk="1" latinLnBrk="0" hangingPunct="1">
      <a:defRPr sz="3888" kern="1200">
        <a:solidFill>
          <a:schemeClr val="tx1"/>
        </a:solidFill>
        <a:latin typeface="+mn-lt"/>
        <a:ea typeface="+mn-ea"/>
        <a:cs typeface="+mn-cs"/>
      </a:defRPr>
    </a:lvl6pPr>
    <a:lvl7pPr marL="5924932" algn="l" defTabSz="1974977" rtl="0" eaLnBrk="1" latinLnBrk="0" hangingPunct="1">
      <a:defRPr sz="3888" kern="1200">
        <a:solidFill>
          <a:schemeClr val="tx1"/>
        </a:solidFill>
        <a:latin typeface="+mn-lt"/>
        <a:ea typeface="+mn-ea"/>
        <a:cs typeface="+mn-cs"/>
      </a:defRPr>
    </a:lvl7pPr>
    <a:lvl8pPr marL="6912421" algn="l" defTabSz="1974977" rtl="0" eaLnBrk="1" latinLnBrk="0" hangingPunct="1">
      <a:defRPr sz="3888" kern="1200">
        <a:solidFill>
          <a:schemeClr val="tx1"/>
        </a:solidFill>
        <a:latin typeface="+mn-lt"/>
        <a:ea typeface="+mn-ea"/>
        <a:cs typeface="+mn-cs"/>
      </a:defRPr>
    </a:lvl8pPr>
    <a:lvl9pPr marL="7899911" algn="l" defTabSz="1974977" rtl="0" eaLnBrk="1" latinLnBrk="0" hangingPunct="1">
      <a:defRPr sz="38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00"/>
    <a:srgbClr val="00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3"/>
    <p:restoredTop sz="55063"/>
  </p:normalViewPr>
  <p:slideViewPr>
    <p:cSldViewPr snapToGrid="0" snapToObjects="1">
      <p:cViewPr>
        <p:scale>
          <a:sx n="54" d="100"/>
          <a:sy n="54" d="100"/>
        </p:scale>
        <p:origin x="-1336" y="2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E9AFA-4D7F-3049-819D-06208E2A9F2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F27F7-632A-2546-85B9-9BBE06F2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4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74977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987489" algn="l" defTabSz="1974977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974977" algn="l" defTabSz="1974977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2962466" algn="l" defTabSz="1974977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3949955" algn="l" defTabSz="1974977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4937445" algn="l" defTabSz="1974977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5924932" algn="l" defTabSz="1974977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6912421" algn="l" defTabSz="1974977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7899911" algn="l" defTabSz="1974977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F27F7-632A-2546-85B9-9BBE06F22F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2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244726"/>
            <a:ext cx="27432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7204076"/>
            <a:ext cx="27432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730250"/>
            <a:ext cx="78867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730250"/>
            <a:ext cx="232029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3419477"/>
            <a:ext cx="315468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9178927"/>
            <a:ext cx="315468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3651250"/>
            <a:ext cx="155448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3651250"/>
            <a:ext cx="155448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1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730251"/>
            <a:ext cx="315468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3362326"/>
            <a:ext cx="1547336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5010150"/>
            <a:ext cx="1547336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3362326"/>
            <a:ext cx="1554956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5010150"/>
            <a:ext cx="1554956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1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914400"/>
            <a:ext cx="1179671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974851"/>
            <a:ext cx="185166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4114800"/>
            <a:ext cx="1179671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914400"/>
            <a:ext cx="1179671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974851"/>
            <a:ext cx="185166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4114800"/>
            <a:ext cx="1179671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1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730251"/>
            <a:ext cx="315468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3651250"/>
            <a:ext cx="315468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23AD1-CC01-5042-A59E-AC7F0E8A486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2712701"/>
            <a:ext cx="12344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105D-99AA-F94E-8683-C606D89D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1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Right Arrow 587"/>
          <p:cNvSpPr/>
          <p:nvPr/>
        </p:nvSpPr>
        <p:spPr>
          <a:xfrm>
            <a:off x="8098589" y="2203721"/>
            <a:ext cx="2769664" cy="2005724"/>
          </a:xfrm>
          <a:prstGeom prst="rightArrow">
            <a:avLst>
              <a:gd name="adj1" fmla="val 67909"/>
              <a:gd name="adj2" fmla="val 29272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Bulk/single-cell sequencing</a:t>
            </a:r>
          </a:p>
        </p:txBody>
      </p:sp>
      <p:grpSp>
        <p:nvGrpSpPr>
          <p:cNvPr id="568" name="Group 567"/>
          <p:cNvGrpSpPr/>
          <p:nvPr/>
        </p:nvGrpSpPr>
        <p:grpSpPr>
          <a:xfrm>
            <a:off x="11272138" y="1839255"/>
            <a:ext cx="2766124" cy="2335306"/>
            <a:chOff x="3855720" y="2255520"/>
            <a:chExt cx="2776086" cy="2438400"/>
          </a:xfrm>
        </p:grpSpPr>
        <p:sp>
          <p:nvSpPr>
            <p:cNvPr id="569" name="Rounded Rectangle 568"/>
            <p:cNvSpPr/>
            <p:nvPr/>
          </p:nvSpPr>
          <p:spPr>
            <a:xfrm>
              <a:off x="3855720" y="2484120"/>
              <a:ext cx="2164080" cy="2209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0" name="Rounded Rectangle 569"/>
            <p:cNvSpPr/>
            <p:nvPr/>
          </p:nvSpPr>
          <p:spPr>
            <a:xfrm>
              <a:off x="4175760" y="3246120"/>
              <a:ext cx="2456046" cy="14478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1" name="Rounded Rectangle 570"/>
            <p:cNvSpPr/>
            <p:nvPr/>
          </p:nvSpPr>
          <p:spPr>
            <a:xfrm>
              <a:off x="4632960" y="2255520"/>
              <a:ext cx="1998846" cy="14325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885623" y="2415940"/>
              <a:ext cx="1493520" cy="715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73" name="Group 572"/>
            <p:cNvGrpSpPr/>
            <p:nvPr/>
          </p:nvGrpSpPr>
          <p:grpSpPr>
            <a:xfrm>
              <a:off x="5130503" y="2524184"/>
              <a:ext cx="196492" cy="499390"/>
              <a:chOff x="8885937" y="1637638"/>
              <a:chExt cx="1124228" cy="4446872"/>
            </a:xfrm>
          </p:grpSpPr>
          <p:cxnSp>
            <p:nvCxnSpPr>
              <p:cNvPr id="576" name="Straight Connector 575"/>
              <p:cNvCxnSpPr/>
              <p:nvPr/>
            </p:nvCxnSpPr>
            <p:spPr>
              <a:xfrm>
                <a:off x="9005157" y="2600423"/>
                <a:ext cx="94918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>
                <a:off x="9174701" y="2960410"/>
                <a:ext cx="59173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/>
              <p:cNvCxnSpPr>
                <a:endCxn id="585" idx="2"/>
              </p:cNvCxnSpPr>
              <p:nvPr/>
            </p:nvCxnSpPr>
            <p:spPr>
              <a:xfrm>
                <a:off x="8936473" y="3642476"/>
                <a:ext cx="105011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>
                <a:off x="9180200" y="4194529"/>
                <a:ext cx="52650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/>
              <p:nvPr/>
            </p:nvCxnSpPr>
            <p:spPr>
              <a:xfrm>
                <a:off x="9189624" y="2255520"/>
                <a:ext cx="52650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>
                <a:off x="9216495" y="4672831"/>
                <a:ext cx="52650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>
                <a:off x="9037896" y="4958171"/>
                <a:ext cx="90682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>
                <a:off x="9189624" y="5416074"/>
                <a:ext cx="52650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5" name="Freeform 584"/>
              <p:cNvSpPr/>
              <p:nvPr/>
            </p:nvSpPr>
            <p:spPr>
              <a:xfrm flipH="1">
                <a:off x="8990262" y="1637638"/>
                <a:ext cx="1019903" cy="4446872"/>
              </a:xfrm>
              <a:custGeom>
                <a:avLst/>
                <a:gdLst>
                  <a:gd name="connsiteX0" fmla="*/ 1 w 1068405"/>
                  <a:gd name="connsiteY0" fmla="*/ 0 h 4446872"/>
                  <a:gd name="connsiteX1" fmla="*/ 1068405 w 1068405"/>
                  <a:gd name="connsiteY1" fmla="*/ 1039529 h 4446872"/>
                  <a:gd name="connsiteX2" fmla="*/ 1 w 1068405"/>
                  <a:gd name="connsiteY2" fmla="*/ 2098308 h 4446872"/>
                  <a:gd name="connsiteX3" fmla="*/ 1058780 w 1068405"/>
                  <a:gd name="connsiteY3" fmla="*/ 3368843 h 4446872"/>
                  <a:gd name="connsiteX4" fmla="*/ 1 w 1068405"/>
                  <a:gd name="connsiteY4" fmla="*/ 4446872 h 4446872"/>
                  <a:gd name="connsiteX5" fmla="*/ 1 w 1068405"/>
                  <a:gd name="connsiteY5" fmla="*/ 4446872 h 444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8405" h="4446872">
                    <a:moveTo>
                      <a:pt x="1" y="0"/>
                    </a:moveTo>
                    <a:cubicBezTo>
                      <a:pt x="534203" y="344905"/>
                      <a:pt x="1068405" y="689811"/>
                      <a:pt x="1068405" y="1039529"/>
                    </a:cubicBezTo>
                    <a:cubicBezTo>
                      <a:pt x="1068405" y="1389247"/>
                      <a:pt x="1605" y="1710089"/>
                      <a:pt x="1" y="2098308"/>
                    </a:cubicBezTo>
                    <a:cubicBezTo>
                      <a:pt x="-1603" y="2486527"/>
                      <a:pt x="1058780" y="2977416"/>
                      <a:pt x="1058780" y="3368843"/>
                    </a:cubicBezTo>
                    <a:cubicBezTo>
                      <a:pt x="1058780" y="3760270"/>
                      <a:pt x="1" y="4446872"/>
                      <a:pt x="1" y="4446872"/>
                    </a:cubicBezTo>
                    <a:lnTo>
                      <a:pt x="1" y="4446872"/>
                    </a:ln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6" name="Freeform 585"/>
              <p:cNvSpPr/>
              <p:nvPr/>
            </p:nvSpPr>
            <p:spPr>
              <a:xfrm>
                <a:off x="8885937" y="1637638"/>
                <a:ext cx="1068405" cy="4446872"/>
              </a:xfrm>
              <a:custGeom>
                <a:avLst/>
                <a:gdLst>
                  <a:gd name="connsiteX0" fmla="*/ 1 w 1068405"/>
                  <a:gd name="connsiteY0" fmla="*/ 0 h 4446872"/>
                  <a:gd name="connsiteX1" fmla="*/ 1068405 w 1068405"/>
                  <a:gd name="connsiteY1" fmla="*/ 1039529 h 4446872"/>
                  <a:gd name="connsiteX2" fmla="*/ 1 w 1068405"/>
                  <a:gd name="connsiteY2" fmla="*/ 2098308 h 4446872"/>
                  <a:gd name="connsiteX3" fmla="*/ 1058780 w 1068405"/>
                  <a:gd name="connsiteY3" fmla="*/ 3368843 h 4446872"/>
                  <a:gd name="connsiteX4" fmla="*/ 1 w 1068405"/>
                  <a:gd name="connsiteY4" fmla="*/ 4446872 h 4446872"/>
                  <a:gd name="connsiteX5" fmla="*/ 1 w 1068405"/>
                  <a:gd name="connsiteY5" fmla="*/ 4446872 h 444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8405" h="4446872">
                    <a:moveTo>
                      <a:pt x="1" y="0"/>
                    </a:moveTo>
                    <a:cubicBezTo>
                      <a:pt x="534203" y="344905"/>
                      <a:pt x="1068405" y="689811"/>
                      <a:pt x="1068405" y="1039529"/>
                    </a:cubicBezTo>
                    <a:cubicBezTo>
                      <a:pt x="1068405" y="1389247"/>
                      <a:pt x="1605" y="1710089"/>
                      <a:pt x="1" y="2098308"/>
                    </a:cubicBezTo>
                    <a:cubicBezTo>
                      <a:pt x="-1603" y="2486527"/>
                      <a:pt x="1058780" y="2977416"/>
                      <a:pt x="1058780" y="3368843"/>
                    </a:cubicBezTo>
                    <a:cubicBezTo>
                      <a:pt x="1058780" y="3760270"/>
                      <a:pt x="1" y="4446872"/>
                      <a:pt x="1" y="4446872"/>
                    </a:cubicBezTo>
                    <a:lnTo>
                      <a:pt x="1" y="4446872"/>
                    </a:ln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74" name="TextBox 573"/>
            <p:cNvSpPr txBox="1"/>
            <p:nvPr/>
          </p:nvSpPr>
          <p:spPr>
            <a:xfrm>
              <a:off x="5406106" y="2660750"/>
              <a:ext cx="974755" cy="22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800" dirty="0">
                  <a:cs typeface="+mj-cs"/>
                </a:rPr>
                <a:t>…</a:t>
              </a:r>
              <a:r>
                <a:rPr lang="en-US" sz="800" dirty="0">
                  <a:cs typeface="+mj-cs"/>
                </a:rPr>
                <a:t>AATGGCATAG</a:t>
              </a:r>
              <a:r>
                <a:rPr lang="mr-IN" sz="800" dirty="0">
                  <a:cs typeface="+mj-cs"/>
                </a:rPr>
                <a:t>…</a:t>
              </a:r>
              <a:endParaRPr lang="en-US" sz="800" dirty="0">
                <a:cs typeface="+mj-cs"/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4632960" y="3233967"/>
              <a:ext cx="1998846" cy="0"/>
            </a:xfrm>
            <a:prstGeom prst="line">
              <a:avLst/>
            </a:prstGeom>
            <a:ln w="41275">
              <a:solidFill>
                <a:srgbClr val="00F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le 7"/>
          <p:cNvSpPr/>
          <p:nvPr/>
        </p:nvSpPr>
        <p:spPr>
          <a:xfrm>
            <a:off x="27347974" y="7185202"/>
            <a:ext cx="2095299" cy="3566160"/>
          </a:xfrm>
          <a:prstGeom prst="roundRect">
            <a:avLst/>
          </a:prstGeom>
          <a:noFill/>
          <a:ln w="66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7922612" y="1363851"/>
            <a:ext cx="2982006" cy="4486537"/>
          </a:xfrm>
          <a:custGeom>
            <a:avLst/>
            <a:gdLst>
              <a:gd name="connsiteX0" fmla="*/ 810223 w 2754940"/>
              <a:gd name="connsiteY0" fmla="*/ 192300 h 4371658"/>
              <a:gd name="connsiteX1" fmla="*/ 40202 w 2754940"/>
              <a:gd name="connsiteY1" fmla="*/ 1371394 h 4371658"/>
              <a:gd name="connsiteX2" fmla="*/ 256770 w 2754940"/>
              <a:gd name="connsiteY2" fmla="*/ 3488952 h 4371658"/>
              <a:gd name="connsiteX3" fmla="*/ 1508054 w 2754940"/>
              <a:gd name="connsiteY3" fmla="*/ 4355226 h 4371658"/>
              <a:gd name="connsiteX4" fmla="*/ 2711212 w 2754940"/>
              <a:gd name="connsiteY4" fmla="*/ 3873963 h 4371658"/>
              <a:gd name="connsiteX5" fmla="*/ 2398391 w 2754940"/>
              <a:gd name="connsiteY5" fmla="*/ 1780468 h 4371658"/>
              <a:gd name="connsiteX6" fmla="*/ 1508054 w 2754940"/>
              <a:gd name="connsiteY6" fmla="*/ 168237 h 4371658"/>
              <a:gd name="connsiteX7" fmla="*/ 810223 w 2754940"/>
              <a:gd name="connsiteY7" fmla="*/ 192300 h 437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4940" h="4371658">
                <a:moveTo>
                  <a:pt x="810223" y="192300"/>
                </a:moveTo>
                <a:cubicBezTo>
                  <a:pt x="565581" y="392826"/>
                  <a:pt x="132444" y="821952"/>
                  <a:pt x="40202" y="1371394"/>
                </a:cubicBezTo>
                <a:cubicBezTo>
                  <a:pt x="-52040" y="1920836"/>
                  <a:pt x="12128" y="2991647"/>
                  <a:pt x="256770" y="3488952"/>
                </a:cubicBezTo>
                <a:cubicBezTo>
                  <a:pt x="501412" y="3986257"/>
                  <a:pt x="1098980" y="4291058"/>
                  <a:pt x="1508054" y="4355226"/>
                </a:cubicBezTo>
                <a:cubicBezTo>
                  <a:pt x="1917128" y="4419394"/>
                  <a:pt x="2562823" y="4303089"/>
                  <a:pt x="2711212" y="3873963"/>
                </a:cubicBezTo>
                <a:cubicBezTo>
                  <a:pt x="2859601" y="3444837"/>
                  <a:pt x="2598917" y="2398089"/>
                  <a:pt x="2398391" y="1780468"/>
                </a:cubicBezTo>
                <a:cubicBezTo>
                  <a:pt x="2197865" y="1162847"/>
                  <a:pt x="1772749" y="440953"/>
                  <a:pt x="1508054" y="168237"/>
                </a:cubicBezTo>
                <a:cubicBezTo>
                  <a:pt x="1243359" y="-104479"/>
                  <a:pt x="1054865" y="-8226"/>
                  <a:pt x="810223" y="192300"/>
                </a:cubicBezTo>
                <a:close/>
              </a:path>
            </a:pathLst>
          </a:custGeom>
          <a:noFill/>
          <a:ln w="889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8273483" y="6024364"/>
            <a:ext cx="3051984" cy="4313394"/>
          </a:xfrm>
          <a:custGeom>
            <a:avLst/>
            <a:gdLst>
              <a:gd name="connsiteX0" fmla="*/ 323850 w 2956633"/>
              <a:gd name="connsiteY0" fmla="*/ 208416 h 4949893"/>
              <a:gd name="connsiteX1" fmla="*/ 11029 w 2956633"/>
              <a:gd name="connsiteY1" fmla="*/ 2277847 h 4949893"/>
              <a:gd name="connsiteX2" fmla="*/ 251661 w 2956633"/>
              <a:gd name="connsiteY2" fmla="*/ 3625384 h 4949893"/>
              <a:gd name="connsiteX3" fmla="*/ 1430755 w 2956633"/>
              <a:gd name="connsiteY3" fmla="*/ 4491658 h 4949893"/>
              <a:gd name="connsiteX4" fmla="*/ 2826419 w 2956633"/>
              <a:gd name="connsiteY4" fmla="*/ 4780416 h 4949893"/>
              <a:gd name="connsiteX5" fmla="*/ 2874545 w 2956633"/>
              <a:gd name="connsiteY5" fmla="*/ 1844710 h 4949893"/>
              <a:gd name="connsiteX6" fmla="*/ 2633913 w 2956633"/>
              <a:gd name="connsiteY6" fmla="*/ 256542 h 4949893"/>
              <a:gd name="connsiteX7" fmla="*/ 323850 w 2956633"/>
              <a:gd name="connsiteY7" fmla="*/ 208416 h 494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6633" h="4949893">
                <a:moveTo>
                  <a:pt x="323850" y="208416"/>
                </a:moveTo>
                <a:cubicBezTo>
                  <a:pt x="-113297" y="545300"/>
                  <a:pt x="23060" y="1708352"/>
                  <a:pt x="11029" y="2277847"/>
                </a:cubicBezTo>
                <a:cubicBezTo>
                  <a:pt x="-1003" y="2847342"/>
                  <a:pt x="15040" y="3256415"/>
                  <a:pt x="251661" y="3625384"/>
                </a:cubicBezTo>
                <a:cubicBezTo>
                  <a:pt x="488282" y="3994353"/>
                  <a:pt x="1001629" y="4299153"/>
                  <a:pt x="1430755" y="4491658"/>
                </a:cubicBezTo>
                <a:cubicBezTo>
                  <a:pt x="1859881" y="4684163"/>
                  <a:pt x="2585787" y="5221574"/>
                  <a:pt x="2826419" y="4780416"/>
                </a:cubicBezTo>
                <a:cubicBezTo>
                  <a:pt x="3067051" y="4339258"/>
                  <a:pt x="2906629" y="2598689"/>
                  <a:pt x="2874545" y="1844710"/>
                </a:cubicBezTo>
                <a:cubicBezTo>
                  <a:pt x="2842461" y="1090731"/>
                  <a:pt x="3059029" y="529258"/>
                  <a:pt x="2633913" y="256542"/>
                </a:cubicBezTo>
                <a:cubicBezTo>
                  <a:pt x="2208797" y="-16174"/>
                  <a:pt x="760997" y="-128468"/>
                  <a:pt x="323850" y="208416"/>
                </a:cubicBezTo>
                <a:close/>
              </a:path>
            </a:pathLst>
          </a:custGeom>
          <a:noFill/>
          <a:ln w="889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0886653" y="1214285"/>
            <a:ext cx="2023946" cy="8006803"/>
          </a:xfrm>
          <a:custGeom>
            <a:avLst/>
            <a:gdLst>
              <a:gd name="connsiteX0" fmla="*/ 457368 w 2270988"/>
              <a:gd name="connsiteY0" fmla="*/ 109189 h 8006803"/>
              <a:gd name="connsiteX1" fmla="*/ 168 w 2270988"/>
              <a:gd name="connsiteY1" fmla="*/ 2322999 h 8006803"/>
              <a:gd name="connsiteX2" fmla="*/ 409242 w 2270988"/>
              <a:gd name="connsiteY2" fmla="*/ 4223989 h 8006803"/>
              <a:gd name="connsiteX3" fmla="*/ 818315 w 2270988"/>
              <a:gd name="connsiteY3" fmla="*/ 5956536 h 8006803"/>
              <a:gd name="connsiteX4" fmla="*/ 890505 w 2270988"/>
              <a:gd name="connsiteY4" fmla="*/ 7520641 h 8006803"/>
              <a:gd name="connsiteX5" fmla="*/ 2141789 w 2270988"/>
              <a:gd name="connsiteY5" fmla="*/ 7592831 h 8006803"/>
              <a:gd name="connsiteX6" fmla="*/ 2165852 w 2270988"/>
              <a:gd name="connsiteY6" fmla="*/ 2539568 h 8006803"/>
              <a:gd name="connsiteX7" fmla="*/ 1564273 w 2270988"/>
              <a:gd name="connsiteY7" fmla="*/ 566389 h 8006803"/>
              <a:gd name="connsiteX8" fmla="*/ 457368 w 2270988"/>
              <a:gd name="connsiteY8" fmla="*/ 109189 h 800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0988" h="8006803">
                <a:moveTo>
                  <a:pt x="457368" y="109189"/>
                </a:moveTo>
                <a:cubicBezTo>
                  <a:pt x="196684" y="401957"/>
                  <a:pt x="8189" y="1637199"/>
                  <a:pt x="168" y="2322999"/>
                </a:cubicBezTo>
                <a:cubicBezTo>
                  <a:pt x="-7853" y="3008799"/>
                  <a:pt x="272884" y="3618400"/>
                  <a:pt x="409242" y="4223989"/>
                </a:cubicBezTo>
                <a:cubicBezTo>
                  <a:pt x="545600" y="4829578"/>
                  <a:pt x="738105" y="5407094"/>
                  <a:pt x="818315" y="5956536"/>
                </a:cubicBezTo>
                <a:cubicBezTo>
                  <a:pt x="898526" y="6505978"/>
                  <a:pt x="669926" y="7247925"/>
                  <a:pt x="890505" y="7520641"/>
                </a:cubicBezTo>
                <a:cubicBezTo>
                  <a:pt x="1111084" y="7793357"/>
                  <a:pt x="1929231" y="8423010"/>
                  <a:pt x="2141789" y="7592831"/>
                </a:cubicBezTo>
                <a:cubicBezTo>
                  <a:pt x="2354347" y="6762652"/>
                  <a:pt x="2262105" y="3710642"/>
                  <a:pt x="2165852" y="2539568"/>
                </a:cubicBezTo>
                <a:cubicBezTo>
                  <a:pt x="2069599" y="1368494"/>
                  <a:pt x="1845010" y="971452"/>
                  <a:pt x="1564273" y="566389"/>
                </a:cubicBezTo>
                <a:cubicBezTo>
                  <a:pt x="1283536" y="161326"/>
                  <a:pt x="718052" y="-183579"/>
                  <a:pt x="457368" y="109189"/>
                </a:cubicBezTo>
                <a:close/>
              </a:path>
            </a:pathLst>
          </a:custGeom>
          <a:noFill/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7681014" y="981308"/>
            <a:ext cx="5901123" cy="9673580"/>
          </a:xfrm>
          <a:custGeom>
            <a:avLst/>
            <a:gdLst>
              <a:gd name="connsiteX0" fmla="*/ 2411723 w 5901123"/>
              <a:gd name="connsiteY0" fmla="*/ 2225 h 10279161"/>
              <a:gd name="connsiteX1" fmla="*/ 197912 w 5901123"/>
              <a:gd name="connsiteY1" fmla="*/ 964751 h 10279161"/>
              <a:gd name="connsiteX2" fmla="*/ 101660 w 5901123"/>
              <a:gd name="connsiteY2" fmla="*/ 4237341 h 10279161"/>
              <a:gd name="connsiteX3" fmla="*/ 149786 w 5901123"/>
              <a:gd name="connsiteY3" fmla="*/ 8015257 h 10279161"/>
              <a:gd name="connsiteX4" fmla="*/ 1617639 w 5901123"/>
              <a:gd name="connsiteY4" fmla="*/ 10084688 h 10279161"/>
              <a:gd name="connsiteX5" fmla="*/ 4673660 w 5901123"/>
              <a:gd name="connsiteY5" fmla="*/ 9916246 h 10279161"/>
              <a:gd name="connsiteX6" fmla="*/ 5708375 w 5901123"/>
              <a:gd name="connsiteY6" fmla="*/ 7654309 h 10279161"/>
              <a:gd name="connsiteX7" fmla="*/ 5563997 w 5901123"/>
              <a:gd name="connsiteY7" fmla="*/ 1085067 h 10279161"/>
              <a:gd name="connsiteX8" fmla="*/ 2411723 w 5901123"/>
              <a:gd name="connsiteY8" fmla="*/ 2225 h 1027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1123" h="10279161">
                <a:moveTo>
                  <a:pt x="2411723" y="2225"/>
                </a:moveTo>
                <a:cubicBezTo>
                  <a:pt x="1517376" y="-17828"/>
                  <a:pt x="582922" y="258898"/>
                  <a:pt x="197912" y="964751"/>
                </a:cubicBezTo>
                <a:cubicBezTo>
                  <a:pt x="-187098" y="1670604"/>
                  <a:pt x="109681" y="3062257"/>
                  <a:pt x="101660" y="4237341"/>
                </a:cubicBezTo>
                <a:cubicBezTo>
                  <a:pt x="93639" y="5412425"/>
                  <a:pt x="-102877" y="7040699"/>
                  <a:pt x="149786" y="8015257"/>
                </a:cubicBezTo>
                <a:cubicBezTo>
                  <a:pt x="402449" y="8989815"/>
                  <a:pt x="863660" y="9767857"/>
                  <a:pt x="1617639" y="10084688"/>
                </a:cubicBezTo>
                <a:cubicBezTo>
                  <a:pt x="2371618" y="10401520"/>
                  <a:pt x="3991871" y="10321309"/>
                  <a:pt x="4673660" y="9916246"/>
                </a:cubicBezTo>
                <a:cubicBezTo>
                  <a:pt x="5355449" y="9511183"/>
                  <a:pt x="5559985" y="9126172"/>
                  <a:pt x="5708375" y="7654309"/>
                </a:cubicBezTo>
                <a:cubicBezTo>
                  <a:pt x="5856765" y="6182446"/>
                  <a:pt x="6117450" y="2360414"/>
                  <a:pt x="5563997" y="1085067"/>
                </a:cubicBezTo>
                <a:cubicBezTo>
                  <a:pt x="5010545" y="-190280"/>
                  <a:pt x="3306070" y="22278"/>
                  <a:pt x="2411723" y="2225"/>
                </a:cubicBezTo>
                <a:close/>
              </a:path>
            </a:pathLst>
          </a:custGeom>
          <a:noFill/>
          <a:ln w="889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Rounded Rectangle 612"/>
          <p:cNvSpPr/>
          <p:nvPr/>
        </p:nvSpPr>
        <p:spPr>
          <a:xfrm>
            <a:off x="29921762" y="7179176"/>
            <a:ext cx="2110124" cy="3600606"/>
          </a:xfrm>
          <a:prstGeom prst="roundRect">
            <a:avLst/>
          </a:prstGeom>
          <a:noFill/>
          <a:ln w="66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ounded Rectangle 613"/>
          <p:cNvSpPr/>
          <p:nvPr/>
        </p:nvSpPr>
        <p:spPr>
          <a:xfrm>
            <a:off x="32559012" y="7204512"/>
            <a:ext cx="2088157" cy="3657317"/>
          </a:xfrm>
          <a:prstGeom prst="roundRect">
            <a:avLst/>
          </a:prstGeom>
          <a:noFill/>
          <a:ln w="666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7CC91C4-2488-4401-870B-793A0EB84FC7}"/>
              </a:ext>
            </a:extLst>
          </p:cNvPr>
          <p:cNvGrpSpPr/>
          <p:nvPr/>
        </p:nvGrpSpPr>
        <p:grpSpPr>
          <a:xfrm>
            <a:off x="32559013" y="2064421"/>
            <a:ext cx="2518464" cy="2434117"/>
            <a:chOff x="32944904" y="1971799"/>
            <a:chExt cx="2518464" cy="2434117"/>
          </a:xfrm>
        </p:grpSpPr>
        <p:sp>
          <p:nvSpPr>
            <p:cNvPr id="5" name="Rectangle 4"/>
            <p:cNvSpPr/>
            <p:nvPr/>
          </p:nvSpPr>
          <p:spPr>
            <a:xfrm>
              <a:off x="32944904" y="1971799"/>
              <a:ext cx="2518464" cy="2434117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174895" y="2163466"/>
              <a:ext cx="2170066" cy="461665"/>
              <a:chOff x="33174895" y="2163466"/>
              <a:chExt cx="2170066" cy="461665"/>
            </a:xfrm>
          </p:grpSpPr>
          <p:cxnSp>
            <p:nvCxnSpPr>
              <p:cNvPr id="250" name="Straight Connector 249">
                <a:extLst>
                  <a:ext uri="{FF2B5EF4-FFF2-40B4-BE49-F238E27FC236}">
                    <a16:creationId xmlns="" xmlns:a16="http://schemas.microsoft.com/office/drawing/2014/main" id="{1FCD9ECA-57E1-0A4F-9542-4871B2405A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74895" y="2390075"/>
                <a:ext cx="911286" cy="1"/>
              </a:xfrm>
              <a:prstGeom prst="line">
                <a:avLst/>
              </a:prstGeom>
              <a:noFill/>
              <a:ln w="127000" cap="flat" cmpd="sng" algn="ctr">
                <a:solidFill>
                  <a:schemeClr val="bg2">
                    <a:lumMod val="50000"/>
                  </a:scheme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34204136" y="2163466"/>
                <a:ext cx="1140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 edges</a:t>
                </a: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3174895" y="2659379"/>
              <a:ext cx="2259150" cy="461665"/>
              <a:chOff x="33174895" y="2162597"/>
              <a:chExt cx="2259150" cy="461665"/>
            </a:xfrm>
          </p:grpSpPr>
          <p:cxnSp>
            <p:nvCxnSpPr>
              <p:cNvPr id="259" name="Straight Connector 258">
                <a:extLst>
                  <a:ext uri="{FF2B5EF4-FFF2-40B4-BE49-F238E27FC236}">
                    <a16:creationId xmlns="" xmlns:a16="http://schemas.microsoft.com/office/drawing/2014/main" id="{1FCD9ECA-57E1-0A4F-9542-4871B2405A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74895" y="2390075"/>
                <a:ext cx="911286" cy="1"/>
              </a:xfrm>
              <a:prstGeom prst="line">
                <a:avLst/>
              </a:prstGeom>
              <a:noFill/>
              <a:ln w="88900" cap="flat" cmpd="sng" algn="ctr">
                <a:solidFill>
                  <a:schemeClr val="bg2">
                    <a:lumMod val="50000"/>
                  </a:scheme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60" name="TextBox 259"/>
              <p:cNvSpPr txBox="1"/>
              <p:nvPr/>
            </p:nvSpPr>
            <p:spPr>
              <a:xfrm>
                <a:off x="34224290" y="2162597"/>
                <a:ext cx="1209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 edges </a:t>
                </a: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33174895" y="3203506"/>
              <a:ext cx="2170066" cy="461665"/>
              <a:chOff x="33174895" y="2163812"/>
              <a:chExt cx="2170066" cy="461665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="" xmlns:a16="http://schemas.microsoft.com/office/drawing/2014/main" id="{1FCD9ECA-57E1-0A4F-9542-4871B2405A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74895" y="2390075"/>
                <a:ext cx="911286" cy="1"/>
              </a:xfrm>
              <a:prstGeom prst="line">
                <a:avLst/>
              </a:prstGeom>
              <a:noFill/>
              <a:ln w="50800" cap="flat" cmpd="sng" algn="ctr">
                <a:solidFill>
                  <a:schemeClr val="bg2">
                    <a:lumMod val="50000"/>
                  </a:scheme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63" name="TextBox 262"/>
              <p:cNvSpPr txBox="1"/>
              <p:nvPr/>
            </p:nvSpPr>
            <p:spPr>
              <a:xfrm>
                <a:off x="34204136" y="2163812"/>
                <a:ext cx="1140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 edges</a:t>
                </a: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33174895" y="3727435"/>
              <a:ext cx="2049841" cy="461665"/>
              <a:chOff x="33174895" y="2154071"/>
              <a:chExt cx="2049841" cy="461665"/>
            </a:xfrm>
          </p:grpSpPr>
          <p:cxnSp>
            <p:nvCxnSpPr>
              <p:cNvPr id="265" name="Straight Connector 264">
                <a:extLst>
                  <a:ext uri="{FF2B5EF4-FFF2-40B4-BE49-F238E27FC236}">
                    <a16:creationId xmlns="" xmlns:a16="http://schemas.microsoft.com/office/drawing/2014/main" id="{1FCD9ECA-57E1-0A4F-9542-4871B2405A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74895" y="2390075"/>
                <a:ext cx="911286" cy="1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2">
                    <a:lumMod val="50000"/>
                  </a:scheme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66" name="TextBox 265"/>
              <p:cNvSpPr txBox="1"/>
              <p:nvPr/>
            </p:nvSpPr>
            <p:spPr>
              <a:xfrm>
                <a:off x="34204136" y="2154071"/>
                <a:ext cx="1020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 edge</a:t>
                </a:r>
              </a:p>
            </p:txBody>
          </p:sp>
        </p:grpSp>
      </p:grpSp>
      <p:grpSp>
        <p:nvGrpSpPr>
          <p:cNvPr id="969" name="Group 968"/>
          <p:cNvGrpSpPr/>
          <p:nvPr/>
        </p:nvGrpSpPr>
        <p:grpSpPr>
          <a:xfrm>
            <a:off x="19341963" y="2593288"/>
            <a:ext cx="1285416" cy="2575156"/>
            <a:chOff x="19341963" y="2593288"/>
            <a:chExt cx="1285416" cy="2575156"/>
          </a:xfrm>
        </p:grpSpPr>
        <p:grpSp>
          <p:nvGrpSpPr>
            <p:cNvPr id="958" name="Group 957"/>
            <p:cNvGrpSpPr/>
            <p:nvPr/>
          </p:nvGrpSpPr>
          <p:grpSpPr>
            <a:xfrm>
              <a:off x="19699305" y="2593288"/>
              <a:ext cx="557076" cy="526728"/>
              <a:chOff x="19691066" y="2509369"/>
              <a:chExt cx="557076" cy="526728"/>
            </a:xfrm>
          </p:grpSpPr>
          <p:sp>
            <p:nvSpPr>
              <p:cNvPr id="463" name="Oval 462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9691066" y="2509369"/>
                <a:ext cx="557076" cy="526728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49495" y="2663396"/>
                <a:ext cx="233715" cy="22860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cxnSp>
          <p:nvCxnSpPr>
            <p:cNvPr id="436" name="Straight Connector 435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61" idx="4"/>
              <a:endCxn id="459" idx="0"/>
            </p:cNvCxnSpPr>
            <p:nvPr/>
          </p:nvCxnSpPr>
          <p:spPr>
            <a:xfrm>
              <a:off x="19977843" y="3824879"/>
              <a:ext cx="762" cy="181066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437" name="Straight Connector 436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59" idx="3"/>
              <a:endCxn id="268" idx="0"/>
            </p:cNvCxnSpPr>
            <p:nvPr/>
          </p:nvCxnSpPr>
          <p:spPr>
            <a:xfrm flipH="1">
              <a:off x="19620501" y="4455535"/>
              <a:ext cx="161148" cy="14990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438" name="Straight Connector 437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63" idx="4"/>
              <a:endCxn id="461" idx="0"/>
            </p:cNvCxnSpPr>
            <p:nvPr/>
          </p:nvCxnSpPr>
          <p:spPr>
            <a:xfrm>
              <a:off x="19977843" y="3120016"/>
              <a:ext cx="0" cy="17813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grpSp>
          <p:nvGrpSpPr>
            <p:cNvPr id="512" name="Group 511"/>
            <p:cNvGrpSpPr/>
            <p:nvPr/>
          </p:nvGrpSpPr>
          <p:grpSpPr>
            <a:xfrm>
              <a:off x="19700067" y="4005945"/>
              <a:ext cx="557076" cy="526728"/>
              <a:chOff x="19702486" y="3973424"/>
              <a:chExt cx="557076" cy="526728"/>
            </a:xfrm>
          </p:grpSpPr>
          <p:sp>
            <p:nvSpPr>
              <p:cNvPr id="459" name="Oval 458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9702486" y="3973424"/>
                <a:ext cx="557076" cy="526728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="" xmlns:a16="http://schemas.microsoft.com/office/drawing/2014/main" id="{0E1EDAE3-F91C-1B46-8C84-EE7714EB5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60916" y="4127451"/>
                <a:ext cx="233714" cy="228600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cxnSp>
          <p:nvCxnSpPr>
            <p:cNvPr id="442" name="Straight Connector 441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59" idx="5"/>
              <a:endCxn id="273" idx="0"/>
            </p:cNvCxnSpPr>
            <p:nvPr/>
          </p:nvCxnSpPr>
          <p:spPr>
            <a:xfrm>
              <a:off x="20175561" y="4455535"/>
              <a:ext cx="173280" cy="186181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grpSp>
          <p:nvGrpSpPr>
            <p:cNvPr id="959" name="Group 958"/>
            <p:cNvGrpSpPr/>
            <p:nvPr/>
          </p:nvGrpSpPr>
          <p:grpSpPr>
            <a:xfrm>
              <a:off x="19699305" y="3298151"/>
              <a:ext cx="557076" cy="526728"/>
              <a:chOff x="19683273" y="3313789"/>
              <a:chExt cx="557076" cy="526728"/>
            </a:xfrm>
          </p:grpSpPr>
          <p:sp>
            <p:nvSpPr>
              <p:cNvPr id="461" name="Oval 460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9683273" y="3313789"/>
                <a:ext cx="557076" cy="526728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41703" y="3467816"/>
                <a:ext cx="233713" cy="228600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9341963" y="4605440"/>
              <a:ext cx="557076" cy="526728"/>
              <a:chOff x="19358290" y="4680764"/>
              <a:chExt cx="557076" cy="526728"/>
            </a:xfrm>
          </p:grpSpPr>
          <p:sp>
            <p:nvSpPr>
              <p:cNvPr id="268" name="Oval 267">
                <a:extLst>
                  <a:ext uri="{FF2B5EF4-FFF2-40B4-BE49-F238E27FC236}">
                    <a16:creationId xmlns="" xmlns:a16="http://schemas.microsoft.com/office/drawing/2014/main" id="{A9993661-11C4-47E1-8ADB-B6F6AA3EACEA}"/>
                  </a:ext>
                </a:extLst>
              </p:cNvPr>
              <p:cNvSpPr/>
              <p:nvPr/>
            </p:nvSpPr>
            <p:spPr>
              <a:xfrm>
                <a:off x="19358290" y="4680764"/>
                <a:ext cx="557076" cy="526728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="" xmlns:a16="http://schemas.microsoft.com/office/drawing/2014/main" id="{D6C23148-CC4B-4408-8417-0F51AA453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16720" y="4834791"/>
                <a:ext cx="233714" cy="228600"/>
              </a:xfrm>
              <a:prstGeom prst="ellipse">
                <a:avLst/>
              </a:prstGeom>
              <a:solidFill>
                <a:srgbClr val="BE5250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20070303" y="4641716"/>
              <a:ext cx="557076" cy="526728"/>
              <a:chOff x="20020394" y="4708863"/>
              <a:chExt cx="557076" cy="526728"/>
            </a:xfrm>
          </p:grpSpPr>
          <p:sp>
            <p:nvSpPr>
              <p:cNvPr id="273" name="Oval 272">
                <a:extLst>
                  <a:ext uri="{FF2B5EF4-FFF2-40B4-BE49-F238E27FC236}">
                    <a16:creationId xmlns="" xmlns:a16="http://schemas.microsoft.com/office/drawing/2014/main" id="{1D39C100-719C-4F42-8E2F-0A125A6274DE}"/>
                  </a:ext>
                </a:extLst>
              </p:cNvPr>
              <p:cNvSpPr/>
              <p:nvPr/>
            </p:nvSpPr>
            <p:spPr>
              <a:xfrm>
                <a:off x="20020394" y="4708863"/>
                <a:ext cx="557076" cy="526728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="" xmlns:a16="http://schemas.microsoft.com/office/drawing/2014/main" id="{F8368F21-07CF-4085-AE58-A207A1720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178823" y="4862890"/>
                <a:ext cx="233715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955" name="Group 954"/>
          <p:cNvGrpSpPr/>
          <p:nvPr/>
        </p:nvGrpSpPr>
        <p:grpSpPr>
          <a:xfrm>
            <a:off x="18721465" y="1739438"/>
            <a:ext cx="574717" cy="3759774"/>
            <a:chOff x="16701459" y="4176784"/>
            <a:chExt cx="574717" cy="3759774"/>
          </a:xfrm>
        </p:grpSpPr>
        <p:cxnSp>
          <p:nvCxnSpPr>
            <p:cNvPr id="468" name="Straight Connector 467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96" idx="4"/>
              <a:endCxn id="494" idx="0"/>
            </p:cNvCxnSpPr>
            <p:nvPr/>
          </p:nvCxnSpPr>
          <p:spPr>
            <a:xfrm flipH="1">
              <a:off x="16983876" y="5542056"/>
              <a:ext cx="3" cy="285461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469" name="Straight Connector 468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48" idx="4"/>
              <a:endCxn id="496" idx="0"/>
            </p:cNvCxnSpPr>
            <p:nvPr/>
          </p:nvCxnSpPr>
          <p:spPr>
            <a:xfrm>
              <a:off x="16983876" y="4710847"/>
              <a:ext cx="3" cy="297146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grpSp>
          <p:nvGrpSpPr>
            <p:cNvPr id="952" name="Group 951"/>
            <p:cNvGrpSpPr/>
            <p:nvPr/>
          </p:nvGrpSpPr>
          <p:grpSpPr>
            <a:xfrm>
              <a:off x="16701459" y="5827517"/>
              <a:ext cx="564833" cy="534063"/>
              <a:chOff x="16701459" y="5827517"/>
              <a:chExt cx="564833" cy="534063"/>
            </a:xfrm>
          </p:grpSpPr>
          <p:sp>
            <p:nvSpPr>
              <p:cNvPr id="494" name="Oval 493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6701459" y="5827517"/>
                <a:ext cx="564833" cy="534063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="" xmlns:a16="http://schemas.microsoft.com/office/drawing/2014/main" id="{0E1EDAE3-F91C-1B46-8C84-EE7714EB5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63462" y="5978001"/>
                <a:ext cx="233713" cy="228600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951" name="Group 950"/>
            <p:cNvGrpSpPr/>
            <p:nvPr/>
          </p:nvGrpSpPr>
          <p:grpSpPr>
            <a:xfrm>
              <a:off x="16711343" y="6628612"/>
              <a:ext cx="564833" cy="534063"/>
              <a:chOff x="16711343" y="6628612"/>
              <a:chExt cx="564833" cy="534063"/>
            </a:xfrm>
          </p:grpSpPr>
          <p:sp>
            <p:nvSpPr>
              <p:cNvPr id="489" name="Oval 488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6711343" y="6628612"/>
                <a:ext cx="564833" cy="534063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="" xmlns:a16="http://schemas.microsoft.com/office/drawing/2014/main" id="{AE40EB77-0EC5-9847-91FE-E9760292DB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46" y="6779096"/>
                <a:ext cx="233713" cy="228600"/>
              </a:xfrm>
              <a:prstGeom prst="ellipse">
                <a:avLst/>
              </a:prstGeom>
              <a:solidFill>
                <a:srgbClr val="BE5250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cxnSp>
          <p:nvCxnSpPr>
            <p:cNvPr id="472" name="Straight Connector 471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94" idx="4"/>
              <a:endCxn id="489" idx="0"/>
            </p:cNvCxnSpPr>
            <p:nvPr/>
          </p:nvCxnSpPr>
          <p:spPr>
            <a:xfrm>
              <a:off x="16983876" y="6361580"/>
              <a:ext cx="9884" cy="267032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474" name="Straight Connector 473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89" idx="4"/>
              <a:endCxn id="482" idx="0"/>
            </p:cNvCxnSpPr>
            <p:nvPr/>
          </p:nvCxnSpPr>
          <p:spPr>
            <a:xfrm flipH="1">
              <a:off x="16983876" y="7162675"/>
              <a:ext cx="9884" cy="239820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grpSp>
          <p:nvGrpSpPr>
            <p:cNvPr id="950" name="Group 949"/>
            <p:cNvGrpSpPr/>
            <p:nvPr/>
          </p:nvGrpSpPr>
          <p:grpSpPr>
            <a:xfrm>
              <a:off x="16701459" y="7402495"/>
              <a:ext cx="564833" cy="534063"/>
              <a:chOff x="16701459" y="7471973"/>
              <a:chExt cx="564833" cy="534063"/>
            </a:xfrm>
          </p:grpSpPr>
          <p:sp>
            <p:nvSpPr>
              <p:cNvPr id="482" name="Oval 481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6701459" y="7471973"/>
                <a:ext cx="564833" cy="534063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63459" y="7622457"/>
                <a:ext cx="233716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953" name="Group 952"/>
            <p:cNvGrpSpPr/>
            <p:nvPr/>
          </p:nvGrpSpPr>
          <p:grpSpPr>
            <a:xfrm>
              <a:off x="16701462" y="5007993"/>
              <a:ext cx="564833" cy="534063"/>
              <a:chOff x="16701462" y="5007993"/>
              <a:chExt cx="564833" cy="534063"/>
            </a:xfrm>
          </p:grpSpPr>
          <p:sp>
            <p:nvSpPr>
              <p:cNvPr id="496" name="Oval 495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6701462" y="5007993"/>
                <a:ext cx="564833" cy="534063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63465" y="5158477"/>
                <a:ext cx="233713" cy="228600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954" name="Group 953"/>
            <p:cNvGrpSpPr/>
            <p:nvPr/>
          </p:nvGrpSpPr>
          <p:grpSpPr>
            <a:xfrm>
              <a:off x="16701459" y="4176784"/>
              <a:ext cx="564833" cy="534063"/>
              <a:chOff x="16701459" y="4176784"/>
              <a:chExt cx="564833" cy="534063"/>
            </a:xfrm>
          </p:grpSpPr>
          <p:sp>
            <p:nvSpPr>
              <p:cNvPr id="448" name="Oval 447">
                <a:extLst>
                  <a:ext uri="{FF2B5EF4-FFF2-40B4-BE49-F238E27FC236}">
                    <a16:creationId xmlns="" xmlns:a16="http://schemas.microsoft.com/office/drawing/2014/main" id="{425C1013-BC57-4B45-8898-78E725D50B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01459" y="4176784"/>
                <a:ext cx="564833" cy="534063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="" xmlns:a16="http://schemas.microsoft.com/office/drawing/2014/main" id="{193BFD78-C919-4A0E-96CF-D3F4E787D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63459" y="4327268"/>
                <a:ext cx="233716" cy="22860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</p:grpSp>
      <p:cxnSp>
        <p:nvCxnSpPr>
          <p:cNvPr id="367" name="Straight Connector 366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324" idx="4"/>
            <a:endCxn id="391" idx="0"/>
          </p:cNvCxnSpPr>
          <p:nvPr/>
        </p:nvCxnSpPr>
        <p:spPr>
          <a:xfrm>
            <a:off x="21714814" y="2891107"/>
            <a:ext cx="1057" cy="175388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368" name="Straight Connector 367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391" idx="3"/>
            <a:endCxn id="299" idx="0"/>
          </p:cNvCxnSpPr>
          <p:nvPr/>
        </p:nvCxnSpPr>
        <p:spPr>
          <a:xfrm flipH="1">
            <a:off x="21401036" y="3514716"/>
            <a:ext cx="118478" cy="21320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369" name="Straight Connector 368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452" idx="4"/>
            <a:endCxn id="324" idx="0"/>
          </p:cNvCxnSpPr>
          <p:nvPr/>
        </p:nvCxnSpPr>
        <p:spPr>
          <a:xfrm>
            <a:off x="21709434" y="2165216"/>
            <a:ext cx="5380" cy="200767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373" name="Straight Connector 372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391" idx="5"/>
            <a:endCxn id="276" idx="0"/>
          </p:cNvCxnSpPr>
          <p:nvPr/>
        </p:nvCxnSpPr>
        <p:spPr>
          <a:xfrm>
            <a:off x="21912227" y="3514716"/>
            <a:ext cx="179465" cy="2188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grpSp>
        <p:nvGrpSpPr>
          <p:cNvPr id="519" name="Group 518"/>
          <p:cNvGrpSpPr/>
          <p:nvPr/>
        </p:nvGrpSpPr>
        <p:grpSpPr>
          <a:xfrm>
            <a:off x="21814002" y="3733552"/>
            <a:ext cx="555379" cy="525124"/>
            <a:chOff x="21832033" y="3892751"/>
            <a:chExt cx="555379" cy="525124"/>
          </a:xfrm>
        </p:grpSpPr>
        <p:sp>
          <p:nvSpPr>
            <p:cNvPr id="276" name="Oval 275">
              <a:extLst>
                <a:ext uri="{FF2B5EF4-FFF2-40B4-BE49-F238E27FC236}">
                  <a16:creationId xmlns="" xmlns:a16="http://schemas.microsoft.com/office/drawing/2014/main" id="{C9D8D776-B86B-4D2B-B41E-DEBA7FCE72B1}"/>
                </a:ext>
              </a:extLst>
            </p:cNvPr>
            <p:cNvSpPr/>
            <p:nvPr/>
          </p:nvSpPr>
          <p:spPr>
            <a:xfrm>
              <a:off x="21832033" y="3892751"/>
              <a:ext cx="555379" cy="525124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="" xmlns:a16="http://schemas.microsoft.com/office/drawing/2014/main" id="{BCD0E436-BDC4-4586-B5F4-A48C4C48E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92064" y="4039356"/>
              <a:ext cx="233716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21123346" y="3727916"/>
            <a:ext cx="555379" cy="525124"/>
            <a:chOff x="21098190" y="3872852"/>
            <a:chExt cx="555379" cy="525124"/>
          </a:xfrm>
        </p:grpSpPr>
        <p:sp>
          <p:nvSpPr>
            <p:cNvPr id="299" name="Oval 298">
              <a:extLst>
                <a:ext uri="{FF2B5EF4-FFF2-40B4-BE49-F238E27FC236}">
                  <a16:creationId xmlns="" xmlns:a16="http://schemas.microsoft.com/office/drawing/2014/main" id="{F0361D38-F9C2-4FE2-AEDB-5172BFEB05BF}"/>
                </a:ext>
              </a:extLst>
            </p:cNvPr>
            <p:cNvSpPr/>
            <p:nvPr/>
          </p:nvSpPr>
          <p:spPr>
            <a:xfrm>
              <a:off x="21098190" y="3872852"/>
              <a:ext cx="555379" cy="525124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 dirty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="" xmlns:a16="http://schemas.microsoft.com/office/drawing/2014/main" id="{68309C05-7722-4C0B-A903-8ABB661E3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8224" y="4019457"/>
              <a:ext cx="233713" cy="228600"/>
            </a:xfrm>
            <a:prstGeom prst="ellipse">
              <a:avLst/>
            </a:prstGeom>
            <a:solidFill>
              <a:srgbClr val="BE5250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516" name="Group 515"/>
          <p:cNvGrpSpPr/>
          <p:nvPr/>
        </p:nvGrpSpPr>
        <p:grpSpPr>
          <a:xfrm>
            <a:off x="21437124" y="2365983"/>
            <a:ext cx="555379" cy="525124"/>
            <a:chOff x="21446540" y="2541548"/>
            <a:chExt cx="555379" cy="525124"/>
          </a:xfrm>
        </p:grpSpPr>
        <p:sp>
          <p:nvSpPr>
            <p:cNvPr id="324" name="Oval 323">
              <a:extLst>
                <a:ext uri="{FF2B5EF4-FFF2-40B4-BE49-F238E27FC236}">
                  <a16:creationId xmlns="" xmlns:a16="http://schemas.microsoft.com/office/drawing/2014/main" id="{5CFFD3A4-1827-4FAC-8683-CBF1ADA6C0DB}"/>
                </a:ext>
              </a:extLst>
            </p:cNvPr>
            <p:cNvSpPr/>
            <p:nvPr/>
          </p:nvSpPr>
          <p:spPr>
            <a:xfrm>
              <a:off x="21446540" y="2541548"/>
              <a:ext cx="555379" cy="525124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="" xmlns:a16="http://schemas.microsoft.com/office/drawing/2014/main" id="{8C241525-7F4A-44DD-8670-07D0C38B2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6574" y="2688153"/>
              <a:ext cx="233713" cy="228600"/>
            </a:xfrm>
            <a:prstGeom prst="ellipse">
              <a:avLst/>
            </a:prstGeom>
            <a:solidFill>
              <a:srgbClr val="9BBB59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 dirty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21438181" y="3066495"/>
            <a:ext cx="555379" cy="525124"/>
            <a:chOff x="21431744" y="3283702"/>
            <a:chExt cx="555379" cy="525124"/>
          </a:xfrm>
        </p:grpSpPr>
        <p:sp>
          <p:nvSpPr>
            <p:cNvPr id="391" name="Oval 390">
              <a:extLst>
                <a:ext uri="{FF2B5EF4-FFF2-40B4-BE49-F238E27FC236}">
                  <a16:creationId xmlns="" xmlns:a16="http://schemas.microsoft.com/office/drawing/2014/main" id="{AE67C12F-A50C-416B-A3F5-F9B46265BD6D}"/>
                </a:ext>
              </a:extLst>
            </p:cNvPr>
            <p:cNvSpPr/>
            <p:nvPr/>
          </p:nvSpPr>
          <p:spPr>
            <a:xfrm>
              <a:off x="21431744" y="3283702"/>
              <a:ext cx="555379" cy="525124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394" name="Oval 393">
              <a:extLst>
                <a:ext uri="{FF2B5EF4-FFF2-40B4-BE49-F238E27FC236}">
                  <a16:creationId xmlns="" xmlns:a16="http://schemas.microsoft.com/office/drawing/2014/main" id="{E46D51A8-8F65-4367-9E78-E312CE4CB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91778" y="3430307"/>
              <a:ext cx="233713" cy="228600"/>
            </a:xfrm>
            <a:prstGeom prst="ellipse">
              <a:avLst/>
            </a:prstGeom>
            <a:solidFill>
              <a:srgbClr val="8064A2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21431744" y="1640092"/>
            <a:ext cx="555379" cy="525124"/>
            <a:chOff x="21431744" y="1788667"/>
            <a:chExt cx="555379" cy="525124"/>
          </a:xfrm>
        </p:grpSpPr>
        <p:sp>
          <p:nvSpPr>
            <p:cNvPr id="452" name="Oval 451">
              <a:extLst>
                <a:ext uri="{FF2B5EF4-FFF2-40B4-BE49-F238E27FC236}">
                  <a16:creationId xmlns="" xmlns:a16="http://schemas.microsoft.com/office/drawing/2014/main" id="{0C388E41-93D6-486D-AA60-F1A1AE9936D7}"/>
                </a:ext>
              </a:extLst>
            </p:cNvPr>
            <p:cNvSpPr/>
            <p:nvPr/>
          </p:nvSpPr>
          <p:spPr>
            <a:xfrm>
              <a:off x="21431744" y="1788667"/>
              <a:ext cx="555379" cy="525124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453" name="Oval 452">
              <a:extLst>
                <a:ext uri="{FF2B5EF4-FFF2-40B4-BE49-F238E27FC236}">
                  <a16:creationId xmlns="" xmlns:a16="http://schemas.microsoft.com/office/drawing/2014/main" id="{98A71035-A299-490C-A18B-4EA6BBBC4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91775" y="1935272"/>
              <a:ext cx="233716" cy="228600"/>
            </a:xfrm>
            <a:prstGeom prst="ellipse">
              <a:avLst/>
            </a:prstGeom>
            <a:solidFill>
              <a:srgbClr val="8EB4E3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06" name="Straight Connector 305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456" idx="3"/>
            <a:endCxn id="344" idx="0"/>
          </p:cNvCxnSpPr>
          <p:nvPr/>
        </p:nvCxnSpPr>
        <p:spPr>
          <a:xfrm flipH="1">
            <a:off x="18954760" y="6731704"/>
            <a:ext cx="177709" cy="24960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307" name="Straight Connector 306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456" idx="5"/>
            <a:endCxn id="411" idx="0"/>
          </p:cNvCxnSpPr>
          <p:nvPr/>
        </p:nvCxnSpPr>
        <p:spPr>
          <a:xfrm>
            <a:off x="19542768" y="6731704"/>
            <a:ext cx="211388" cy="289057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311" name="Straight Connector 310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344" idx="4"/>
            <a:endCxn id="313" idx="0"/>
          </p:cNvCxnSpPr>
          <p:nvPr/>
        </p:nvCxnSpPr>
        <p:spPr>
          <a:xfrm flipH="1">
            <a:off x="18940437" y="7529950"/>
            <a:ext cx="14323" cy="279155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314" name="Straight Connector 313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313" idx="4"/>
            <a:endCxn id="286" idx="0"/>
          </p:cNvCxnSpPr>
          <p:nvPr/>
        </p:nvCxnSpPr>
        <p:spPr>
          <a:xfrm>
            <a:off x="18940437" y="8357745"/>
            <a:ext cx="7161" cy="287911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grpSp>
        <p:nvGrpSpPr>
          <p:cNvPr id="285" name="Group 284">
            <a:extLst>
              <a:ext uri="{FF2B5EF4-FFF2-40B4-BE49-F238E27FC236}">
                <a16:creationId xmlns="" xmlns:a16="http://schemas.microsoft.com/office/drawing/2014/main" id="{D13E8663-7D94-40BE-9274-E23EE709FA4B}"/>
              </a:ext>
            </a:extLst>
          </p:cNvPr>
          <p:cNvGrpSpPr/>
          <p:nvPr/>
        </p:nvGrpSpPr>
        <p:grpSpPr>
          <a:xfrm>
            <a:off x="18657473" y="8645656"/>
            <a:ext cx="580250" cy="548640"/>
            <a:chOff x="18753271" y="4927125"/>
            <a:chExt cx="580250" cy="548640"/>
          </a:xfrm>
        </p:grpSpPr>
        <p:sp>
          <p:nvSpPr>
            <p:cNvPr id="286" name="Oval 285">
              <a:extLst>
                <a:ext uri="{FF2B5EF4-FFF2-40B4-BE49-F238E27FC236}">
                  <a16:creationId xmlns="" xmlns:a16="http://schemas.microsoft.com/office/drawing/2014/main" id="{F0F9644E-03C7-4CEA-BF4B-E4DE6FF8C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53271" y="4927125"/>
              <a:ext cx="580250" cy="54864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="" xmlns:a16="http://schemas.microsoft.com/office/drawing/2014/main" id="{65AC35D8-F89E-4881-AF63-5E4A8B288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20561" y="5087145"/>
              <a:ext cx="233715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="" xmlns:a16="http://schemas.microsoft.com/office/drawing/2014/main" id="{7B162E7A-38FC-4802-88B6-09D72D722268}"/>
              </a:ext>
            </a:extLst>
          </p:cNvPr>
          <p:cNvGrpSpPr/>
          <p:nvPr/>
        </p:nvGrpSpPr>
        <p:grpSpPr>
          <a:xfrm>
            <a:off x="18650312" y="7809105"/>
            <a:ext cx="580250" cy="548640"/>
            <a:chOff x="13514013" y="12179916"/>
            <a:chExt cx="580250" cy="548640"/>
          </a:xfrm>
        </p:grpSpPr>
        <p:sp>
          <p:nvSpPr>
            <p:cNvPr id="313" name="Oval 312">
              <a:extLst>
                <a:ext uri="{FF2B5EF4-FFF2-40B4-BE49-F238E27FC236}">
                  <a16:creationId xmlns="" xmlns:a16="http://schemas.microsoft.com/office/drawing/2014/main" id="{BDBA76B4-B542-4DEF-BF83-8EFE1BA68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013" y="12179916"/>
              <a:ext cx="580250" cy="54864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 dirty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="" xmlns:a16="http://schemas.microsoft.com/office/drawing/2014/main" id="{A356EE57-1666-45C7-8DAF-16FB94F06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86041" y="12339936"/>
              <a:ext cx="233713" cy="228600"/>
            </a:xfrm>
            <a:prstGeom prst="ellipse">
              <a:avLst/>
            </a:prstGeom>
            <a:solidFill>
              <a:srgbClr val="BE5250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="" xmlns:a16="http://schemas.microsoft.com/office/drawing/2014/main" id="{F25E6946-6707-4A25-A3DD-E5AEDD560931}"/>
              </a:ext>
            </a:extLst>
          </p:cNvPr>
          <p:cNvGrpSpPr/>
          <p:nvPr/>
        </p:nvGrpSpPr>
        <p:grpSpPr>
          <a:xfrm>
            <a:off x="18680440" y="6981310"/>
            <a:ext cx="548640" cy="548640"/>
            <a:chOff x="11986481" y="11470193"/>
            <a:chExt cx="548640" cy="548640"/>
          </a:xfrm>
        </p:grpSpPr>
        <p:sp>
          <p:nvSpPr>
            <p:cNvPr id="344" name="Oval 343">
              <a:extLst>
                <a:ext uri="{FF2B5EF4-FFF2-40B4-BE49-F238E27FC236}">
                  <a16:creationId xmlns="" xmlns:a16="http://schemas.microsoft.com/office/drawing/2014/main" id="{36D30D49-FBEF-47D4-BE79-54A5BCF8A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86481" y="11470193"/>
              <a:ext cx="548640" cy="54864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="" xmlns:a16="http://schemas.microsoft.com/office/drawing/2014/main" id="{4DB751DC-CE99-494A-960B-B3ABD7DFD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43944" y="11631311"/>
              <a:ext cx="233713" cy="228600"/>
            </a:xfrm>
            <a:prstGeom prst="ellipse">
              <a:avLst/>
            </a:prstGeom>
            <a:solidFill>
              <a:srgbClr val="9BBB59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 dirty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="" xmlns:a16="http://schemas.microsoft.com/office/drawing/2014/main" id="{D002BAEB-5FFA-4EB7-8007-FA7AFF9BCFB8}"/>
              </a:ext>
            </a:extLst>
          </p:cNvPr>
          <p:cNvGrpSpPr/>
          <p:nvPr/>
        </p:nvGrpSpPr>
        <p:grpSpPr>
          <a:xfrm>
            <a:off x="19464031" y="7020761"/>
            <a:ext cx="580250" cy="548640"/>
            <a:chOff x="18742698" y="2667416"/>
            <a:chExt cx="580250" cy="548640"/>
          </a:xfrm>
        </p:grpSpPr>
        <p:sp>
          <p:nvSpPr>
            <p:cNvPr id="411" name="Oval 410">
              <a:extLst>
                <a:ext uri="{FF2B5EF4-FFF2-40B4-BE49-F238E27FC236}">
                  <a16:creationId xmlns="" xmlns:a16="http://schemas.microsoft.com/office/drawing/2014/main" id="{F63129EC-3C78-4498-973E-0614AE5B6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42698" y="2667416"/>
              <a:ext cx="580250" cy="54864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412" name="Oval 411">
              <a:extLst>
                <a:ext uri="{FF2B5EF4-FFF2-40B4-BE49-F238E27FC236}">
                  <a16:creationId xmlns="" xmlns:a16="http://schemas.microsoft.com/office/drawing/2014/main" id="{25BCF796-7616-4027-B32A-7F9E8BC1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21942" y="2832389"/>
              <a:ext cx="233713" cy="228600"/>
            </a:xfrm>
            <a:prstGeom prst="ellipse">
              <a:avLst/>
            </a:prstGeom>
            <a:solidFill>
              <a:srgbClr val="8064A2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="" xmlns:a16="http://schemas.microsoft.com/office/drawing/2014/main" id="{546FA448-30D4-4746-9B53-B02C3461EA0C}"/>
              </a:ext>
            </a:extLst>
          </p:cNvPr>
          <p:cNvGrpSpPr>
            <a:grpSpLocks noChangeAspect="1"/>
          </p:cNvGrpSpPr>
          <p:nvPr/>
        </p:nvGrpSpPr>
        <p:grpSpPr>
          <a:xfrm>
            <a:off x="19047494" y="6263410"/>
            <a:ext cx="580249" cy="548640"/>
            <a:chOff x="12214904" y="2223838"/>
            <a:chExt cx="395479" cy="373935"/>
          </a:xfrm>
        </p:grpSpPr>
        <p:sp>
          <p:nvSpPr>
            <p:cNvPr id="456" name="Oval 455">
              <a:extLst>
                <a:ext uri="{FF2B5EF4-FFF2-40B4-BE49-F238E27FC236}">
                  <a16:creationId xmlns="" xmlns:a16="http://schemas.microsoft.com/office/drawing/2014/main" id="{62987A6A-31D9-466E-9BE6-F3F8FA47A34B}"/>
                </a:ext>
              </a:extLst>
            </p:cNvPr>
            <p:cNvSpPr/>
            <p:nvPr/>
          </p:nvSpPr>
          <p:spPr>
            <a:xfrm>
              <a:off x="12214904" y="2223838"/>
              <a:ext cx="395479" cy="373935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="" xmlns:a16="http://schemas.microsoft.com/office/drawing/2014/main" id="{3669C83D-D58A-49DC-A64B-135C92048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32997" y="2339200"/>
              <a:ext cx="159291" cy="155806"/>
            </a:xfrm>
            <a:prstGeom prst="ellipse">
              <a:avLst/>
            </a:prstGeom>
            <a:solidFill>
              <a:srgbClr val="8EB4E3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37" name="Straight Connector 336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473" idx="3"/>
            <a:endCxn id="350" idx="0"/>
          </p:cNvCxnSpPr>
          <p:nvPr/>
        </p:nvCxnSpPr>
        <p:spPr>
          <a:xfrm flipH="1">
            <a:off x="20088957" y="7778904"/>
            <a:ext cx="180195" cy="24539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338" name="Straight Connector 337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473" idx="5"/>
            <a:endCxn id="415" idx="0"/>
          </p:cNvCxnSpPr>
          <p:nvPr/>
        </p:nvCxnSpPr>
        <p:spPr>
          <a:xfrm>
            <a:off x="20706828" y="7778904"/>
            <a:ext cx="189792" cy="28621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342" name="Straight Connector 341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350" idx="4"/>
            <a:endCxn id="318" idx="0"/>
          </p:cNvCxnSpPr>
          <p:nvPr/>
        </p:nvCxnSpPr>
        <p:spPr>
          <a:xfrm flipH="1">
            <a:off x="20076482" y="8609550"/>
            <a:ext cx="12475" cy="340331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345" name="Straight Connector 344">
            <a:extLst>
              <a:ext uri="{FF2B5EF4-FFF2-40B4-BE49-F238E27FC236}">
                <a16:creationId xmlns="" xmlns:a16="http://schemas.microsoft.com/office/drawing/2014/main" id="{1FCD9ECA-57E1-0A4F-9542-4871B2405AD2}"/>
              </a:ext>
            </a:extLst>
          </p:cNvPr>
          <p:cNvCxnSpPr>
            <a:cxnSpLocks/>
            <a:stCxn id="415" idx="4"/>
            <a:endCxn id="283" idx="0"/>
          </p:cNvCxnSpPr>
          <p:nvPr/>
        </p:nvCxnSpPr>
        <p:spPr>
          <a:xfrm>
            <a:off x="20896620" y="8650370"/>
            <a:ext cx="21521" cy="314902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</p:cxnSp>
      <p:grpSp>
        <p:nvGrpSpPr>
          <p:cNvPr id="948" name="Group 947"/>
          <p:cNvGrpSpPr/>
          <p:nvPr/>
        </p:nvGrpSpPr>
        <p:grpSpPr>
          <a:xfrm>
            <a:off x="20608657" y="8965272"/>
            <a:ext cx="618968" cy="585250"/>
            <a:chOff x="20608657" y="8965272"/>
            <a:chExt cx="618968" cy="585250"/>
          </a:xfrm>
        </p:grpSpPr>
        <p:sp>
          <p:nvSpPr>
            <p:cNvPr id="283" name="Oval 282">
              <a:extLst>
                <a:ext uri="{FF2B5EF4-FFF2-40B4-BE49-F238E27FC236}">
                  <a16:creationId xmlns="" xmlns:a16="http://schemas.microsoft.com/office/drawing/2014/main" id="{97815F47-32FD-4E64-A108-11027AB4DE73}"/>
                </a:ext>
              </a:extLst>
            </p:cNvPr>
            <p:cNvSpPr/>
            <p:nvPr/>
          </p:nvSpPr>
          <p:spPr>
            <a:xfrm>
              <a:off x="20608657" y="8965272"/>
              <a:ext cx="618968" cy="58525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="" xmlns:a16="http://schemas.microsoft.com/office/drawing/2014/main" id="{049A15B8-F3B2-40B7-B056-574F214A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96863" y="9141011"/>
              <a:ext cx="233714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947" name="Group 946"/>
          <p:cNvGrpSpPr/>
          <p:nvPr/>
        </p:nvGrpSpPr>
        <p:grpSpPr>
          <a:xfrm>
            <a:off x="19766998" y="8949881"/>
            <a:ext cx="618968" cy="585250"/>
            <a:chOff x="19766998" y="8949881"/>
            <a:chExt cx="618968" cy="585250"/>
          </a:xfrm>
        </p:grpSpPr>
        <p:sp>
          <p:nvSpPr>
            <p:cNvPr id="318" name="Oval 317">
              <a:extLst>
                <a:ext uri="{FF2B5EF4-FFF2-40B4-BE49-F238E27FC236}">
                  <a16:creationId xmlns="" xmlns:a16="http://schemas.microsoft.com/office/drawing/2014/main" id="{CBBD26AC-B886-49A9-9B5D-9378080AF067}"/>
                </a:ext>
              </a:extLst>
            </p:cNvPr>
            <p:cNvSpPr/>
            <p:nvPr/>
          </p:nvSpPr>
          <p:spPr>
            <a:xfrm>
              <a:off x="19766998" y="8949881"/>
              <a:ext cx="618968" cy="58525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 dirty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="" xmlns:a16="http://schemas.microsoft.com/office/drawing/2014/main" id="{FEBE5A3A-1839-4C03-A6BF-C85B99CA4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55206" y="9125620"/>
              <a:ext cx="233712" cy="228600"/>
            </a:xfrm>
            <a:prstGeom prst="ellipse">
              <a:avLst/>
            </a:prstGeom>
            <a:solidFill>
              <a:srgbClr val="BE5250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945" name="Group 944"/>
          <p:cNvGrpSpPr/>
          <p:nvPr/>
        </p:nvGrpSpPr>
        <p:grpSpPr>
          <a:xfrm>
            <a:off x="19779473" y="8024300"/>
            <a:ext cx="618968" cy="585250"/>
            <a:chOff x="19779473" y="8024300"/>
            <a:chExt cx="618968" cy="585250"/>
          </a:xfrm>
        </p:grpSpPr>
        <p:sp>
          <p:nvSpPr>
            <p:cNvPr id="350" name="Oval 349">
              <a:extLst>
                <a:ext uri="{FF2B5EF4-FFF2-40B4-BE49-F238E27FC236}">
                  <a16:creationId xmlns="" xmlns:a16="http://schemas.microsoft.com/office/drawing/2014/main" id="{AAD45C0F-A982-4414-BF8E-9B32A5505422}"/>
                </a:ext>
              </a:extLst>
            </p:cNvPr>
            <p:cNvSpPr/>
            <p:nvPr/>
          </p:nvSpPr>
          <p:spPr>
            <a:xfrm>
              <a:off x="19779473" y="8024300"/>
              <a:ext cx="618968" cy="58525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353" name="Oval 352">
              <a:extLst>
                <a:ext uri="{FF2B5EF4-FFF2-40B4-BE49-F238E27FC236}">
                  <a16:creationId xmlns="" xmlns:a16="http://schemas.microsoft.com/office/drawing/2014/main" id="{556F29C4-FC40-4CAA-9D52-697529ED8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7681" y="8200039"/>
              <a:ext cx="233712" cy="228600"/>
            </a:xfrm>
            <a:prstGeom prst="ellipse">
              <a:avLst/>
            </a:prstGeom>
            <a:solidFill>
              <a:srgbClr val="9BBB59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 dirty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946" name="Group 945"/>
          <p:cNvGrpSpPr/>
          <p:nvPr/>
        </p:nvGrpSpPr>
        <p:grpSpPr>
          <a:xfrm>
            <a:off x="20587136" y="8065120"/>
            <a:ext cx="618968" cy="585250"/>
            <a:chOff x="20587136" y="8065120"/>
            <a:chExt cx="618968" cy="585250"/>
          </a:xfrm>
        </p:grpSpPr>
        <p:sp>
          <p:nvSpPr>
            <p:cNvPr id="415" name="Oval 414">
              <a:extLst>
                <a:ext uri="{FF2B5EF4-FFF2-40B4-BE49-F238E27FC236}">
                  <a16:creationId xmlns="" xmlns:a16="http://schemas.microsoft.com/office/drawing/2014/main" id="{B07F85FD-1F58-4C40-B28A-49644474FD44}"/>
                </a:ext>
              </a:extLst>
            </p:cNvPr>
            <p:cNvSpPr/>
            <p:nvPr/>
          </p:nvSpPr>
          <p:spPr>
            <a:xfrm>
              <a:off x="20587136" y="8065120"/>
              <a:ext cx="618968" cy="58525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417" name="Oval 416">
              <a:extLst>
                <a:ext uri="{FF2B5EF4-FFF2-40B4-BE49-F238E27FC236}">
                  <a16:creationId xmlns="" xmlns:a16="http://schemas.microsoft.com/office/drawing/2014/main" id="{E4D9D528-54B5-4031-B0E5-C02ED708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75344" y="8240859"/>
              <a:ext cx="233712" cy="228600"/>
            </a:xfrm>
            <a:prstGeom prst="ellipse">
              <a:avLst/>
            </a:prstGeom>
            <a:solidFill>
              <a:srgbClr val="8064A2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944" name="Group 943"/>
          <p:cNvGrpSpPr/>
          <p:nvPr/>
        </p:nvGrpSpPr>
        <p:grpSpPr>
          <a:xfrm>
            <a:off x="20178506" y="7279362"/>
            <a:ext cx="618968" cy="585250"/>
            <a:chOff x="20178506" y="7279362"/>
            <a:chExt cx="618968" cy="585250"/>
          </a:xfrm>
        </p:grpSpPr>
        <p:sp>
          <p:nvSpPr>
            <p:cNvPr id="473" name="Oval 472">
              <a:extLst>
                <a:ext uri="{FF2B5EF4-FFF2-40B4-BE49-F238E27FC236}">
                  <a16:creationId xmlns="" xmlns:a16="http://schemas.microsoft.com/office/drawing/2014/main" id="{D1E1E20C-E587-46AC-96AC-EB07F44B58D0}"/>
                </a:ext>
              </a:extLst>
            </p:cNvPr>
            <p:cNvSpPr/>
            <p:nvPr/>
          </p:nvSpPr>
          <p:spPr>
            <a:xfrm>
              <a:off x="20178506" y="7279362"/>
              <a:ext cx="618968" cy="58525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477" name="Oval 476">
              <a:extLst>
                <a:ext uri="{FF2B5EF4-FFF2-40B4-BE49-F238E27FC236}">
                  <a16:creationId xmlns="" xmlns:a16="http://schemas.microsoft.com/office/drawing/2014/main" id="{8A9CCC36-BB97-49E1-9AE1-1FFEF9C7A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66712" y="7455101"/>
              <a:ext cx="233714" cy="228600"/>
            </a:xfrm>
            <a:prstGeom prst="ellipse">
              <a:avLst/>
            </a:prstGeom>
            <a:solidFill>
              <a:srgbClr val="8EB4E3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27679595" y="7440791"/>
            <a:ext cx="1397501" cy="3031847"/>
            <a:chOff x="24669936" y="2162152"/>
            <a:chExt cx="1397501" cy="3031847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357" idx="5"/>
              <a:endCxn id="561" idx="0"/>
            </p:cNvCxnSpPr>
            <p:nvPr/>
          </p:nvCxnSpPr>
          <p:spPr>
            <a:xfrm>
              <a:off x="25165210" y="4256123"/>
              <a:ext cx="612102" cy="389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556" name="Straight Connector 555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19" idx="4"/>
              <a:endCxn id="357" idx="0"/>
            </p:cNvCxnSpPr>
            <p:nvPr/>
          </p:nvCxnSpPr>
          <p:spPr>
            <a:xfrm flipH="1">
              <a:off x="24960061" y="3524862"/>
              <a:ext cx="5547" cy="262967"/>
            </a:xfrm>
            <a:prstGeom prst="line">
              <a:avLst/>
            </a:prstGeom>
            <a:noFill/>
            <a:ln w="50800" cap="flat" cmpd="sng" algn="ctr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557" name="Straight Connector 556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79" idx="4"/>
              <a:endCxn id="419" idx="0"/>
            </p:cNvCxnSpPr>
            <p:nvPr/>
          </p:nvCxnSpPr>
          <p:spPr>
            <a:xfrm flipH="1">
              <a:off x="24965608" y="2710792"/>
              <a:ext cx="1668" cy="265430"/>
            </a:xfrm>
            <a:prstGeom prst="line">
              <a:avLst/>
            </a:prstGeom>
            <a:noFill/>
            <a:ln w="50800" cap="flat" cmpd="sng" algn="ctr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560" name="Straight Connector 559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357" idx="4"/>
              <a:endCxn id="497" idx="0"/>
            </p:cNvCxnSpPr>
            <p:nvPr/>
          </p:nvCxnSpPr>
          <p:spPr>
            <a:xfrm>
              <a:off x="24960061" y="4336469"/>
              <a:ext cx="0" cy="305247"/>
            </a:xfrm>
            <a:prstGeom prst="line">
              <a:avLst/>
            </a:prstGeom>
            <a:noFill/>
            <a:ln w="50800" cap="flat" cmpd="sng" algn="ctr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562" name="Straight Connector 561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97" idx="6"/>
              <a:endCxn id="561" idx="2"/>
            </p:cNvCxnSpPr>
            <p:nvPr/>
          </p:nvCxnSpPr>
          <p:spPr>
            <a:xfrm>
              <a:off x="25250186" y="4916036"/>
              <a:ext cx="237001" cy="3643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grpSp>
          <p:nvGrpSpPr>
            <p:cNvPr id="525" name="Group 524"/>
            <p:cNvGrpSpPr/>
            <p:nvPr/>
          </p:nvGrpSpPr>
          <p:grpSpPr>
            <a:xfrm>
              <a:off x="25487187" y="4645359"/>
              <a:ext cx="580250" cy="548640"/>
              <a:chOff x="25409765" y="4761293"/>
              <a:chExt cx="580250" cy="548640"/>
            </a:xfrm>
          </p:grpSpPr>
          <p:sp>
            <p:nvSpPr>
              <p:cNvPr id="561" name="Oval 560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409765" y="4761293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76708" y="4923362"/>
                <a:ext cx="233715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="" xmlns:a16="http://schemas.microsoft.com/office/drawing/2014/main" id="{0D1EC77B-C691-4C0E-8DCC-76C0A8CD25B6}"/>
                </a:ext>
              </a:extLst>
            </p:cNvPr>
            <p:cNvGrpSpPr/>
            <p:nvPr/>
          </p:nvGrpSpPr>
          <p:grpSpPr>
            <a:xfrm>
              <a:off x="24669936" y="3787829"/>
              <a:ext cx="580250" cy="548640"/>
              <a:chOff x="11986481" y="11470193"/>
              <a:chExt cx="580250" cy="548640"/>
            </a:xfrm>
          </p:grpSpPr>
          <p:sp>
            <p:nvSpPr>
              <p:cNvPr id="357" name="Oval 356">
                <a:extLst>
                  <a:ext uri="{FF2B5EF4-FFF2-40B4-BE49-F238E27FC236}">
                    <a16:creationId xmlns="" xmlns:a16="http://schemas.microsoft.com/office/drawing/2014/main" id="{78709824-3244-4059-BDE1-A949490063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86481" y="11470193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="" xmlns:a16="http://schemas.microsoft.com/office/drawing/2014/main" id="{1CDFC6C0-3183-4A86-A644-259674EA25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166075" y="11631539"/>
                <a:ext cx="233713" cy="228600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="" xmlns:a16="http://schemas.microsoft.com/office/drawing/2014/main" id="{DAC353FD-045F-4DBB-B3EF-9976ADB0D361}"/>
                </a:ext>
              </a:extLst>
            </p:cNvPr>
            <p:cNvGrpSpPr/>
            <p:nvPr/>
          </p:nvGrpSpPr>
          <p:grpSpPr>
            <a:xfrm>
              <a:off x="24675483" y="2976222"/>
              <a:ext cx="580250" cy="548640"/>
              <a:chOff x="18742698" y="2667416"/>
              <a:chExt cx="580250" cy="548640"/>
            </a:xfrm>
          </p:grpSpPr>
          <p:sp>
            <p:nvSpPr>
              <p:cNvPr id="419" name="Oval 418">
                <a:extLst>
                  <a:ext uri="{FF2B5EF4-FFF2-40B4-BE49-F238E27FC236}">
                    <a16:creationId xmlns="" xmlns:a16="http://schemas.microsoft.com/office/drawing/2014/main" id="{51C63EE8-93C0-4464-A548-82B9FCA85A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42698" y="2667416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="" xmlns:a16="http://schemas.microsoft.com/office/drawing/2014/main" id="{70F4BF2A-0149-415A-A58D-B923E6326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16745" y="2827436"/>
                <a:ext cx="233713" cy="228600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78" name="Group 477">
              <a:extLst>
                <a:ext uri="{FF2B5EF4-FFF2-40B4-BE49-F238E27FC236}">
                  <a16:creationId xmlns="" xmlns:a16="http://schemas.microsoft.com/office/drawing/2014/main" id="{D08F508B-44CC-48CC-B2BC-FF288F0F482E}"/>
                </a:ext>
              </a:extLst>
            </p:cNvPr>
            <p:cNvGrpSpPr/>
            <p:nvPr/>
          </p:nvGrpSpPr>
          <p:grpSpPr>
            <a:xfrm>
              <a:off x="24677151" y="2162152"/>
              <a:ext cx="580250" cy="548640"/>
              <a:chOff x="12214903" y="2223837"/>
              <a:chExt cx="580250" cy="548640"/>
            </a:xfrm>
          </p:grpSpPr>
          <p:sp>
            <p:nvSpPr>
              <p:cNvPr id="479" name="Oval 478">
                <a:extLst>
                  <a:ext uri="{FF2B5EF4-FFF2-40B4-BE49-F238E27FC236}">
                    <a16:creationId xmlns="" xmlns:a16="http://schemas.microsoft.com/office/drawing/2014/main" id="{203F46AE-7617-4CB9-A217-53185D9782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214903" y="2223837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="" xmlns:a16="http://schemas.microsoft.com/office/drawing/2014/main" id="{71818E2E-5145-41E1-9621-82AE70583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87336" y="2385765"/>
                <a:ext cx="233715" cy="22860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95" name="Group 494">
              <a:extLst>
                <a:ext uri="{FF2B5EF4-FFF2-40B4-BE49-F238E27FC236}">
                  <a16:creationId xmlns="" xmlns:a16="http://schemas.microsoft.com/office/drawing/2014/main" id="{237C1DF5-3204-46B2-A65B-F4539A6662D5}"/>
                </a:ext>
              </a:extLst>
            </p:cNvPr>
            <p:cNvGrpSpPr/>
            <p:nvPr/>
          </p:nvGrpSpPr>
          <p:grpSpPr>
            <a:xfrm>
              <a:off x="24669936" y="4641716"/>
              <a:ext cx="580250" cy="548640"/>
              <a:chOff x="13493070" y="12171598"/>
              <a:chExt cx="580250" cy="548640"/>
            </a:xfrm>
          </p:grpSpPr>
          <p:sp>
            <p:nvSpPr>
              <p:cNvPr id="497" name="Oval 496">
                <a:extLst>
                  <a:ext uri="{FF2B5EF4-FFF2-40B4-BE49-F238E27FC236}">
                    <a16:creationId xmlns="" xmlns:a16="http://schemas.microsoft.com/office/drawing/2014/main" id="{865E53F4-817E-424E-A99B-7363D17427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93070" y="12171598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="" xmlns:a16="http://schemas.microsoft.com/office/drawing/2014/main" id="{6EE75495-E1E1-465C-88F4-97E1DB20AD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72664" y="12332254"/>
                <a:ext cx="233713" cy="228600"/>
              </a:xfrm>
              <a:prstGeom prst="ellipse">
                <a:avLst/>
              </a:prstGeom>
              <a:solidFill>
                <a:srgbClr val="BE5250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539" name="Group 538"/>
          <p:cNvGrpSpPr/>
          <p:nvPr/>
        </p:nvGrpSpPr>
        <p:grpSpPr>
          <a:xfrm>
            <a:off x="30230239" y="7790365"/>
            <a:ext cx="1521280" cy="2335232"/>
            <a:chOff x="26552618" y="2209121"/>
            <a:chExt cx="1521280" cy="2335232"/>
          </a:xfrm>
        </p:grpSpPr>
        <p:cxnSp>
          <p:nvCxnSpPr>
            <p:cNvPr id="599" name="Straight Connector 598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377" idx="4"/>
              <a:endCxn id="502" idx="0"/>
            </p:cNvCxnSpPr>
            <p:nvPr/>
          </p:nvCxnSpPr>
          <p:spPr>
            <a:xfrm flipH="1">
              <a:off x="26842743" y="3499613"/>
              <a:ext cx="1121" cy="496100"/>
            </a:xfrm>
            <a:prstGeom prst="line">
              <a:avLst/>
            </a:prstGeom>
            <a:noFill/>
            <a:ln w="50800" cap="flat" cmpd="sng" algn="ctr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594" name="Straight Connector 593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83" idx="3"/>
              <a:endCxn id="377" idx="0"/>
            </p:cNvCxnSpPr>
            <p:nvPr/>
          </p:nvCxnSpPr>
          <p:spPr>
            <a:xfrm flipH="1">
              <a:off x="26843864" y="2677415"/>
              <a:ext cx="214112" cy="273558"/>
            </a:xfrm>
            <a:prstGeom prst="line">
              <a:avLst/>
            </a:prstGeom>
            <a:noFill/>
            <a:ln w="50800" cap="flat" cmpd="sng" algn="ctr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595" name="Straight Connector 594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83" idx="5"/>
              <a:endCxn id="423" idx="0"/>
            </p:cNvCxnSpPr>
            <p:nvPr/>
          </p:nvCxnSpPr>
          <p:spPr>
            <a:xfrm>
              <a:off x="27468274" y="2677415"/>
              <a:ext cx="288674" cy="278005"/>
            </a:xfrm>
            <a:prstGeom prst="line">
              <a:avLst/>
            </a:prstGeom>
            <a:noFill/>
            <a:ln w="50800" cap="flat" cmpd="sng" algn="ctr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601" name="Straight Connector 600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502" idx="6"/>
              <a:endCxn id="289" idx="2"/>
            </p:cNvCxnSpPr>
            <p:nvPr/>
          </p:nvCxnSpPr>
          <p:spPr>
            <a:xfrm flipV="1">
              <a:off x="27132868" y="4265574"/>
              <a:ext cx="360780" cy="445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611" name="Straight Connector 610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23" idx="4"/>
              <a:endCxn id="289" idx="0"/>
            </p:cNvCxnSpPr>
            <p:nvPr/>
          </p:nvCxnSpPr>
          <p:spPr>
            <a:xfrm>
              <a:off x="27756948" y="3504060"/>
              <a:ext cx="26825" cy="487194"/>
            </a:xfrm>
            <a:prstGeom prst="line">
              <a:avLst/>
            </a:pr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grpSp>
          <p:nvGrpSpPr>
            <p:cNvPr id="288" name="Group 287">
              <a:extLst>
                <a:ext uri="{FF2B5EF4-FFF2-40B4-BE49-F238E27FC236}">
                  <a16:creationId xmlns="" xmlns:a16="http://schemas.microsoft.com/office/drawing/2014/main" id="{80200BA9-3703-483B-BA97-5016D8AEF5EE}"/>
                </a:ext>
              </a:extLst>
            </p:cNvPr>
            <p:cNvGrpSpPr/>
            <p:nvPr/>
          </p:nvGrpSpPr>
          <p:grpSpPr>
            <a:xfrm>
              <a:off x="27493648" y="3991254"/>
              <a:ext cx="580250" cy="548640"/>
              <a:chOff x="18655638" y="4832556"/>
              <a:chExt cx="580250" cy="548640"/>
            </a:xfrm>
          </p:grpSpPr>
          <p:sp>
            <p:nvSpPr>
              <p:cNvPr id="289" name="Oval 288">
                <a:extLst>
                  <a:ext uri="{FF2B5EF4-FFF2-40B4-BE49-F238E27FC236}">
                    <a16:creationId xmlns="" xmlns:a16="http://schemas.microsoft.com/office/drawing/2014/main" id="{3D6A4AED-8C42-43DB-A5DC-261C17887D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655638" y="4832556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="" xmlns:a16="http://schemas.microsoft.com/office/drawing/2014/main" id="{35C38510-A841-408A-A6AA-F6FF4E2DF0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9127" y="4993261"/>
                <a:ext cx="233715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76" name="Group 375">
              <a:extLst>
                <a:ext uri="{FF2B5EF4-FFF2-40B4-BE49-F238E27FC236}">
                  <a16:creationId xmlns="" xmlns:a16="http://schemas.microsoft.com/office/drawing/2014/main" id="{20D9D63E-8A43-4458-AF8A-FE0681418AAB}"/>
                </a:ext>
              </a:extLst>
            </p:cNvPr>
            <p:cNvGrpSpPr/>
            <p:nvPr/>
          </p:nvGrpSpPr>
          <p:grpSpPr>
            <a:xfrm>
              <a:off x="26553739" y="2950973"/>
              <a:ext cx="580250" cy="548640"/>
              <a:chOff x="11899422" y="11375623"/>
              <a:chExt cx="580250" cy="548640"/>
            </a:xfrm>
          </p:grpSpPr>
          <p:sp>
            <p:nvSpPr>
              <p:cNvPr id="377" name="Oval 376">
                <a:extLst>
                  <a:ext uri="{FF2B5EF4-FFF2-40B4-BE49-F238E27FC236}">
                    <a16:creationId xmlns="" xmlns:a16="http://schemas.microsoft.com/office/drawing/2014/main" id="{872E7E83-A049-4181-9D53-D98D6347B1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9422" y="11375623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="" xmlns:a16="http://schemas.microsoft.com/office/drawing/2014/main" id="{21CB649B-459D-40EC-9EBF-3C6105AB2E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62912" y="11536328"/>
                <a:ext cx="233713" cy="228600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="" xmlns:a16="http://schemas.microsoft.com/office/drawing/2014/main" id="{1E7222C8-79B7-42F3-8F29-9149922C0197}"/>
                </a:ext>
              </a:extLst>
            </p:cNvPr>
            <p:cNvGrpSpPr/>
            <p:nvPr/>
          </p:nvGrpSpPr>
          <p:grpSpPr>
            <a:xfrm>
              <a:off x="27466823" y="2955420"/>
              <a:ext cx="580250" cy="548640"/>
              <a:chOff x="18655639" y="2572846"/>
              <a:chExt cx="580250" cy="548640"/>
            </a:xfrm>
          </p:grpSpPr>
          <p:sp>
            <p:nvSpPr>
              <p:cNvPr id="423" name="Oval 422">
                <a:extLst>
                  <a:ext uri="{FF2B5EF4-FFF2-40B4-BE49-F238E27FC236}">
                    <a16:creationId xmlns="" xmlns:a16="http://schemas.microsoft.com/office/drawing/2014/main" id="{7E885B71-08EB-4FEF-8E77-7AB8DCCB78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655639" y="2572846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="" xmlns:a16="http://schemas.microsoft.com/office/drawing/2014/main" id="{C762E071-D852-43F8-BD5A-9A07ACFDE8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9129" y="2733551"/>
                <a:ext cx="233713" cy="228600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="" xmlns:a16="http://schemas.microsoft.com/office/drawing/2014/main" id="{D23C1FF8-AFC2-44D9-AB8E-FD159780C513}"/>
                </a:ext>
              </a:extLst>
            </p:cNvPr>
            <p:cNvGrpSpPr/>
            <p:nvPr/>
          </p:nvGrpSpPr>
          <p:grpSpPr>
            <a:xfrm>
              <a:off x="26973000" y="2209121"/>
              <a:ext cx="580250" cy="548640"/>
              <a:chOff x="12127844" y="2129267"/>
              <a:chExt cx="580250" cy="548640"/>
            </a:xfrm>
          </p:grpSpPr>
          <p:sp>
            <p:nvSpPr>
              <p:cNvPr id="483" name="Oval 482">
                <a:extLst>
                  <a:ext uri="{FF2B5EF4-FFF2-40B4-BE49-F238E27FC236}">
                    <a16:creationId xmlns="" xmlns:a16="http://schemas.microsoft.com/office/drawing/2014/main" id="{7CDE0F5E-707E-4A64-A91B-78B766D113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127844" y="2129267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="" xmlns:a16="http://schemas.microsoft.com/office/drawing/2014/main" id="{347CDDF2-D3E5-4585-9991-B1E2A804B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291333" y="2289972"/>
                <a:ext cx="233715" cy="22860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="" xmlns:a16="http://schemas.microsoft.com/office/drawing/2014/main" id="{2BE9BD3F-C3DD-420D-B93A-72AD3A910F6B}"/>
                </a:ext>
              </a:extLst>
            </p:cNvPr>
            <p:cNvGrpSpPr/>
            <p:nvPr/>
          </p:nvGrpSpPr>
          <p:grpSpPr>
            <a:xfrm>
              <a:off x="26552618" y="3995713"/>
              <a:ext cx="580250" cy="548640"/>
              <a:chOff x="13406011" y="12077028"/>
              <a:chExt cx="580250" cy="548640"/>
            </a:xfrm>
          </p:grpSpPr>
          <p:sp>
            <p:nvSpPr>
              <p:cNvPr id="502" name="Oval 501">
                <a:extLst>
                  <a:ext uri="{FF2B5EF4-FFF2-40B4-BE49-F238E27FC236}">
                    <a16:creationId xmlns="" xmlns:a16="http://schemas.microsoft.com/office/drawing/2014/main" id="{CA9A34B8-383C-4EC8-BF88-5E8294550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6011" y="12077028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="" xmlns:a16="http://schemas.microsoft.com/office/drawing/2014/main" id="{DA851144-CD16-4666-8D3F-98621D93F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69501" y="12237733"/>
                <a:ext cx="233713" cy="228600"/>
              </a:xfrm>
              <a:prstGeom prst="ellipse">
                <a:avLst/>
              </a:prstGeom>
              <a:solidFill>
                <a:srgbClr val="BE5250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939" name="Rounded Rectangle 938"/>
          <p:cNvSpPr/>
          <p:nvPr/>
        </p:nvSpPr>
        <p:spPr>
          <a:xfrm>
            <a:off x="27311499" y="1680821"/>
            <a:ext cx="4983942" cy="3345471"/>
          </a:xfrm>
          <a:prstGeom prst="roundRect">
            <a:avLst/>
          </a:prstGeom>
          <a:noFill/>
          <a:ln w="666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7700621" y="1864420"/>
            <a:ext cx="2032777" cy="2790898"/>
            <a:chOff x="26432216" y="7304373"/>
            <a:chExt cx="2032777" cy="2790898"/>
          </a:xfrm>
        </p:grpSpPr>
        <p:cxnSp>
          <p:nvCxnSpPr>
            <p:cNvPr id="674" name="Straight Connector 673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41" idx="4"/>
              <a:endCxn id="296" idx="0"/>
            </p:cNvCxnSpPr>
            <p:nvPr/>
          </p:nvCxnSpPr>
          <p:spPr>
            <a:xfrm>
              <a:off x="26722341" y="9073163"/>
              <a:ext cx="1452527" cy="468135"/>
            </a:xfrm>
            <a:prstGeom prst="line">
              <a:avLst/>
            </a:prstGeom>
            <a:noFill/>
            <a:ln w="50800" cap="flat" cmpd="sng" algn="ctr">
              <a:solidFill>
                <a:schemeClr val="bg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679" name="Straight Connector 678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41" idx="5"/>
              <a:endCxn id="385" idx="3"/>
            </p:cNvCxnSpPr>
            <p:nvPr/>
          </p:nvCxnSpPr>
          <p:spPr>
            <a:xfrm flipV="1">
              <a:off x="26927490" y="8987484"/>
              <a:ext cx="1038184" cy="5333"/>
            </a:xfrm>
            <a:prstGeom prst="line">
              <a:avLst/>
            </a:prstGeom>
            <a:noFill/>
            <a:ln w="50800" cap="flat" cmpd="sng" algn="ctr">
              <a:solidFill>
                <a:schemeClr val="bg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680" name="Straight Connector 679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91" idx="3"/>
              <a:endCxn id="441" idx="0"/>
            </p:cNvCxnSpPr>
            <p:nvPr/>
          </p:nvCxnSpPr>
          <p:spPr>
            <a:xfrm flipH="1">
              <a:off x="26722341" y="7772667"/>
              <a:ext cx="512657" cy="751856"/>
            </a:xfrm>
            <a:prstGeom prst="line">
              <a:avLst/>
            </a:prstGeom>
            <a:noFill/>
            <a:ln w="127000" cap="flat" cmpd="sng" algn="ctr">
              <a:solidFill>
                <a:schemeClr val="accent2"/>
              </a:solidFill>
              <a:prstDash val="solid"/>
              <a:tailEnd type="triangle"/>
            </a:ln>
            <a:effectLst/>
          </p:spPr>
        </p:cxnSp>
        <p:cxnSp>
          <p:nvCxnSpPr>
            <p:cNvPr id="687" name="Straight Connector 686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41" idx="3"/>
              <a:endCxn id="508" idx="1"/>
            </p:cNvCxnSpPr>
            <p:nvPr/>
          </p:nvCxnSpPr>
          <p:spPr>
            <a:xfrm>
              <a:off x="26517192" y="8992817"/>
              <a:ext cx="0" cy="634160"/>
            </a:xfrm>
            <a:prstGeom prst="line">
              <a:avLst/>
            </a:prstGeom>
            <a:noFill/>
            <a:ln w="50800" cap="flat" cmpd="sng" algn="ctr">
              <a:solidFill>
                <a:schemeClr val="bg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689" name="Straight Connector 688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508" idx="5"/>
              <a:endCxn id="296" idx="3"/>
            </p:cNvCxnSpPr>
            <p:nvPr/>
          </p:nvCxnSpPr>
          <p:spPr>
            <a:xfrm flipV="1">
              <a:off x="26927490" y="10009592"/>
              <a:ext cx="1042229" cy="5333"/>
            </a:xfrm>
            <a:prstGeom prst="line">
              <a:avLst/>
            </a:prstGeom>
            <a:noFill/>
            <a:ln w="88900" cap="flat" cmpd="sng" algn="ctr">
              <a:solidFill>
                <a:schemeClr val="accent2"/>
              </a:solidFill>
              <a:prstDash val="solid"/>
              <a:tailEnd type="triangle"/>
            </a:ln>
            <a:effectLst/>
          </p:spPr>
        </p:cxnSp>
        <p:cxnSp>
          <p:nvCxnSpPr>
            <p:cNvPr id="692" name="Straight Connector 691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491" idx="5"/>
              <a:endCxn id="385" idx="0"/>
            </p:cNvCxnSpPr>
            <p:nvPr/>
          </p:nvCxnSpPr>
          <p:spPr>
            <a:xfrm>
              <a:off x="27645296" y="7772667"/>
              <a:ext cx="525527" cy="746523"/>
            </a:xfrm>
            <a:prstGeom prst="line">
              <a:avLst/>
            </a:prstGeom>
            <a:noFill/>
            <a:ln w="127000" cap="flat" cmpd="sng" algn="ctr">
              <a:solidFill>
                <a:schemeClr val="accent2"/>
              </a:solidFill>
              <a:prstDash val="solid"/>
              <a:tailEnd type="triangle"/>
            </a:ln>
            <a:effectLst/>
          </p:spPr>
        </p:cxnSp>
        <p:cxnSp>
          <p:nvCxnSpPr>
            <p:cNvPr id="693" name="Straight Connector 692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385" idx="1"/>
              <a:endCxn id="441" idx="7"/>
            </p:cNvCxnSpPr>
            <p:nvPr/>
          </p:nvCxnSpPr>
          <p:spPr>
            <a:xfrm flipH="1">
              <a:off x="26927490" y="8599536"/>
              <a:ext cx="1038184" cy="5333"/>
            </a:xfrm>
            <a:prstGeom prst="line">
              <a:avLst/>
            </a:prstGeom>
            <a:noFill/>
            <a:ln w="50800" cap="flat" cmpd="sng" algn="ctr">
              <a:solidFill>
                <a:schemeClr val="bg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702" name="Straight Connector 701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385" idx="4"/>
              <a:endCxn id="508" idx="7"/>
            </p:cNvCxnSpPr>
            <p:nvPr/>
          </p:nvCxnSpPr>
          <p:spPr>
            <a:xfrm flipH="1">
              <a:off x="26927490" y="9067830"/>
              <a:ext cx="1243333" cy="559147"/>
            </a:xfrm>
            <a:prstGeom prst="line">
              <a:avLst/>
            </a:prstGeom>
            <a:noFill/>
            <a:ln w="127000" cap="flat" cmpd="sng" algn="ctr">
              <a:solidFill>
                <a:schemeClr val="accent2"/>
              </a:solidFill>
              <a:prstDash val="solid"/>
              <a:tailEnd type="triangle"/>
            </a:ln>
            <a:effectLst/>
          </p:spPr>
        </p:cxnSp>
        <p:cxnSp>
          <p:nvCxnSpPr>
            <p:cNvPr id="705" name="Straight Connector 704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385" idx="5"/>
              <a:endCxn id="296" idx="7"/>
            </p:cNvCxnSpPr>
            <p:nvPr/>
          </p:nvCxnSpPr>
          <p:spPr>
            <a:xfrm>
              <a:off x="28375972" y="8987484"/>
              <a:ext cx="4045" cy="63416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grpSp>
          <p:nvGrpSpPr>
            <p:cNvPr id="295" name="Group 294">
              <a:extLst>
                <a:ext uri="{FF2B5EF4-FFF2-40B4-BE49-F238E27FC236}">
                  <a16:creationId xmlns="" xmlns:a16="http://schemas.microsoft.com/office/drawing/2014/main" id="{0E69F9D0-CBC3-4613-812E-81EF8AE29227}"/>
                </a:ext>
              </a:extLst>
            </p:cNvPr>
            <p:cNvGrpSpPr/>
            <p:nvPr/>
          </p:nvGrpSpPr>
          <p:grpSpPr>
            <a:xfrm>
              <a:off x="27884743" y="9541298"/>
              <a:ext cx="580250" cy="548640"/>
              <a:chOff x="18659778" y="4865932"/>
              <a:chExt cx="580250" cy="548640"/>
            </a:xfrm>
          </p:grpSpPr>
          <p:sp>
            <p:nvSpPr>
              <p:cNvPr id="296" name="Oval 295">
                <a:extLst>
                  <a:ext uri="{FF2B5EF4-FFF2-40B4-BE49-F238E27FC236}">
                    <a16:creationId xmlns="" xmlns:a16="http://schemas.microsoft.com/office/drawing/2014/main" id="{C77C06B7-4FE4-497A-9E5A-1040414DE7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659778" y="4865932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="" xmlns:a16="http://schemas.microsoft.com/office/drawing/2014/main" id="{5EA2F7C1-B00D-4AEF-A7B1-682A9D5F7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28540" y="5019363"/>
                <a:ext cx="233715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="" xmlns:a16="http://schemas.microsoft.com/office/drawing/2014/main" id="{981D27C0-B1ED-4C81-B0A1-710FB5BB6C23}"/>
                </a:ext>
              </a:extLst>
            </p:cNvPr>
            <p:cNvGrpSpPr/>
            <p:nvPr/>
          </p:nvGrpSpPr>
          <p:grpSpPr>
            <a:xfrm>
              <a:off x="27880698" y="8519190"/>
              <a:ext cx="580250" cy="548640"/>
              <a:chOff x="11903562" y="11408999"/>
              <a:chExt cx="580250" cy="548640"/>
            </a:xfrm>
          </p:grpSpPr>
          <p:sp>
            <p:nvSpPr>
              <p:cNvPr id="385" name="Oval 384">
                <a:extLst>
                  <a:ext uri="{FF2B5EF4-FFF2-40B4-BE49-F238E27FC236}">
                    <a16:creationId xmlns="" xmlns:a16="http://schemas.microsoft.com/office/drawing/2014/main" id="{AE6EDF2A-AB3C-4900-9014-B40EA46C9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3562" y="11408999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="" xmlns:a16="http://schemas.microsoft.com/office/drawing/2014/main" id="{17EEBD43-5CE1-4CF9-9229-2867BB291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72325" y="11562430"/>
                <a:ext cx="233713" cy="228600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40" name="Group 439">
              <a:extLst>
                <a:ext uri="{FF2B5EF4-FFF2-40B4-BE49-F238E27FC236}">
                  <a16:creationId xmlns="" xmlns:a16="http://schemas.microsoft.com/office/drawing/2014/main" id="{71FE7CE2-7BE9-4F5A-B32D-E090A563DC49}"/>
                </a:ext>
              </a:extLst>
            </p:cNvPr>
            <p:cNvGrpSpPr/>
            <p:nvPr/>
          </p:nvGrpSpPr>
          <p:grpSpPr>
            <a:xfrm>
              <a:off x="26432216" y="8524523"/>
              <a:ext cx="580250" cy="548640"/>
              <a:chOff x="18659779" y="2606222"/>
              <a:chExt cx="580250" cy="548640"/>
            </a:xfrm>
          </p:grpSpPr>
          <p:sp>
            <p:nvSpPr>
              <p:cNvPr id="441" name="Oval 440">
                <a:extLst>
                  <a:ext uri="{FF2B5EF4-FFF2-40B4-BE49-F238E27FC236}">
                    <a16:creationId xmlns="" xmlns:a16="http://schemas.microsoft.com/office/drawing/2014/main" id="{FC62A5E1-44D6-426A-88DC-121E79831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659779" y="2606222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="" xmlns:a16="http://schemas.microsoft.com/office/drawing/2014/main" id="{2C441A07-DFE2-4CF0-9544-FBD4ACE9DF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28542" y="2759653"/>
                <a:ext cx="233713" cy="228600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90" name="Group 489">
              <a:extLst>
                <a:ext uri="{FF2B5EF4-FFF2-40B4-BE49-F238E27FC236}">
                  <a16:creationId xmlns="" xmlns:a16="http://schemas.microsoft.com/office/drawing/2014/main" id="{6B2B1FA9-3E53-4738-87CE-9C0B819AC0CA}"/>
                </a:ext>
              </a:extLst>
            </p:cNvPr>
            <p:cNvGrpSpPr/>
            <p:nvPr/>
          </p:nvGrpSpPr>
          <p:grpSpPr>
            <a:xfrm>
              <a:off x="27150022" y="7304373"/>
              <a:ext cx="580250" cy="548640"/>
              <a:chOff x="12131984" y="2162643"/>
              <a:chExt cx="580250" cy="548640"/>
            </a:xfrm>
          </p:grpSpPr>
          <p:sp>
            <p:nvSpPr>
              <p:cNvPr id="491" name="Oval 490">
                <a:extLst>
                  <a:ext uri="{FF2B5EF4-FFF2-40B4-BE49-F238E27FC236}">
                    <a16:creationId xmlns="" xmlns:a16="http://schemas.microsoft.com/office/drawing/2014/main" id="{4F5D96B4-0C7C-4C24-90EE-8B1B09568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131984" y="2162643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="" xmlns:a16="http://schemas.microsoft.com/office/drawing/2014/main" id="{F02B2310-C6D0-45FE-AA09-CF030834BA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00746" y="2316074"/>
                <a:ext cx="233715" cy="22860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07" name="Group 506">
              <a:extLst>
                <a:ext uri="{FF2B5EF4-FFF2-40B4-BE49-F238E27FC236}">
                  <a16:creationId xmlns="" xmlns:a16="http://schemas.microsoft.com/office/drawing/2014/main" id="{A7A4597D-F475-4A14-8B72-DF85E3AFC56E}"/>
                </a:ext>
              </a:extLst>
            </p:cNvPr>
            <p:cNvGrpSpPr/>
            <p:nvPr/>
          </p:nvGrpSpPr>
          <p:grpSpPr>
            <a:xfrm>
              <a:off x="26432216" y="9546631"/>
              <a:ext cx="580250" cy="548640"/>
              <a:chOff x="13410151" y="12110404"/>
              <a:chExt cx="580250" cy="548640"/>
            </a:xfrm>
          </p:grpSpPr>
          <p:sp>
            <p:nvSpPr>
              <p:cNvPr id="508" name="Oval 507">
                <a:extLst>
                  <a:ext uri="{FF2B5EF4-FFF2-40B4-BE49-F238E27FC236}">
                    <a16:creationId xmlns="" xmlns:a16="http://schemas.microsoft.com/office/drawing/2014/main" id="{05DCCF9A-0800-4777-891F-7E704B1DA5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10151" y="12110404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="" xmlns:a16="http://schemas.microsoft.com/office/drawing/2014/main" id="{F70599F6-7883-4A10-9355-262A46925A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78914" y="12263835"/>
                <a:ext cx="233713" cy="228600"/>
              </a:xfrm>
              <a:prstGeom prst="ellipse">
                <a:avLst/>
              </a:prstGeom>
              <a:solidFill>
                <a:srgbClr val="BE5250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92" name="Group 391"/>
          <p:cNvGrpSpPr/>
          <p:nvPr/>
        </p:nvGrpSpPr>
        <p:grpSpPr>
          <a:xfrm>
            <a:off x="21905371" y="4667083"/>
            <a:ext cx="574717" cy="3759774"/>
            <a:chOff x="16701459" y="4176784"/>
            <a:chExt cx="574717" cy="3759774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83876" y="5542056"/>
              <a:ext cx="3" cy="285461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395" name="Straight Connector 394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>
              <a:off x="16983876" y="4710847"/>
              <a:ext cx="3" cy="297146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432" name="Oval 431">
              <a:extLst>
                <a:ext uri="{FF2B5EF4-FFF2-40B4-BE49-F238E27FC236}">
                  <a16:creationId xmlns="" xmlns:a16="http://schemas.microsoft.com/office/drawing/2014/main" id="{EDFD5DE7-BB17-1E47-A79B-E3AA3EEA4E90}"/>
                </a:ext>
              </a:extLst>
            </p:cNvPr>
            <p:cNvSpPr/>
            <p:nvPr/>
          </p:nvSpPr>
          <p:spPr>
            <a:xfrm>
              <a:off x="16701459" y="5827517"/>
              <a:ext cx="564833" cy="534063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16711343" y="6628612"/>
              <a:ext cx="564833" cy="534063"/>
              <a:chOff x="16711343" y="6628612"/>
              <a:chExt cx="564833" cy="534063"/>
            </a:xfrm>
          </p:grpSpPr>
          <p:sp>
            <p:nvSpPr>
              <p:cNvPr id="429" name="Oval 428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6711343" y="6628612"/>
                <a:ext cx="564833" cy="534063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="" xmlns:a16="http://schemas.microsoft.com/office/drawing/2014/main" id="{AE40EB77-0EC5-9847-91FE-E9760292DB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46" y="6779096"/>
                <a:ext cx="233713" cy="228600"/>
              </a:xfrm>
              <a:prstGeom prst="ellipse">
                <a:avLst/>
              </a:prstGeom>
              <a:solidFill>
                <a:srgbClr val="BE5250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cxnSp>
          <p:nvCxnSpPr>
            <p:cNvPr id="398" name="Straight Connector 397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>
              <a:off x="16983876" y="6361580"/>
              <a:ext cx="9884" cy="267032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399" name="Straight Connector 398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83876" y="7162675"/>
              <a:ext cx="9884" cy="239820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grpSp>
          <p:nvGrpSpPr>
            <p:cNvPr id="402" name="Group 401"/>
            <p:cNvGrpSpPr/>
            <p:nvPr/>
          </p:nvGrpSpPr>
          <p:grpSpPr>
            <a:xfrm>
              <a:off x="16701459" y="7402495"/>
              <a:ext cx="564833" cy="534063"/>
              <a:chOff x="16701459" y="7471973"/>
              <a:chExt cx="564833" cy="534063"/>
            </a:xfrm>
          </p:grpSpPr>
          <p:sp>
            <p:nvSpPr>
              <p:cNvPr id="425" name="Oval 424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6701459" y="7471973"/>
                <a:ext cx="564833" cy="534063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63459" y="7622457"/>
                <a:ext cx="233716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420" name="Oval 419">
              <a:extLst>
                <a:ext uri="{FF2B5EF4-FFF2-40B4-BE49-F238E27FC236}">
                  <a16:creationId xmlns="" xmlns:a16="http://schemas.microsoft.com/office/drawing/2014/main" id="{EDFD5DE7-BB17-1E47-A79B-E3AA3EEA4E90}"/>
                </a:ext>
              </a:extLst>
            </p:cNvPr>
            <p:cNvSpPr/>
            <p:nvPr/>
          </p:nvSpPr>
          <p:spPr>
            <a:xfrm>
              <a:off x="16701462" y="5007993"/>
              <a:ext cx="564833" cy="534063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grpSp>
          <p:nvGrpSpPr>
            <p:cNvPr id="407" name="Group 406"/>
            <p:cNvGrpSpPr/>
            <p:nvPr/>
          </p:nvGrpSpPr>
          <p:grpSpPr>
            <a:xfrm>
              <a:off x="16701459" y="4176784"/>
              <a:ext cx="564833" cy="534063"/>
              <a:chOff x="16701459" y="4176784"/>
              <a:chExt cx="564833" cy="534063"/>
            </a:xfrm>
          </p:grpSpPr>
          <p:sp>
            <p:nvSpPr>
              <p:cNvPr id="413" name="Oval 412">
                <a:extLst>
                  <a:ext uri="{FF2B5EF4-FFF2-40B4-BE49-F238E27FC236}">
                    <a16:creationId xmlns="" xmlns:a16="http://schemas.microsoft.com/office/drawing/2014/main" id="{425C1013-BC57-4B45-8898-78E725D50B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01459" y="4176784"/>
                <a:ext cx="564833" cy="534063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="" xmlns:a16="http://schemas.microsoft.com/office/drawing/2014/main" id="{193BFD78-C919-4A0E-96CF-D3F4E787D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63459" y="4327268"/>
                <a:ext cx="233716" cy="22860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443" name="Oval 442">
            <a:extLst>
              <a:ext uri="{FF2B5EF4-FFF2-40B4-BE49-F238E27FC236}">
                <a16:creationId xmlns="" xmlns:a16="http://schemas.microsoft.com/office/drawing/2014/main" id="{0E1EDAE3-F91C-1B46-8C84-EE7714EB5446}"/>
              </a:ext>
            </a:extLst>
          </p:cNvPr>
          <p:cNvSpPr>
            <a:spLocks noChangeAspect="1"/>
          </p:cNvSpPr>
          <p:nvPr/>
        </p:nvSpPr>
        <p:spPr>
          <a:xfrm>
            <a:off x="22077258" y="5651023"/>
            <a:ext cx="233713" cy="228600"/>
          </a:xfrm>
          <a:prstGeom prst="ellipse">
            <a:avLst/>
          </a:prstGeom>
          <a:solidFill>
            <a:srgbClr val="9BBB59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sz="1600" kern="0" dirty="0">
              <a:solidFill>
                <a:prstClr val="white"/>
              </a:solidFill>
              <a:latin typeface="Calibri"/>
              <a:ea typeface=""/>
              <a:cs typeface=""/>
            </a:endParaRPr>
          </a:p>
        </p:txBody>
      </p:sp>
      <p:sp>
        <p:nvSpPr>
          <p:cNvPr id="444" name="Oval 443">
            <a:extLst>
              <a:ext uri="{FF2B5EF4-FFF2-40B4-BE49-F238E27FC236}">
                <a16:creationId xmlns="" xmlns:a16="http://schemas.microsoft.com/office/drawing/2014/main" id="{6D90D529-3DD3-4C4C-8F98-51867671C335}"/>
              </a:ext>
            </a:extLst>
          </p:cNvPr>
          <p:cNvSpPr>
            <a:spLocks noChangeAspect="1"/>
          </p:cNvSpPr>
          <p:nvPr/>
        </p:nvSpPr>
        <p:spPr>
          <a:xfrm>
            <a:off x="22065233" y="6472703"/>
            <a:ext cx="233713" cy="228600"/>
          </a:xfrm>
          <a:prstGeom prst="ellipse">
            <a:avLst/>
          </a:prstGeom>
          <a:solidFill>
            <a:srgbClr val="8064A2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sz="1600" kern="0">
              <a:solidFill>
                <a:prstClr val="white"/>
              </a:solidFill>
              <a:latin typeface="Calibri"/>
              <a:ea typeface=""/>
              <a:cs typeface=""/>
            </a:endParaRPr>
          </a:p>
        </p:txBody>
      </p:sp>
      <p:grpSp>
        <p:nvGrpSpPr>
          <p:cNvPr id="540" name="Group 539"/>
          <p:cNvGrpSpPr/>
          <p:nvPr/>
        </p:nvGrpSpPr>
        <p:grpSpPr>
          <a:xfrm>
            <a:off x="32881599" y="7538978"/>
            <a:ext cx="1397501" cy="3031847"/>
            <a:chOff x="24669936" y="2162152"/>
            <a:chExt cx="1397501" cy="3031847"/>
          </a:xfrm>
        </p:grpSpPr>
        <p:cxnSp>
          <p:nvCxnSpPr>
            <p:cNvPr id="541" name="Straight Connector 540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>
              <a:off x="25165210" y="4256123"/>
              <a:ext cx="612102" cy="389236"/>
            </a:xfrm>
            <a:prstGeom prst="line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cxnSp>
          <p:nvCxnSpPr>
            <p:cNvPr id="542" name="Straight Connector 541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61" y="3524862"/>
              <a:ext cx="5547" cy="262967"/>
            </a:xfrm>
            <a:prstGeom prst="line">
              <a:avLst/>
            </a:prstGeom>
            <a:noFill/>
            <a:ln w="5080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cxnSp>
          <p:nvCxnSpPr>
            <p:cNvPr id="543" name="Straight Connector 542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5608" y="2710792"/>
              <a:ext cx="1668" cy="265430"/>
            </a:xfrm>
            <a:prstGeom prst="line">
              <a:avLst/>
            </a:prstGeom>
            <a:noFill/>
            <a:ln w="5080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cxnSp>
          <p:nvCxnSpPr>
            <p:cNvPr id="544" name="Straight Connector 543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>
              <a:off x="24960061" y="4336469"/>
              <a:ext cx="0" cy="305247"/>
            </a:xfrm>
            <a:prstGeom prst="line">
              <a:avLst/>
            </a:prstGeom>
            <a:noFill/>
            <a:ln w="5080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cxnSp>
          <p:nvCxnSpPr>
            <p:cNvPr id="545" name="Straight Connector 544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>
              <a:off x="25250186" y="4916036"/>
              <a:ext cx="237001" cy="36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grpSp>
          <p:nvGrpSpPr>
            <p:cNvPr id="546" name="Group 545"/>
            <p:cNvGrpSpPr/>
            <p:nvPr/>
          </p:nvGrpSpPr>
          <p:grpSpPr>
            <a:xfrm>
              <a:off x="25487187" y="4645359"/>
              <a:ext cx="580250" cy="548640"/>
              <a:chOff x="25409765" y="4761293"/>
              <a:chExt cx="580250" cy="548640"/>
            </a:xfrm>
          </p:grpSpPr>
          <p:sp>
            <p:nvSpPr>
              <p:cNvPr id="565" name="Oval 564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409765" y="4761293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76708" y="4923362"/>
                <a:ext cx="233715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559" name="Oval 558">
              <a:extLst>
                <a:ext uri="{FF2B5EF4-FFF2-40B4-BE49-F238E27FC236}">
                  <a16:creationId xmlns="" xmlns:a16="http://schemas.microsoft.com/office/drawing/2014/main" id="{78709824-3244-4059-BDE1-A94949006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69936" y="3787829"/>
              <a:ext cx="580250" cy="54864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555" name="Oval 554">
              <a:extLst>
                <a:ext uri="{FF2B5EF4-FFF2-40B4-BE49-F238E27FC236}">
                  <a16:creationId xmlns="" xmlns:a16="http://schemas.microsoft.com/office/drawing/2014/main" id="{51C63EE8-93C0-4464-A548-82B9FCA85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75483" y="2976222"/>
              <a:ext cx="580250" cy="54864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="" xmlns:a16="http://schemas.microsoft.com/office/drawing/2014/main" id="{D08F508B-44CC-48CC-B2BC-FF288F0F482E}"/>
                </a:ext>
              </a:extLst>
            </p:cNvPr>
            <p:cNvGrpSpPr/>
            <p:nvPr/>
          </p:nvGrpSpPr>
          <p:grpSpPr>
            <a:xfrm>
              <a:off x="24677151" y="2162152"/>
              <a:ext cx="580250" cy="548640"/>
              <a:chOff x="12214903" y="2223837"/>
              <a:chExt cx="580250" cy="548640"/>
            </a:xfrm>
          </p:grpSpPr>
          <p:sp>
            <p:nvSpPr>
              <p:cNvPr id="553" name="Oval 552">
                <a:extLst>
                  <a:ext uri="{FF2B5EF4-FFF2-40B4-BE49-F238E27FC236}">
                    <a16:creationId xmlns="" xmlns:a16="http://schemas.microsoft.com/office/drawing/2014/main" id="{203F46AE-7617-4CB9-A217-53185D9782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214903" y="2223837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="" xmlns:a16="http://schemas.microsoft.com/office/drawing/2014/main" id="{71818E2E-5145-41E1-9621-82AE70583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87336" y="2385765"/>
                <a:ext cx="233715" cy="22860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50" name="Group 549">
              <a:extLst>
                <a:ext uri="{FF2B5EF4-FFF2-40B4-BE49-F238E27FC236}">
                  <a16:creationId xmlns="" xmlns:a16="http://schemas.microsoft.com/office/drawing/2014/main" id="{237C1DF5-3204-46B2-A65B-F4539A6662D5}"/>
                </a:ext>
              </a:extLst>
            </p:cNvPr>
            <p:cNvGrpSpPr/>
            <p:nvPr/>
          </p:nvGrpSpPr>
          <p:grpSpPr>
            <a:xfrm>
              <a:off x="24669936" y="4641716"/>
              <a:ext cx="580250" cy="548640"/>
              <a:chOff x="13493070" y="12171598"/>
              <a:chExt cx="580250" cy="548640"/>
            </a:xfrm>
          </p:grpSpPr>
          <p:sp>
            <p:nvSpPr>
              <p:cNvPr id="551" name="Oval 550">
                <a:extLst>
                  <a:ext uri="{FF2B5EF4-FFF2-40B4-BE49-F238E27FC236}">
                    <a16:creationId xmlns="" xmlns:a16="http://schemas.microsoft.com/office/drawing/2014/main" id="{865E53F4-817E-424E-A99B-7363D17427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93070" y="12171598"/>
                <a:ext cx="580250" cy="54864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="" xmlns:a16="http://schemas.microsoft.com/office/drawing/2014/main" id="{6EE75495-E1E1-465C-88F4-97E1DB20AD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72664" y="12332254"/>
                <a:ext cx="233713" cy="228600"/>
              </a:xfrm>
              <a:prstGeom prst="ellipse">
                <a:avLst/>
              </a:prstGeom>
              <a:solidFill>
                <a:srgbClr val="BE5250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67" name="Oval 566">
            <a:extLst>
              <a:ext uri="{FF2B5EF4-FFF2-40B4-BE49-F238E27FC236}">
                <a16:creationId xmlns="" xmlns:a16="http://schemas.microsoft.com/office/drawing/2014/main" id="{70F4BF2A-0149-415A-A58D-B923E632604A}"/>
              </a:ext>
            </a:extLst>
          </p:cNvPr>
          <p:cNvSpPr>
            <a:spLocks noChangeAspect="1"/>
          </p:cNvSpPr>
          <p:nvPr/>
        </p:nvSpPr>
        <p:spPr>
          <a:xfrm>
            <a:off x="33054867" y="9313322"/>
            <a:ext cx="233713" cy="228600"/>
          </a:xfrm>
          <a:prstGeom prst="ellipse">
            <a:avLst/>
          </a:prstGeom>
          <a:solidFill>
            <a:srgbClr val="8064A2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sz="1600" kern="0">
              <a:solidFill>
                <a:prstClr val="white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79" name="Oval 578">
            <a:extLst>
              <a:ext uri="{FF2B5EF4-FFF2-40B4-BE49-F238E27FC236}">
                <a16:creationId xmlns="" xmlns:a16="http://schemas.microsoft.com/office/drawing/2014/main" id="{1CDFC6C0-3183-4A86-A644-259674EA2551}"/>
              </a:ext>
            </a:extLst>
          </p:cNvPr>
          <p:cNvSpPr>
            <a:spLocks noChangeAspect="1"/>
          </p:cNvSpPr>
          <p:nvPr/>
        </p:nvSpPr>
        <p:spPr>
          <a:xfrm>
            <a:off x="33059580" y="8508051"/>
            <a:ext cx="233713" cy="228600"/>
          </a:xfrm>
          <a:prstGeom prst="ellipse">
            <a:avLst/>
          </a:prstGeom>
          <a:solidFill>
            <a:srgbClr val="9BBB59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sz="1600" kern="0" dirty="0">
              <a:solidFill>
                <a:prstClr val="white"/>
              </a:solidFill>
              <a:latin typeface="Calibri"/>
              <a:ea typeface=""/>
              <a:cs typeface=""/>
            </a:endParaRPr>
          </a:p>
        </p:txBody>
      </p:sp>
      <p:sp>
        <p:nvSpPr>
          <p:cNvPr id="661" name="Right Arrow 660"/>
          <p:cNvSpPr/>
          <p:nvPr/>
        </p:nvSpPr>
        <p:spPr>
          <a:xfrm rot="3419979" flipH="1">
            <a:off x="5436882" y="5634748"/>
            <a:ext cx="4045798" cy="1191319"/>
          </a:xfrm>
          <a:prstGeom prst="rightArrow">
            <a:avLst>
              <a:gd name="adj1" fmla="val 50000"/>
              <a:gd name="adj2" fmla="val 6627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017" name="Group 1016"/>
          <p:cNvGrpSpPr/>
          <p:nvPr/>
        </p:nvGrpSpPr>
        <p:grpSpPr>
          <a:xfrm>
            <a:off x="5126618" y="1803005"/>
            <a:ext cx="2350611" cy="2016830"/>
            <a:chOff x="6392097" y="2361090"/>
            <a:chExt cx="2350611" cy="2016830"/>
          </a:xfrm>
        </p:grpSpPr>
        <p:grpSp>
          <p:nvGrpSpPr>
            <p:cNvPr id="701" name="Group 700"/>
            <p:cNvGrpSpPr/>
            <p:nvPr/>
          </p:nvGrpSpPr>
          <p:grpSpPr>
            <a:xfrm rot="5400000">
              <a:off x="8163182" y="2996102"/>
              <a:ext cx="595753" cy="563299"/>
              <a:chOff x="12214904" y="2223837"/>
              <a:chExt cx="395479" cy="373935"/>
            </a:xfrm>
          </p:grpSpPr>
          <p:sp>
            <p:nvSpPr>
              <p:cNvPr id="703" name="Oval 702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2214904" y="2223837"/>
                <a:ext cx="395479" cy="373935"/>
              </a:xfrm>
              <a:prstGeom prst="ellipse">
                <a:avLst/>
              </a:prstGeom>
              <a:solidFill>
                <a:srgbClr val="A6A6A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/>
              <p:nvPr/>
            </p:nvSpPr>
            <p:spPr>
              <a:xfrm>
                <a:off x="12258097" y="2289524"/>
                <a:ext cx="122736" cy="12005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970" name="Group 969"/>
            <p:cNvGrpSpPr/>
            <p:nvPr/>
          </p:nvGrpSpPr>
          <p:grpSpPr>
            <a:xfrm rot="5400000">
              <a:off x="7638261" y="2472419"/>
              <a:ext cx="595753" cy="563299"/>
              <a:chOff x="12214904" y="2223837"/>
              <a:chExt cx="395479" cy="373935"/>
            </a:xfrm>
          </p:grpSpPr>
          <p:sp>
            <p:nvSpPr>
              <p:cNvPr id="994" name="Oval 993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2214904" y="2223837"/>
                <a:ext cx="395479" cy="373935"/>
              </a:xfrm>
              <a:prstGeom prst="ellipse">
                <a:avLst/>
              </a:prstGeom>
              <a:solidFill>
                <a:srgbClr val="A6A6A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995" name="Oval 994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/>
              <p:nvPr/>
            </p:nvSpPr>
            <p:spPr>
              <a:xfrm>
                <a:off x="12258097" y="2289524"/>
                <a:ext cx="122736" cy="12005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974" name="Group 973"/>
            <p:cNvGrpSpPr/>
            <p:nvPr/>
          </p:nvGrpSpPr>
          <p:grpSpPr>
            <a:xfrm>
              <a:off x="6713986" y="2559561"/>
              <a:ext cx="595753" cy="563299"/>
              <a:chOff x="10850874" y="3944927"/>
              <a:chExt cx="395479" cy="373935"/>
            </a:xfrm>
          </p:grpSpPr>
          <p:grpSp>
            <p:nvGrpSpPr>
              <p:cNvPr id="990" name="Group 989"/>
              <p:cNvGrpSpPr/>
              <p:nvPr/>
            </p:nvGrpSpPr>
            <p:grpSpPr>
              <a:xfrm>
                <a:off x="10850874" y="3944927"/>
                <a:ext cx="395479" cy="373935"/>
                <a:chOff x="12214904" y="2223838"/>
                <a:chExt cx="395479" cy="373935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="" xmlns:a16="http://schemas.microsoft.com/office/drawing/2014/main" id="{EDFD5DE7-BB17-1E47-A79B-E3AA3EEA4E90}"/>
                    </a:ext>
                  </a:extLst>
                </p:cNvPr>
                <p:cNvSpPr/>
                <p:nvPr/>
              </p:nvSpPr>
              <p:spPr>
                <a:xfrm>
                  <a:off x="12214904" y="2223838"/>
                  <a:ext cx="395479" cy="373935"/>
                </a:xfrm>
                <a:prstGeom prst="ellipse">
                  <a:avLst/>
                </a:prstGeom>
                <a:solidFill>
                  <a:srgbClr val="A6A6A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993" name="Oval 992">
                  <a:extLst>
                    <a:ext uri="{FF2B5EF4-FFF2-40B4-BE49-F238E27FC236}">
                      <a16:creationId xmlns="" xmlns:a16="http://schemas.microsoft.com/office/drawing/2014/main" id="{AA480669-5FD3-3745-B835-997F78C88BB7}"/>
                    </a:ext>
                  </a:extLst>
                </p:cNvPr>
                <p:cNvSpPr/>
                <p:nvPr/>
              </p:nvSpPr>
              <p:spPr>
                <a:xfrm>
                  <a:off x="12258097" y="2289524"/>
                  <a:ext cx="122736" cy="120050"/>
                </a:xfrm>
                <a:prstGeom prst="ellipse">
                  <a:avLst/>
                </a:prstGeom>
                <a:solidFill>
                  <a:srgbClr val="8EB4E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991" name="Oval 990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11042999" y="4130663"/>
                <a:ext cx="122735" cy="120050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971" name="Group 970"/>
            <p:cNvGrpSpPr/>
            <p:nvPr/>
          </p:nvGrpSpPr>
          <p:grpSpPr>
            <a:xfrm>
              <a:off x="7100450" y="2880446"/>
              <a:ext cx="595753" cy="563299"/>
              <a:chOff x="7189123" y="3021553"/>
              <a:chExt cx="595753" cy="563299"/>
            </a:xfrm>
          </p:grpSpPr>
          <p:grpSp>
            <p:nvGrpSpPr>
              <p:cNvPr id="975" name="Group 974"/>
              <p:cNvGrpSpPr/>
              <p:nvPr/>
            </p:nvGrpSpPr>
            <p:grpSpPr>
              <a:xfrm>
                <a:off x="7189123" y="3021553"/>
                <a:ext cx="595753" cy="563299"/>
                <a:chOff x="11415571" y="3954336"/>
                <a:chExt cx="395479" cy="373935"/>
              </a:xfrm>
            </p:grpSpPr>
            <p:grpSp>
              <p:nvGrpSpPr>
                <p:cNvPr id="986" name="Group 985"/>
                <p:cNvGrpSpPr/>
                <p:nvPr/>
              </p:nvGrpSpPr>
              <p:grpSpPr>
                <a:xfrm>
                  <a:off x="11415571" y="3954336"/>
                  <a:ext cx="395479" cy="373935"/>
                  <a:chOff x="12214904" y="2223838"/>
                  <a:chExt cx="395479" cy="373935"/>
                </a:xfrm>
              </p:grpSpPr>
              <p:sp>
                <p:nvSpPr>
                  <p:cNvPr id="988" name="Oval 987">
                    <a:extLst>
                      <a:ext uri="{FF2B5EF4-FFF2-40B4-BE49-F238E27FC236}">
                        <a16:creationId xmlns="" xmlns:a16="http://schemas.microsoft.com/office/drawing/2014/main" id="{EDFD5DE7-BB17-1E47-A79B-E3AA3EEA4E90}"/>
                      </a:ext>
                    </a:extLst>
                  </p:cNvPr>
                  <p:cNvSpPr/>
                  <p:nvPr/>
                </p:nvSpPr>
                <p:spPr>
                  <a:xfrm>
                    <a:off x="12214904" y="2223838"/>
                    <a:ext cx="395479" cy="373935"/>
                  </a:xfrm>
                  <a:prstGeom prst="ellipse">
                    <a:avLst/>
                  </a:prstGeom>
                  <a:solidFill>
                    <a:srgbClr val="A6A6A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600" kern="0">
                      <a:solidFill>
                        <a:prstClr val="white"/>
                      </a:solidFill>
                      <a:latin typeface="Calibri"/>
                      <a:ea typeface=""/>
                      <a:cs typeface=""/>
                    </a:endParaRPr>
                  </a:p>
                </p:txBody>
              </p:sp>
              <p:sp>
                <p:nvSpPr>
                  <p:cNvPr id="989" name="Oval 988">
                    <a:extLst>
                      <a:ext uri="{FF2B5EF4-FFF2-40B4-BE49-F238E27FC236}">
                        <a16:creationId xmlns="" xmlns:a16="http://schemas.microsoft.com/office/drawing/2014/main" id="{AA480669-5FD3-3745-B835-997F78C88BB7}"/>
                      </a:ext>
                    </a:extLst>
                  </p:cNvPr>
                  <p:cNvSpPr/>
                  <p:nvPr/>
                </p:nvSpPr>
                <p:spPr>
                  <a:xfrm>
                    <a:off x="12250405" y="2312949"/>
                    <a:ext cx="122736" cy="120050"/>
                  </a:xfrm>
                  <a:prstGeom prst="ellipse">
                    <a:avLst/>
                  </a:prstGeom>
                  <a:solidFill>
                    <a:srgbClr val="8EB4E3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600" kern="0">
                      <a:solidFill>
                        <a:prstClr val="white"/>
                      </a:solidFill>
                      <a:latin typeface="Calibri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987" name="Oval 986">
                  <a:extLst>
                    <a:ext uri="{FF2B5EF4-FFF2-40B4-BE49-F238E27FC236}">
                      <a16:creationId xmlns="" xmlns:a16="http://schemas.microsoft.com/office/drawing/2014/main" id="{0E1EDAE3-F91C-1B46-8C84-EE7714EB5446}"/>
                    </a:ext>
                  </a:extLst>
                </p:cNvPr>
                <p:cNvSpPr/>
                <p:nvPr/>
              </p:nvSpPr>
              <p:spPr>
                <a:xfrm>
                  <a:off x="11558567" y="4163496"/>
                  <a:ext cx="122735" cy="120050"/>
                </a:xfrm>
                <a:prstGeom prst="ellipse">
                  <a:avLst/>
                </a:prstGeom>
                <a:solidFill>
                  <a:srgbClr val="9BBB59"/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616" name="Oval 615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7458647" y="3067701"/>
                <a:ext cx="184889" cy="180844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973" name="Group 972"/>
            <p:cNvGrpSpPr/>
            <p:nvPr/>
          </p:nvGrpSpPr>
          <p:grpSpPr>
            <a:xfrm>
              <a:off x="7789206" y="2832924"/>
              <a:ext cx="595753" cy="563299"/>
              <a:chOff x="8243179" y="3032094"/>
              <a:chExt cx="595753" cy="563299"/>
            </a:xfrm>
          </p:grpSpPr>
          <p:grpSp>
            <p:nvGrpSpPr>
              <p:cNvPr id="977" name="Group 976"/>
              <p:cNvGrpSpPr/>
              <p:nvPr/>
            </p:nvGrpSpPr>
            <p:grpSpPr>
              <a:xfrm>
                <a:off x="8243179" y="3032094"/>
                <a:ext cx="595753" cy="563299"/>
                <a:chOff x="12214904" y="2223838"/>
                <a:chExt cx="395479" cy="373935"/>
              </a:xfrm>
            </p:grpSpPr>
            <p:sp>
              <p:nvSpPr>
                <p:cNvPr id="982" name="Oval 981">
                  <a:extLst>
                    <a:ext uri="{FF2B5EF4-FFF2-40B4-BE49-F238E27FC236}">
                      <a16:creationId xmlns="" xmlns:a16="http://schemas.microsoft.com/office/drawing/2014/main" id="{EDFD5DE7-BB17-1E47-A79B-E3AA3EEA4E90}"/>
                    </a:ext>
                  </a:extLst>
                </p:cNvPr>
                <p:cNvSpPr/>
                <p:nvPr/>
              </p:nvSpPr>
              <p:spPr>
                <a:xfrm>
                  <a:off x="12214904" y="2223838"/>
                  <a:ext cx="395479" cy="373935"/>
                </a:xfrm>
                <a:prstGeom prst="ellipse">
                  <a:avLst/>
                </a:prstGeom>
                <a:solidFill>
                  <a:srgbClr val="A6A6A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983" name="Oval 982">
                  <a:extLst>
                    <a:ext uri="{FF2B5EF4-FFF2-40B4-BE49-F238E27FC236}">
                      <a16:creationId xmlns="" xmlns:a16="http://schemas.microsoft.com/office/drawing/2014/main" id="{AA480669-5FD3-3745-B835-997F78C88BB7}"/>
                    </a:ext>
                  </a:extLst>
                </p:cNvPr>
                <p:cNvSpPr/>
                <p:nvPr/>
              </p:nvSpPr>
              <p:spPr>
                <a:xfrm>
                  <a:off x="12258097" y="2289524"/>
                  <a:ext cx="122736" cy="120050"/>
                </a:xfrm>
                <a:prstGeom prst="ellipse">
                  <a:avLst/>
                </a:prstGeom>
                <a:solidFill>
                  <a:srgbClr val="8EB4E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981" name="Oval 980">
                <a:extLst>
                  <a:ext uri="{FF2B5EF4-FFF2-40B4-BE49-F238E27FC236}">
                    <a16:creationId xmlns="" xmlns:a16="http://schemas.microsoft.com/office/drawing/2014/main" id="{AE40EB77-0EC5-9847-91FE-E9760292DB9E}"/>
                  </a:ext>
                </a:extLst>
              </p:cNvPr>
              <p:cNvSpPr/>
              <p:nvPr/>
            </p:nvSpPr>
            <p:spPr>
              <a:xfrm>
                <a:off x="8548152" y="3091072"/>
                <a:ext cx="184889" cy="180844"/>
              </a:xfrm>
              <a:prstGeom prst="ellipse">
                <a:avLst/>
              </a:prstGeom>
              <a:solidFill>
                <a:srgbClr val="BE5250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="" xmlns:a16="http://schemas.microsoft.com/office/drawing/2014/main" id="{0E1EDAE3-F91C-1B46-8C84-EE7714EB5446}"/>
                  </a:ext>
                </a:extLst>
              </p:cNvPr>
              <p:cNvSpPr/>
              <p:nvPr/>
            </p:nvSpPr>
            <p:spPr>
              <a:xfrm>
                <a:off x="8372877" y="3348985"/>
                <a:ext cx="184889" cy="180844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8593506" y="3299749"/>
                <a:ext cx="184889" cy="180844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972" name="Group 971"/>
            <p:cNvGrpSpPr/>
            <p:nvPr/>
          </p:nvGrpSpPr>
          <p:grpSpPr>
            <a:xfrm>
              <a:off x="7445392" y="3281556"/>
              <a:ext cx="595753" cy="563299"/>
              <a:chOff x="7816249" y="3766873"/>
              <a:chExt cx="595753" cy="563299"/>
            </a:xfrm>
          </p:grpSpPr>
          <p:grpSp>
            <p:nvGrpSpPr>
              <p:cNvPr id="976" name="Group 975"/>
              <p:cNvGrpSpPr/>
              <p:nvPr/>
            </p:nvGrpSpPr>
            <p:grpSpPr>
              <a:xfrm>
                <a:off x="7816249" y="3766873"/>
                <a:ext cx="595753" cy="563299"/>
                <a:chOff x="12214904" y="2223838"/>
                <a:chExt cx="395479" cy="373935"/>
              </a:xfrm>
            </p:grpSpPr>
            <p:sp>
              <p:nvSpPr>
                <p:cNvPr id="984" name="Oval 983">
                  <a:extLst>
                    <a:ext uri="{FF2B5EF4-FFF2-40B4-BE49-F238E27FC236}">
                      <a16:creationId xmlns="" xmlns:a16="http://schemas.microsoft.com/office/drawing/2014/main" id="{EDFD5DE7-BB17-1E47-A79B-E3AA3EEA4E90}"/>
                    </a:ext>
                  </a:extLst>
                </p:cNvPr>
                <p:cNvSpPr/>
                <p:nvPr/>
              </p:nvSpPr>
              <p:spPr>
                <a:xfrm>
                  <a:off x="12214904" y="2223838"/>
                  <a:ext cx="395479" cy="373935"/>
                </a:xfrm>
                <a:prstGeom prst="ellipse">
                  <a:avLst/>
                </a:prstGeom>
                <a:solidFill>
                  <a:srgbClr val="A6A6A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="" xmlns:a16="http://schemas.microsoft.com/office/drawing/2014/main" id="{AA480669-5FD3-3745-B835-997F78C88BB7}"/>
                    </a:ext>
                  </a:extLst>
                </p:cNvPr>
                <p:cNvSpPr/>
                <p:nvPr/>
              </p:nvSpPr>
              <p:spPr>
                <a:xfrm>
                  <a:off x="12258097" y="2289524"/>
                  <a:ext cx="122736" cy="120050"/>
                </a:xfrm>
                <a:prstGeom prst="ellipse">
                  <a:avLst/>
                </a:prstGeom>
                <a:solidFill>
                  <a:srgbClr val="8EB4E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978" name="Oval 977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/>
              <p:nvPr/>
            </p:nvSpPr>
            <p:spPr>
              <a:xfrm>
                <a:off x="7952474" y="4097997"/>
                <a:ext cx="184891" cy="18084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980" name="Oval 979">
                <a:extLst>
                  <a:ext uri="{FF2B5EF4-FFF2-40B4-BE49-F238E27FC236}">
                    <a16:creationId xmlns="" xmlns:a16="http://schemas.microsoft.com/office/drawing/2014/main" id="{0E1EDAE3-F91C-1B46-8C84-EE7714EB5446}"/>
                  </a:ext>
                </a:extLst>
              </p:cNvPr>
              <p:cNvSpPr/>
              <p:nvPr/>
            </p:nvSpPr>
            <p:spPr>
              <a:xfrm>
                <a:off x="8089514" y="3816345"/>
                <a:ext cx="184889" cy="180844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19" name="Oval 618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8176123" y="4037767"/>
                <a:ext cx="184889" cy="180844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62" name="Group 661"/>
            <p:cNvGrpSpPr/>
            <p:nvPr/>
          </p:nvGrpSpPr>
          <p:grpSpPr>
            <a:xfrm>
              <a:off x="6992865" y="3814621"/>
              <a:ext cx="595753" cy="563299"/>
              <a:chOff x="12214904" y="2223837"/>
              <a:chExt cx="395479" cy="373935"/>
            </a:xfrm>
          </p:grpSpPr>
          <p:sp>
            <p:nvSpPr>
              <p:cNvPr id="663" name="Oval 662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2214904" y="2223837"/>
                <a:ext cx="395479" cy="373935"/>
              </a:xfrm>
              <a:prstGeom prst="ellipse">
                <a:avLst/>
              </a:prstGeom>
              <a:solidFill>
                <a:srgbClr val="A6A6A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/>
              <p:nvPr/>
            </p:nvSpPr>
            <p:spPr>
              <a:xfrm>
                <a:off x="12258097" y="2289524"/>
                <a:ext cx="122736" cy="12005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68" name="Group 667"/>
            <p:cNvGrpSpPr/>
            <p:nvPr/>
          </p:nvGrpSpPr>
          <p:grpSpPr>
            <a:xfrm rot="7546328">
              <a:off x="7437666" y="3783292"/>
              <a:ext cx="595753" cy="563299"/>
              <a:chOff x="10850874" y="3944927"/>
              <a:chExt cx="395479" cy="373935"/>
            </a:xfrm>
          </p:grpSpPr>
          <p:grpSp>
            <p:nvGrpSpPr>
              <p:cNvPr id="669" name="Group 668"/>
              <p:cNvGrpSpPr/>
              <p:nvPr/>
            </p:nvGrpSpPr>
            <p:grpSpPr>
              <a:xfrm>
                <a:off x="10850874" y="3944927"/>
                <a:ext cx="395479" cy="373935"/>
                <a:chOff x="12214904" y="2223838"/>
                <a:chExt cx="395479" cy="373935"/>
              </a:xfrm>
            </p:grpSpPr>
            <p:sp>
              <p:nvSpPr>
                <p:cNvPr id="671" name="Oval 670">
                  <a:extLst>
                    <a:ext uri="{FF2B5EF4-FFF2-40B4-BE49-F238E27FC236}">
                      <a16:creationId xmlns="" xmlns:a16="http://schemas.microsoft.com/office/drawing/2014/main" id="{EDFD5DE7-BB17-1E47-A79B-E3AA3EEA4E90}"/>
                    </a:ext>
                  </a:extLst>
                </p:cNvPr>
                <p:cNvSpPr/>
                <p:nvPr/>
              </p:nvSpPr>
              <p:spPr>
                <a:xfrm>
                  <a:off x="12214904" y="2223838"/>
                  <a:ext cx="395479" cy="373935"/>
                </a:xfrm>
                <a:prstGeom prst="ellipse">
                  <a:avLst/>
                </a:prstGeom>
                <a:solidFill>
                  <a:srgbClr val="A6A6A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672" name="Oval 671">
                  <a:extLst>
                    <a:ext uri="{FF2B5EF4-FFF2-40B4-BE49-F238E27FC236}">
                      <a16:creationId xmlns="" xmlns:a16="http://schemas.microsoft.com/office/drawing/2014/main" id="{AA480669-5FD3-3745-B835-997F78C88BB7}"/>
                    </a:ext>
                  </a:extLst>
                </p:cNvPr>
                <p:cNvSpPr/>
                <p:nvPr/>
              </p:nvSpPr>
              <p:spPr>
                <a:xfrm>
                  <a:off x="12258097" y="2289524"/>
                  <a:ext cx="122736" cy="120050"/>
                </a:xfrm>
                <a:prstGeom prst="ellipse">
                  <a:avLst/>
                </a:prstGeom>
                <a:solidFill>
                  <a:srgbClr val="8EB4E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670" name="Oval 669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11042999" y="4130663"/>
                <a:ext cx="122735" cy="120050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 rot="3848981">
              <a:off x="6859859" y="3282936"/>
              <a:ext cx="595753" cy="563299"/>
              <a:chOff x="8243179" y="3032094"/>
              <a:chExt cx="595753" cy="563299"/>
            </a:xfrm>
          </p:grpSpPr>
          <p:grpSp>
            <p:nvGrpSpPr>
              <p:cNvPr id="675" name="Group 674"/>
              <p:cNvGrpSpPr/>
              <p:nvPr/>
            </p:nvGrpSpPr>
            <p:grpSpPr>
              <a:xfrm>
                <a:off x="8243179" y="3032094"/>
                <a:ext cx="595753" cy="563299"/>
                <a:chOff x="12214904" y="2223838"/>
                <a:chExt cx="395479" cy="373935"/>
              </a:xfrm>
            </p:grpSpPr>
            <p:sp>
              <p:nvSpPr>
                <p:cNvPr id="681" name="Oval 680">
                  <a:extLst>
                    <a:ext uri="{FF2B5EF4-FFF2-40B4-BE49-F238E27FC236}">
                      <a16:creationId xmlns="" xmlns:a16="http://schemas.microsoft.com/office/drawing/2014/main" id="{EDFD5DE7-BB17-1E47-A79B-E3AA3EEA4E90}"/>
                    </a:ext>
                  </a:extLst>
                </p:cNvPr>
                <p:cNvSpPr/>
                <p:nvPr/>
              </p:nvSpPr>
              <p:spPr>
                <a:xfrm>
                  <a:off x="12214904" y="2223838"/>
                  <a:ext cx="395479" cy="373935"/>
                </a:xfrm>
                <a:prstGeom prst="ellipse">
                  <a:avLst/>
                </a:prstGeom>
                <a:solidFill>
                  <a:srgbClr val="A6A6A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="" xmlns:a16="http://schemas.microsoft.com/office/drawing/2014/main" id="{AA480669-5FD3-3745-B835-997F78C88BB7}"/>
                    </a:ext>
                  </a:extLst>
                </p:cNvPr>
                <p:cNvSpPr/>
                <p:nvPr/>
              </p:nvSpPr>
              <p:spPr>
                <a:xfrm>
                  <a:off x="12258097" y="2289524"/>
                  <a:ext cx="122736" cy="120050"/>
                </a:xfrm>
                <a:prstGeom prst="ellipse">
                  <a:avLst/>
                </a:prstGeom>
                <a:solidFill>
                  <a:srgbClr val="8EB4E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676" name="Oval 675">
                <a:extLst>
                  <a:ext uri="{FF2B5EF4-FFF2-40B4-BE49-F238E27FC236}">
                    <a16:creationId xmlns="" xmlns:a16="http://schemas.microsoft.com/office/drawing/2014/main" id="{AE40EB77-0EC5-9847-91FE-E9760292DB9E}"/>
                  </a:ext>
                </a:extLst>
              </p:cNvPr>
              <p:cNvSpPr/>
              <p:nvPr/>
            </p:nvSpPr>
            <p:spPr>
              <a:xfrm>
                <a:off x="8548152" y="3091072"/>
                <a:ext cx="184889" cy="180844"/>
              </a:xfrm>
              <a:prstGeom prst="ellipse">
                <a:avLst/>
              </a:prstGeom>
              <a:solidFill>
                <a:srgbClr val="BE5250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="" xmlns:a16="http://schemas.microsoft.com/office/drawing/2014/main" id="{0E1EDAE3-F91C-1B46-8C84-EE7714EB5446}"/>
                  </a:ext>
                </a:extLst>
              </p:cNvPr>
              <p:cNvSpPr/>
              <p:nvPr/>
            </p:nvSpPr>
            <p:spPr>
              <a:xfrm>
                <a:off x="8372877" y="3348985"/>
                <a:ext cx="184889" cy="180844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78" name="Oval 677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8593506" y="3299749"/>
                <a:ext cx="184889" cy="180844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83" name="Group 682"/>
            <p:cNvGrpSpPr/>
            <p:nvPr/>
          </p:nvGrpSpPr>
          <p:grpSpPr>
            <a:xfrm>
              <a:off x="7211759" y="2361090"/>
              <a:ext cx="595753" cy="563299"/>
              <a:chOff x="7816249" y="3766873"/>
              <a:chExt cx="595753" cy="563299"/>
            </a:xfrm>
          </p:grpSpPr>
          <p:grpSp>
            <p:nvGrpSpPr>
              <p:cNvPr id="684" name="Group 683"/>
              <p:cNvGrpSpPr/>
              <p:nvPr/>
            </p:nvGrpSpPr>
            <p:grpSpPr>
              <a:xfrm>
                <a:off x="7816249" y="3766873"/>
                <a:ext cx="595753" cy="563299"/>
                <a:chOff x="12214904" y="2223838"/>
                <a:chExt cx="395479" cy="373935"/>
              </a:xfrm>
            </p:grpSpPr>
            <p:sp>
              <p:nvSpPr>
                <p:cNvPr id="690" name="Oval 689">
                  <a:extLst>
                    <a:ext uri="{FF2B5EF4-FFF2-40B4-BE49-F238E27FC236}">
                      <a16:creationId xmlns="" xmlns:a16="http://schemas.microsoft.com/office/drawing/2014/main" id="{EDFD5DE7-BB17-1E47-A79B-E3AA3EEA4E90}"/>
                    </a:ext>
                  </a:extLst>
                </p:cNvPr>
                <p:cNvSpPr/>
                <p:nvPr/>
              </p:nvSpPr>
              <p:spPr>
                <a:xfrm>
                  <a:off x="12214904" y="2223838"/>
                  <a:ext cx="395479" cy="373935"/>
                </a:xfrm>
                <a:prstGeom prst="ellipse">
                  <a:avLst/>
                </a:prstGeom>
                <a:solidFill>
                  <a:srgbClr val="A6A6A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691" name="Oval 690">
                  <a:extLst>
                    <a:ext uri="{FF2B5EF4-FFF2-40B4-BE49-F238E27FC236}">
                      <a16:creationId xmlns="" xmlns:a16="http://schemas.microsoft.com/office/drawing/2014/main" id="{AA480669-5FD3-3745-B835-997F78C88BB7}"/>
                    </a:ext>
                  </a:extLst>
                </p:cNvPr>
                <p:cNvSpPr/>
                <p:nvPr/>
              </p:nvSpPr>
              <p:spPr>
                <a:xfrm>
                  <a:off x="12258097" y="2289524"/>
                  <a:ext cx="122736" cy="120050"/>
                </a:xfrm>
                <a:prstGeom prst="ellipse">
                  <a:avLst/>
                </a:prstGeom>
                <a:solidFill>
                  <a:srgbClr val="8EB4E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685" name="Oval 684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/>
              <p:nvPr/>
            </p:nvSpPr>
            <p:spPr>
              <a:xfrm>
                <a:off x="7952474" y="4097997"/>
                <a:ext cx="184891" cy="18084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="" xmlns:a16="http://schemas.microsoft.com/office/drawing/2014/main" id="{0E1EDAE3-F91C-1B46-8C84-EE7714EB5446}"/>
                  </a:ext>
                </a:extLst>
              </p:cNvPr>
              <p:cNvSpPr/>
              <p:nvPr/>
            </p:nvSpPr>
            <p:spPr>
              <a:xfrm>
                <a:off x="8089514" y="3816345"/>
                <a:ext cx="184889" cy="180844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8176123" y="4037767"/>
                <a:ext cx="184889" cy="180844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4" name="Group 693"/>
            <p:cNvGrpSpPr/>
            <p:nvPr/>
          </p:nvGrpSpPr>
          <p:grpSpPr>
            <a:xfrm rot="20081598">
              <a:off x="7952224" y="3460528"/>
              <a:ext cx="595753" cy="563299"/>
              <a:chOff x="7189123" y="3021553"/>
              <a:chExt cx="595753" cy="563299"/>
            </a:xfrm>
          </p:grpSpPr>
          <p:grpSp>
            <p:nvGrpSpPr>
              <p:cNvPr id="695" name="Group 694"/>
              <p:cNvGrpSpPr/>
              <p:nvPr/>
            </p:nvGrpSpPr>
            <p:grpSpPr>
              <a:xfrm>
                <a:off x="7189123" y="3021553"/>
                <a:ext cx="595753" cy="563299"/>
                <a:chOff x="11415571" y="3954336"/>
                <a:chExt cx="395479" cy="373935"/>
              </a:xfrm>
            </p:grpSpPr>
            <p:grpSp>
              <p:nvGrpSpPr>
                <p:cNvPr id="697" name="Group 696"/>
                <p:cNvGrpSpPr/>
                <p:nvPr/>
              </p:nvGrpSpPr>
              <p:grpSpPr>
                <a:xfrm>
                  <a:off x="11415571" y="3954336"/>
                  <a:ext cx="395479" cy="373935"/>
                  <a:chOff x="12214904" y="2223838"/>
                  <a:chExt cx="395479" cy="373935"/>
                </a:xfrm>
              </p:grpSpPr>
              <p:sp>
                <p:nvSpPr>
                  <p:cNvPr id="699" name="Oval 698">
                    <a:extLst>
                      <a:ext uri="{FF2B5EF4-FFF2-40B4-BE49-F238E27FC236}">
                        <a16:creationId xmlns="" xmlns:a16="http://schemas.microsoft.com/office/drawing/2014/main" id="{EDFD5DE7-BB17-1E47-A79B-E3AA3EEA4E90}"/>
                      </a:ext>
                    </a:extLst>
                  </p:cNvPr>
                  <p:cNvSpPr/>
                  <p:nvPr/>
                </p:nvSpPr>
                <p:spPr>
                  <a:xfrm>
                    <a:off x="12214904" y="2223838"/>
                    <a:ext cx="395479" cy="373935"/>
                  </a:xfrm>
                  <a:prstGeom prst="ellipse">
                    <a:avLst/>
                  </a:prstGeom>
                  <a:solidFill>
                    <a:srgbClr val="A6A6A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600" kern="0">
                      <a:solidFill>
                        <a:prstClr val="white"/>
                      </a:solidFill>
                      <a:latin typeface="Calibri"/>
                      <a:ea typeface=""/>
                      <a:cs typeface=""/>
                    </a:endParaRPr>
                  </a:p>
                </p:txBody>
              </p:sp>
              <p:sp>
                <p:nvSpPr>
                  <p:cNvPr id="700" name="Oval 699">
                    <a:extLst>
                      <a:ext uri="{FF2B5EF4-FFF2-40B4-BE49-F238E27FC236}">
                        <a16:creationId xmlns="" xmlns:a16="http://schemas.microsoft.com/office/drawing/2014/main" id="{AA480669-5FD3-3745-B835-997F78C88BB7}"/>
                      </a:ext>
                    </a:extLst>
                  </p:cNvPr>
                  <p:cNvSpPr/>
                  <p:nvPr/>
                </p:nvSpPr>
                <p:spPr>
                  <a:xfrm>
                    <a:off x="12250405" y="2312949"/>
                    <a:ext cx="122736" cy="120050"/>
                  </a:xfrm>
                  <a:prstGeom prst="ellipse">
                    <a:avLst/>
                  </a:prstGeom>
                  <a:solidFill>
                    <a:srgbClr val="8EB4E3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600" kern="0">
                      <a:solidFill>
                        <a:prstClr val="white"/>
                      </a:solidFill>
                      <a:latin typeface="Calibri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698" name="Oval 697">
                  <a:extLst>
                    <a:ext uri="{FF2B5EF4-FFF2-40B4-BE49-F238E27FC236}">
                      <a16:creationId xmlns="" xmlns:a16="http://schemas.microsoft.com/office/drawing/2014/main" id="{0E1EDAE3-F91C-1B46-8C84-EE7714EB5446}"/>
                    </a:ext>
                  </a:extLst>
                </p:cNvPr>
                <p:cNvSpPr/>
                <p:nvPr/>
              </p:nvSpPr>
              <p:spPr>
                <a:xfrm>
                  <a:off x="11558567" y="4163496"/>
                  <a:ext cx="122735" cy="120050"/>
                </a:xfrm>
                <a:prstGeom prst="ellipse">
                  <a:avLst/>
                </a:prstGeom>
                <a:solidFill>
                  <a:srgbClr val="9BBB59"/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696" name="Oval 695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7458647" y="3067701"/>
                <a:ext cx="184889" cy="180844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11" name="Group 710"/>
            <p:cNvGrpSpPr/>
            <p:nvPr/>
          </p:nvGrpSpPr>
          <p:grpSpPr>
            <a:xfrm rot="2605274">
              <a:off x="8136339" y="2438872"/>
              <a:ext cx="595753" cy="563299"/>
              <a:chOff x="10850874" y="3944927"/>
              <a:chExt cx="395479" cy="373935"/>
            </a:xfrm>
          </p:grpSpPr>
          <p:grpSp>
            <p:nvGrpSpPr>
              <p:cNvPr id="712" name="Group 711"/>
              <p:cNvGrpSpPr/>
              <p:nvPr/>
            </p:nvGrpSpPr>
            <p:grpSpPr>
              <a:xfrm>
                <a:off x="10850874" y="3944927"/>
                <a:ext cx="395479" cy="373935"/>
                <a:chOff x="12214904" y="2223838"/>
                <a:chExt cx="395479" cy="373935"/>
              </a:xfrm>
            </p:grpSpPr>
            <p:sp>
              <p:nvSpPr>
                <p:cNvPr id="714" name="Oval 713">
                  <a:extLst>
                    <a:ext uri="{FF2B5EF4-FFF2-40B4-BE49-F238E27FC236}">
                      <a16:creationId xmlns="" xmlns:a16="http://schemas.microsoft.com/office/drawing/2014/main" id="{EDFD5DE7-BB17-1E47-A79B-E3AA3EEA4E90}"/>
                    </a:ext>
                  </a:extLst>
                </p:cNvPr>
                <p:cNvSpPr/>
                <p:nvPr/>
              </p:nvSpPr>
              <p:spPr>
                <a:xfrm>
                  <a:off x="12214904" y="2223838"/>
                  <a:ext cx="395479" cy="373935"/>
                </a:xfrm>
                <a:prstGeom prst="ellipse">
                  <a:avLst/>
                </a:prstGeom>
                <a:solidFill>
                  <a:srgbClr val="A6A6A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715" name="Oval 714">
                  <a:extLst>
                    <a:ext uri="{FF2B5EF4-FFF2-40B4-BE49-F238E27FC236}">
                      <a16:creationId xmlns="" xmlns:a16="http://schemas.microsoft.com/office/drawing/2014/main" id="{AA480669-5FD3-3745-B835-997F78C88BB7}"/>
                    </a:ext>
                  </a:extLst>
                </p:cNvPr>
                <p:cNvSpPr/>
                <p:nvPr/>
              </p:nvSpPr>
              <p:spPr>
                <a:xfrm>
                  <a:off x="12258097" y="2289524"/>
                  <a:ext cx="122736" cy="120050"/>
                </a:xfrm>
                <a:prstGeom prst="ellipse">
                  <a:avLst/>
                </a:prstGeom>
                <a:solidFill>
                  <a:srgbClr val="8EB4E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713" name="Oval 712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11042999" y="4130663"/>
                <a:ext cx="122735" cy="120050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16" name="Group 715"/>
            <p:cNvGrpSpPr/>
            <p:nvPr/>
          </p:nvGrpSpPr>
          <p:grpSpPr>
            <a:xfrm>
              <a:off x="6392097" y="3004073"/>
              <a:ext cx="595753" cy="563299"/>
              <a:chOff x="7816249" y="3766873"/>
              <a:chExt cx="595753" cy="563299"/>
            </a:xfrm>
          </p:grpSpPr>
          <p:grpSp>
            <p:nvGrpSpPr>
              <p:cNvPr id="717" name="Group 716"/>
              <p:cNvGrpSpPr/>
              <p:nvPr/>
            </p:nvGrpSpPr>
            <p:grpSpPr>
              <a:xfrm>
                <a:off x="7816249" y="3766873"/>
                <a:ext cx="595753" cy="563299"/>
                <a:chOff x="12214904" y="2223838"/>
                <a:chExt cx="395479" cy="373935"/>
              </a:xfrm>
            </p:grpSpPr>
            <p:sp>
              <p:nvSpPr>
                <p:cNvPr id="721" name="Oval 720">
                  <a:extLst>
                    <a:ext uri="{FF2B5EF4-FFF2-40B4-BE49-F238E27FC236}">
                      <a16:creationId xmlns="" xmlns:a16="http://schemas.microsoft.com/office/drawing/2014/main" id="{EDFD5DE7-BB17-1E47-A79B-E3AA3EEA4E90}"/>
                    </a:ext>
                  </a:extLst>
                </p:cNvPr>
                <p:cNvSpPr/>
                <p:nvPr/>
              </p:nvSpPr>
              <p:spPr>
                <a:xfrm>
                  <a:off x="12214904" y="2223838"/>
                  <a:ext cx="395479" cy="373935"/>
                </a:xfrm>
                <a:prstGeom prst="ellipse">
                  <a:avLst/>
                </a:prstGeom>
                <a:solidFill>
                  <a:srgbClr val="A6A6A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722" name="Oval 721">
                  <a:extLst>
                    <a:ext uri="{FF2B5EF4-FFF2-40B4-BE49-F238E27FC236}">
                      <a16:creationId xmlns="" xmlns:a16="http://schemas.microsoft.com/office/drawing/2014/main" id="{AA480669-5FD3-3745-B835-997F78C88BB7}"/>
                    </a:ext>
                  </a:extLst>
                </p:cNvPr>
                <p:cNvSpPr/>
                <p:nvPr/>
              </p:nvSpPr>
              <p:spPr>
                <a:xfrm>
                  <a:off x="12258097" y="2289524"/>
                  <a:ext cx="122736" cy="120050"/>
                </a:xfrm>
                <a:prstGeom prst="ellipse">
                  <a:avLst/>
                </a:prstGeom>
                <a:solidFill>
                  <a:srgbClr val="8EB4E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718" name="Oval 717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/>
              <p:nvPr/>
            </p:nvSpPr>
            <p:spPr>
              <a:xfrm>
                <a:off x="7952474" y="4097997"/>
                <a:ext cx="184891" cy="18084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="" xmlns:a16="http://schemas.microsoft.com/office/drawing/2014/main" id="{0E1EDAE3-F91C-1B46-8C84-EE7714EB5446}"/>
                  </a:ext>
                </a:extLst>
              </p:cNvPr>
              <p:cNvSpPr/>
              <p:nvPr/>
            </p:nvSpPr>
            <p:spPr>
              <a:xfrm>
                <a:off x="8089514" y="3816345"/>
                <a:ext cx="184889" cy="180844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8176123" y="4037767"/>
                <a:ext cx="184889" cy="180844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723" name="TextBox 722"/>
          <p:cNvSpPr txBox="1"/>
          <p:nvPr/>
        </p:nvSpPr>
        <p:spPr>
          <a:xfrm>
            <a:off x="28626532" y="6586344"/>
            <a:ext cx="549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Multiple Consensus Trees (</a:t>
            </a:r>
            <a:r>
              <a:rPr lang="en-US" sz="2800" i="1" dirty="0" smtClean="0"/>
              <a:t>k </a:t>
            </a:r>
            <a:r>
              <a:rPr lang="en-US" sz="2800" dirty="0" smtClean="0"/>
              <a:t>= 3)</a:t>
            </a:r>
            <a:endParaRPr lang="en-US" sz="2800" dirty="0"/>
          </a:p>
        </p:txBody>
      </p:sp>
      <p:sp>
        <p:nvSpPr>
          <p:cNvPr id="724" name="TextBox 723"/>
          <p:cNvSpPr txBox="1"/>
          <p:nvPr/>
        </p:nvSpPr>
        <p:spPr>
          <a:xfrm>
            <a:off x="28828409" y="984969"/>
            <a:ext cx="549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Single Consensus Trees (</a:t>
            </a:r>
            <a:r>
              <a:rPr lang="en-US" sz="2800" i="1" dirty="0" smtClean="0"/>
              <a:t>k </a:t>
            </a:r>
            <a:r>
              <a:rPr lang="en-US" sz="2800" dirty="0" smtClean="0"/>
              <a:t>= 1)</a:t>
            </a:r>
            <a:endParaRPr lang="en-US" sz="2800" dirty="0"/>
          </a:p>
        </p:txBody>
      </p:sp>
      <p:grpSp>
        <p:nvGrpSpPr>
          <p:cNvPr id="587" name="Group 586"/>
          <p:cNvGrpSpPr>
            <a:grpSpLocks noChangeAspect="1"/>
          </p:cNvGrpSpPr>
          <p:nvPr/>
        </p:nvGrpSpPr>
        <p:grpSpPr>
          <a:xfrm>
            <a:off x="13265194" y="6351079"/>
            <a:ext cx="1793429" cy="3549892"/>
            <a:chOff x="19341963" y="2593288"/>
            <a:chExt cx="1283924" cy="2541385"/>
          </a:xfrm>
        </p:grpSpPr>
        <p:grpSp>
          <p:nvGrpSpPr>
            <p:cNvPr id="589" name="Group 588"/>
            <p:cNvGrpSpPr/>
            <p:nvPr/>
          </p:nvGrpSpPr>
          <p:grpSpPr>
            <a:xfrm>
              <a:off x="19699305" y="2593288"/>
              <a:ext cx="557076" cy="526728"/>
              <a:chOff x="19691066" y="2509369"/>
              <a:chExt cx="557076" cy="526728"/>
            </a:xfrm>
          </p:grpSpPr>
          <p:sp>
            <p:nvSpPr>
              <p:cNvPr id="612" name="Oval 611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9691066" y="2509369"/>
                <a:ext cx="557076" cy="526728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15" name="Oval 614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49495" y="2663396"/>
                <a:ext cx="233715" cy="22860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cxnSp>
          <p:nvCxnSpPr>
            <p:cNvPr id="591" name="Straight Connector 590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>
              <a:off x="19977843" y="3824879"/>
              <a:ext cx="762" cy="181066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592" name="Straight Connector 591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0501" y="4455535"/>
              <a:ext cx="161148" cy="14990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593" name="Straight Connector 592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</p:cNvCxnSpPr>
            <p:nvPr/>
          </p:nvCxnSpPr>
          <p:spPr>
            <a:xfrm>
              <a:off x="19977843" y="3120016"/>
              <a:ext cx="0" cy="17813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grpSp>
          <p:nvGrpSpPr>
            <p:cNvPr id="596" name="Group 595"/>
            <p:cNvGrpSpPr/>
            <p:nvPr/>
          </p:nvGrpSpPr>
          <p:grpSpPr>
            <a:xfrm>
              <a:off x="19700067" y="4005945"/>
              <a:ext cx="557076" cy="526728"/>
              <a:chOff x="19702486" y="3973424"/>
              <a:chExt cx="557076" cy="526728"/>
            </a:xfrm>
          </p:grpSpPr>
          <p:sp>
            <p:nvSpPr>
              <p:cNvPr id="609" name="Oval 608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9702486" y="3973424"/>
                <a:ext cx="557076" cy="526728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="" xmlns:a16="http://schemas.microsoft.com/office/drawing/2014/main" id="{0E1EDAE3-F91C-1B46-8C84-EE7714EB5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60916" y="4127451"/>
                <a:ext cx="233714" cy="228600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cxnSp>
          <p:nvCxnSpPr>
            <p:cNvPr id="597" name="Straight Connector 596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609" idx="5"/>
              <a:endCxn id="603" idx="0"/>
            </p:cNvCxnSpPr>
            <p:nvPr/>
          </p:nvCxnSpPr>
          <p:spPr>
            <a:xfrm>
              <a:off x="20175561" y="4455536"/>
              <a:ext cx="171787" cy="152409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grpSp>
          <p:nvGrpSpPr>
            <p:cNvPr id="598" name="Group 597"/>
            <p:cNvGrpSpPr/>
            <p:nvPr/>
          </p:nvGrpSpPr>
          <p:grpSpPr>
            <a:xfrm>
              <a:off x="19699305" y="3298151"/>
              <a:ext cx="557076" cy="526728"/>
              <a:chOff x="19683273" y="3313789"/>
              <a:chExt cx="557076" cy="526728"/>
            </a:xfrm>
          </p:grpSpPr>
          <p:sp>
            <p:nvSpPr>
              <p:cNvPr id="607" name="Oval 606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9683273" y="3313789"/>
                <a:ext cx="557076" cy="526728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41703" y="3467816"/>
                <a:ext cx="233713" cy="228600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00" name="Group 599"/>
            <p:cNvGrpSpPr/>
            <p:nvPr/>
          </p:nvGrpSpPr>
          <p:grpSpPr>
            <a:xfrm>
              <a:off x="19341963" y="4605440"/>
              <a:ext cx="557076" cy="526728"/>
              <a:chOff x="19358290" y="4680764"/>
              <a:chExt cx="557076" cy="526728"/>
            </a:xfrm>
          </p:grpSpPr>
          <p:sp>
            <p:nvSpPr>
              <p:cNvPr id="605" name="Oval 604">
                <a:extLst>
                  <a:ext uri="{FF2B5EF4-FFF2-40B4-BE49-F238E27FC236}">
                    <a16:creationId xmlns="" xmlns:a16="http://schemas.microsoft.com/office/drawing/2014/main" id="{A9993661-11C4-47E1-8ADB-B6F6AA3EACEA}"/>
                  </a:ext>
                </a:extLst>
              </p:cNvPr>
              <p:cNvSpPr/>
              <p:nvPr/>
            </p:nvSpPr>
            <p:spPr>
              <a:xfrm>
                <a:off x="19358290" y="4680764"/>
                <a:ext cx="557076" cy="526728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 dirty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6" name="Oval 605">
                <a:extLst>
                  <a:ext uri="{FF2B5EF4-FFF2-40B4-BE49-F238E27FC236}">
                    <a16:creationId xmlns="" xmlns:a16="http://schemas.microsoft.com/office/drawing/2014/main" id="{D6C23148-CC4B-4408-8417-0F51AA453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16720" y="4834791"/>
                <a:ext cx="233714" cy="228600"/>
              </a:xfrm>
              <a:prstGeom prst="ellipse">
                <a:avLst/>
              </a:prstGeom>
              <a:solidFill>
                <a:srgbClr val="BE5250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02" name="Group 601"/>
            <p:cNvGrpSpPr/>
            <p:nvPr/>
          </p:nvGrpSpPr>
          <p:grpSpPr>
            <a:xfrm>
              <a:off x="20068811" y="4607945"/>
              <a:ext cx="557076" cy="526728"/>
              <a:chOff x="20018902" y="4675092"/>
              <a:chExt cx="557076" cy="526728"/>
            </a:xfrm>
          </p:grpSpPr>
          <p:sp>
            <p:nvSpPr>
              <p:cNvPr id="603" name="Oval 602">
                <a:extLst>
                  <a:ext uri="{FF2B5EF4-FFF2-40B4-BE49-F238E27FC236}">
                    <a16:creationId xmlns="" xmlns:a16="http://schemas.microsoft.com/office/drawing/2014/main" id="{1D39C100-719C-4F42-8E2F-0A125A6274DE}"/>
                  </a:ext>
                </a:extLst>
              </p:cNvPr>
              <p:cNvSpPr/>
              <p:nvPr/>
            </p:nvSpPr>
            <p:spPr>
              <a:xfrm>
                <a:off x="20018902" y="4675092"/>
                <a:ext cx="557076" cy="526728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4" name="Oval 603">
                <a:extLst>
                  <a:ext uri="{FF2B5EF4-FFF2-40B4-BE49-F238E27FC236}">
                    <a16:creationId xmlns="" xmlns:a16="http://schemas.microsoft.com/office/drawing/2014/main" id="{F8368F21-07CF-4085-AE58-A207A1720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187629" y="4826615"/>
                <a:ext cx="233715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1014" name="Rectangle 1013"/>
          <p:cNvSpPr/>
          <p:nvPr/>
        </p:nvSpPr>
        <p:spPr>
          <a:xfrm>
            <a:off x="8973083" y="5673369"/>
            <a:ext cx="6465729" cy="5421424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Left-Right Arrow 1015"/>
          <p:cNvSpPr/>
          <p:nvPr/>
        </p:nvSpPr>
        <p:spPr>
          <a:xfrm>
            <a:off x="11230517" y="7691100"/>
            <a:ext cx="2155133" cy="1158458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TextBox 724"/>
          <p:cNvSpPr txBox="1"/>
          <p:nvPr/>
        </p:nvSpPr>
        <p:spPr>
          <a:xfrm>
            <a:off x="9108532" y="10438375"/>
            <a:ext cx="290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Phylogenetic Tree</a:t>
            </a:r>
            <a:endParaRPr lang="en-US" sz="2800" dirty="0"/>
          </a:p>
        </p:txBody>
      </p:sp>
      <p:sp>
        <p:nvSpPr>
          <p:cNvPr id="726" name="TextBox 725"/>
          <p:cNvSpPr txBox="1"/>
          <p:nvPr/>
        </p:nvSpPr>
        <p:spPr>
          <a:xfrm>
            <a:off x="13022285" y="10345028"/>
            <a:ext cx="235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Mutation Tree</a:t>
            </a:r>
            <a:endParaRPr lang="en-US" sz="2800" dirty="0"/>
          </a:p>
        </p:txBody>
      </p:sp>
      <p:sp>
        <p:nvSpPr>
          <p:cNvPr id="727" name="TextBox 726"/>
          <p:cNvSpPr txBox="1"/>
          <p:nvPr/>
        </p:nvSpPr>
        <p:spPr>
          <a:xfrm>
            <a:off x="4616814" y="889063"/>
            <a:ext cx="91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(a)</a:t>
            </a:r>
            <a:endParaRPr lang="en-US" sz="3600" b="1" dirty="0"/>
          </a:p>
        </p:txBody>
      </p:sp>
      <p:sp>
        <p:nvSpPr>
          <p:cNvPr id="1021" name="Rectangle 1020"/>
          <p:cNvSpPr/>
          <p:nvPr/>
        </p:nvSpPr>
        <p:spPr>
          <a:xfrm>
            <a:off x="16659167" y="742950"/>
            <a:ext cx="8354463" cy="1073181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9" name="TextBox 728"/>
              <p:cNvSpPr txBox="1"/>
              <p:nvPr/>
            </p:nvSpPr>
            <p:spPr>
              <a:xfrm>
                <a:off x="19347592" y="10751476"/>
                <a:ext cx="29092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Solution Space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𝒯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29" name="TextBox 7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7592" y="10751476"/>
                <a:ext cx="2909291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440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3" name="Rectangle 1022"/>
          <p:cNvSpPr/>
          <p:nvPr/>
        </p:nvSpPr>
        <p:spPr>
          <a:xfrm>
            <a:off x="25735376" y="793454"/>
            <a:ext cx="10068464" cy="50553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4" name="TextBox 733"/>
              <p:cNvSpPr txBox="1"/>
              <p:nvPr/>
            </p:nvSpPr>
            <p:spPr>
              <a:xfrm>
                <a:off x="29247522" y="2046357"/>
                <a:ext cx="28057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Consensus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34" name="TextBox 7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7522" y="2046357"/>
                <a:ext cx="280578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56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TextBox 734"/>
              <p:cNvSpPr txBox="1"/>
              <p:nvPr/>
            </p:nvSpPr>
            <p:spPr>
              <a:xfrm>
                <a:off x="28020809" y="5179641"/>
                <a:ext cx="34923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Parent-child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𝒯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735" name="TextBox 7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0809" y="5179641"/>
                <a:ext cx="349233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67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6" name="Rectangle 735"/>
          <p:cNvSpPr/>
          <p:nvPr/>
        </p:nvSpPr>
        <p:spPr>
          <a:xfrm>
            <a:off x="25735376" y="6351080"/>
            <a:ext cx="10068464" cy="510061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9431842" y="1262489"/>
                <a:ext cx="10764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𝒯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842" y="1262489"/>
                <a:ext cx="1076426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TextBox 741"/>
              <p:cNvSpPr txBox="1"/>
              <p:nvPr/>
            </p:nvSpPr>
            <p:spPr>
              <a:xfrm>
                <a:off x="27920152" y="10826146"/>
                <a:ext cx="1076426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2" name="TextBox 7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0152" y="10826146"/>
                <a:ext cx="1076426" cy="5540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3" name="TextBox 742"/>
              <p:cNvSpPr txBox="1"/>
              <p:nvPr/>
            </p:nvSpPr>
            <p:spPr>
              <a:xfrm>
                <a:off x="17588305" y="5966641"/>
                <a:ext cx="10764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𝒯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3" name="TextBox 7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8305" y="5966641"/>
                <a:ext cx="107642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4" name="TextBox 743"/>
              <p:cNvSpPr txBox="1"/>
              <p:nvPr/>
            </p:nvSpPr>
            <p:spPr>
              <a:xfrm>
                <a:off x="22397608" y="2109744"/>
                <a:ext cx="10764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𝒯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4" name="TextBox 7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7608" y="2109744"/>
                <a:ext cx="1076426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" name="TextBox 746"/>
              <p:cNvSpPr txBox="1"/>
              <p:nvPr/>
            </p:nvSpPr>
            <p:spPr>
              <a:xfrm>
                <a:off x="31247517" y="7912192"/>
                <a:ext cx="718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7" name="TextBox 7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7517" y="7912192"/>
                <a:ext cx="718969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5" name="Group 194"/>
          <p:cNvGrpSpPr/>
          <p:nvPr/>
        </p:nvGrpSpPr>
        <p:grpSpPr>
          <a:xfrm>
            <a:off x="9441060" y="5816313"/>
            <a:ext cx="2047065" cy="4564224"/>
            <a:chOff x="10313748" y="5806874"/>
            <a:chExt cx="2047065" cy="4564224"/>
          </a:xfrm>
        </p:grpSpPr>
        <p:grpSp>
          <p:nvGrpSpPr>
            <p:cNvPr id="620" name="Group 619"/>
            <p:cNvGrpSpPr/>
            <p:nvPr/>
          </p:nvGrpSpPr>
          <p:grpSpPr>
            <a:xfrm>
              <a:off x="10946470" y="6848141"/>
              <a:ext cx="716642" cy="677602"/>
              <a:chOff x="12214904" y="2223837"/>
              <a:chExt cx="395479" cy="373935"/>
            </a:xfrm>
          </p:grpSpPr>
          <p:sp>
            <p:nvSpPr>
              <p:cNvPr id="621" name="Oval 620">
                <a:extLst>
                  <a:ext uri="{FF2B5EF4-FFF2-40B4-BE49-F238E27FC236}">
                    <a16:creationId xmlns="" xmlns:a16="http://schemas.microsoft.com/office/drawing/2014/main" id="{EDFD5DE7-BB17-1E47-A79B-E3AA3EEA4E90}"/>
                  </a:ext>
                </a:extLst>
              </p:cNvPr>
              <p:cNvSpPr/>
              <p:nvPr/>
            </p:nvSpPr>
            <p:spPr>
              <a:xfrm>
                <a:off x="12214904" y="2223837"/>
                <a:ext cx="395479" cy="373935"/>
              </a:xfrm>
              <a:prstGeom prst="ellipse">
                <a:avLst/>
              </a:prstGeom>
              <a:solidFill>
                <a:srgbClr val="A6A6A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2" name="Oval 621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/>
              <p:nvPr/>
            </p:nvSpPr>
            <p:spPr>
              <a:xfrm>
                <a:off x="12304872" y="2284585"/>
                <a:ext cx="122736" cy="120050"/>
              </a:xfrm>
              <a:prstGeom prst="ellipse">
                <a:avLst/>
              </a:prstGeom>
              <a:solidFill>
                <a:srgbClr val="8EB4E3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>
              <a:off x="10954341" y="7881284"/>
              <a:ext cx="716642" cy="677602"/>
              <a:chOff x="10850875" y="3944926"/>
              <a:chExt cx="395479" cy="373935"/>
            </a:xfrm>
          </p:grpSpPr>
          <p:grpSp>
            <p:nvGrpSpPr>
              <p:cNvPr id="624" name="Group 623"/>
              <p:cNvGrpSpPr/>
              <p:nvPr/>
            </p:nvGrpSpPr>
            <p:grpSpPr>
              <a:xfrm>
                <a:off x="10850875" y="3944926"/>
                <a:ext cx="395479" cy="373935"/>
                <a:chOff x="12214905" y="2223837"/>
                <a:chExt cx="395479" cy="373935"/>
              </a:xfrm>
            </p:grpSpPr>
            <p:sp>
              <p:nvSpPr>
                <p:cNvPr id="626" name="Oval 625">
                  <a:extLst>
                    <a:ext uri="{FF2B5EF4-FFF2-40B4-BE49-F238E27FC236}">
                      <a16:creationId xmlns="" xmlns:a16="http://schemas.microsoft.com/office/drawing/2014/main" id="{EDFD5DE7-BB17-1E47-A79B-E3AA3EEA4E90}"/>
                    </a:ext>
                  </a:extLst>
                </p:cNvPr>
                <p:cNvSpPr/>
                <p:nvPr/>
              </p:nvSpPr>
              <p:spPr>
                <a:xfrm>
                  <a:off x="12214905" y="2223837"/>
                  <a:ext cx="395479" cy="373935"/>
                </a:xfrm>
                <a:prstGeom prst="ellipse">
                  <a:avLst/>
                </a:prstGeom>
                <a:solidFill>
                  <a:srgbClr val="A6A6A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627" name="Oval 626">
                  <a:extLst>
                    <a:ext uri="{FF2B5EF4-FFF2-40B4-BE49-F238E27FC236}">
                      <a16:creationId xmlns="" xmlns:a16="http://schemas.microsoft.com/office/drawing/2014/main" id="{AA480669-5FD3-3745-B835-997F78C88BB7}"/>
                    </a:ext>
                  </a:extLst>
                </p:cNvPr>
                <p:cNvSpPr/>
                <p:nvPr/>
              </p:nvSpPr>
              <p:spPr>
                <a:xfrm>
                  <a:off x="12258097" y="2289524"/>
                  <a:ext cx="122736" cy="120050"/>
                </a:xfrm>
                <a:prstGeom prst="ellipse">
                  <a:avLst/>
                </a:prstGeom>
                <a:solidFill>
                  <a:srgbClr val="8EB4E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625" name="Oval 624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11042999" y="4130663"/>
                <a:ext cx="122735" cy="120050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28" name="Group 627"/>
            <p:cNvGrpSpPr/>
            <p:nvPr/>
          </p:nvGrpSpPr>
          <p:grpSpPr>
            <a:xfrm>
              <a:off x="10954341" y="8869931"/>
              <a:ext cx="716642" cy="677602"/>
              <a:chOff x="7189125" y="3021553"/>
              <a:chExt cx="595753" cy="563299"/>
            </a:xfrm>
          </p:grpSpPr>
          <p:grpSp>
            <p:nvGrpSpPr>
              <p:cNvPr id="629" name="Group 628"/>
              <p:cNvGrpSpPr/>
              <p:nvPr/>
            </p:nvGrpSpPr>
            <p:grpSpPr>
              <a:xfrm>
                <a:off x="7189125" y="3021553"/>
                <a:ext cx="595753" cy="563299"/>
                <a:chOff x="11415572" y="3954336"/>
                <a:chExt cx="395479" cy="373935"/>
              </a:xfrm>
            </p:grpSpPr>
            <p:grpSp>
              <p:nvGrpSpPr>
                <p:cNvPr id="631" name="Group 630"/>
                <p:cNvGrpSpPr/>
                <p:nvPr/>
              </p:nvGrpSpPr>
              <p:grpSpPr>
                <a:xfrm>
                  <a:off x="11415572" y="3954336"/>
                  <a:ext cx="395479" cy="373935"/>
                  <a:chOff x="12214905" y="2223838"/>
                  <a:chExt cx="395479" cy="373935"/>
                </a:xfrm>
              </p:grpSpPr>
              <p:sp>
                <p:nvSpPr>
                  <p:cNvPr id="633" name="Oval 632">
                    <a:extLst>
                      <a:ext uri="{FF2B5EF4-FFF2-40B4-BE49-F238E27FC236}">
                        <a16:creationId xmlns="" xmlns:a16="http://schemas.microsoft.com/office/drawing/2014/main" id="{EDFD5DE7-BB17-1E47-A79B-E3AA3EEA4E90}"/>
                      </a:ext>
                    </a:extLst>
                  </p:cNvPr>
                  <p:cNvSpPr/>
                  <p:nvPr/>
                </p:nvSpPr>
                <p:spPr>
                  <a:xfrm>
                    <a:off x="12214905" y="2223838"/>
                    <a:ext cx="395479" cy="373935"/>
                  </a:xfrm>
                  <a:prstGeom prst="ellipse">
                    <a:avLst/>
                  </a:prstGeom>
                  <a:solidFill>
                    <a:srgbClr val="A6A6A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600" kern="0">
                      <a:solidFill>
                        <a:prstClr val="white"/>
                      </a:solidFill>
                      <a:latin typeface="Calibri"/>
                      <a:ea typeface=""/>
                      <a:cs typeface=""/>
                    </a:endParaRPr>
                  </a:p>
                </p:txBody>
              </p:sp>
              <p:sp>
                <p:nvSpPr>
                  <p:cNvPr id="634" name="Oval 633">
                    <a:extLst>
                      <a:ext uri="{FF2B5EF4-FFF2-40B4-BE49-F238E27FC236}">
                        <a16:creationId xmlns="" xmlns:a16="http://schemas.microsoft.com/office/drawing/2014/main" id="{AA480669-5FD3-3745-B835-997F78C88BB7}"/>
                      </a:ext>
                    </a:extLst>
                  </p:cNvPr>
                  <p:cNvSpPr/>
                  <p:nvPr/>
                </p:nvSpPr>
                <p:spPr>
                  <a:xfrm>
                    <a:off x="12250405" y="2312949"/>
                    <a:ext cx="122736" cy="120050"/>
                  </a:xfrm>
                  <a:prstGeom prst="ellipse">
                    <a:avLst/>
                  </a:prstGeom>
                  <a:solidFill>
                    <a:srgbClr val="8EB4E3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600" kern="0">
                      <a:solidFill>
                        <a:prstClr val="white"/>
                      </a:solidFill>
                      <a:latin typeface="Calibri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632" name="Oval 631">
                  <a:extLst>
                    <a:ext uri="{FF2B5EF4-FFF2-40B4-BE49-F238E27FC236}">
                      <a16:creationId xmlns="" xmlns:a16="http://schemas.microsoft.com/office/drawing/2014/main" id="{0E1EDAE3-F91C-1B46-8C84-EE7714EB5446}"/>
                    </a:ext>
                  </a:extLst>
                </p:cNvPr>
                <p:cNvSpPr/>
                <p:nvPr/>
              </p:nvSpPr>
              <p:spPr>
                <a:xfrm>
                  <a:off x="11558567" y="4163496"/>
                  <a:ext cx="122735" cy="120050"/>
                </a:xfrm>
                <a:prstGeom prst="ellipse">
                  <a:avLst/>
                </a:prstGeom>
                <a:solidFill>
                  <a:srgbClr val="9BBB59"/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630" name="Oval 629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7458647" y="3067701"/>
                <a:ext cx="184889" cy="180844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10313748" y="9693496"/>
              <a:ext cx="716643" cy="677602"/>
              <a:chOff x="8243174" y="3032093"/>
              <a:chExt cx="595754" cy="563299"/>
            </a:xfrm>
          </p:grpSpPr>
          <p:grpSp>
            <p:nvGrpSpPr>
              <p:cNvPr id="638" name="Group 637"/>
              <p:cNvGrpSpPr/>
              <p:nvPr/>
            </p:nvGrpSpPr>
            <p:grpSpPr>
              <a:xfrm>
                <a:off x="8243174" y="3032093"/>
                <a:ext cx="595754" cy="563299"/>
                <a:chOff x="12214911" y="2223837"/>
                <a:chExt cx="395480" cy="373935"/>
              </a:xfrm>
            </p:grpSpPr>
            <p:sp>
              <p:nvSpPr>
                <p:cNvPr id="644" name="Oval 643">
                  <a:extLst>
                    <a:ext uri="{FF2B5EF4-FFF2-40B4-BE49-F238E27FC236}">
                      <a16:creationId xmlns="" xmlns:a16="http://schemas.microsoft.com/office/drawing/2014/main" id="{EDFD5DE7-BB17-1E47-A79B-E3AA3EEA4E90}"/>
                    </a:ext>
                  </a:extLst>
                </p:cNvPr>
                <p:cNvSpPr/>
                <p:nvPr/>
              </p:nvSpPr>
              <p:spPr>
                <a:xfrm>
                  <a:off x="12214911" y="2223837"/>
                  <a:ext cx="395480" cy="373935"/>
                </a:xfrm>
                <a:prstGeom prst="ellipse">
                  <a:avLst/>
                </a:prstGeom>
                <a:solidFill>
                  <a:srgbClr val="A6A6A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645" name="Oval 644">
                  <a:extLst>
                    <a:ext uri="{FF2B5EF4-FFF2-40B4-BE49-F238E27FC236}">
                      <a16:creationId xmlns="" xmlns:a16="http://schemas.microsoft.com/office/drawing/2014/main" id="{AA480669-5FD3-3745-B835-997F78C88BB7}"/>
                    </a:ext>
                  </a:extLst>
                </p:cNvPr>
                <p:cNvSpPr/>
                <p:nvPr/>
              </p:nvSpPr>
              <p:spPr>
                <a:xfrm>
                  <a:off x="12258097" y="2289524"/>
                  <a:ext cx="122736" cy="120050"/>
                </a:xfrm>
                <a:prstGeom prst="ellipse">
                  <a:avLst/>
                </a:prstGeom>
                <a:solidFill>
                  <a:srgbClr val="8EB4E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639" name="Oval 638">
                <a:extLst>
                  <a:ext uri="{FF2B5EF4-FFF2-40B4-BE49-F238E27FC236}">
                    <a16:creationId xmlns="" xmlns:a16="http://schemas.microsoft.com/office/drawing/2014/main" id="{AE40EB77-0EC5-9847-91FE-E9760292DB9E}"/>
                  </a:ext>
                </a:extLst>
              </p:cNvPr>
              <p:cNvSpPr/>
              <p:nvPr/>
            </p:nvSpPr>
            <p:spPr>
              <a:xfrm>
                <a:off x="8548152" y="3091072"/>
                <a:ext cx="184889" cy="180844"/>
              </a:xfrm>
              <a:prstGeom prst="ellipse">
                <a:avLst/>
              </a:prstGeom>
              <a:solidFill>
                <a:srgbClr val="BE5250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="" xmlns:a16="http://schemas.microsoft.com/office/drawing/2014/main" id="{0E1EDAE3-F91C-1B46-8C84-EE7714EB5446}"/>
                  </a:ext>
                </a:extLst>
              </p:cNvPr>
              <p:cNvSpPr/>
              <p:nvPr/>
            </p:nvSpPr>
            <p:spPr>
              <a:xfrm>
                <a:off x="8372877" y="3348985"/>
                <a:ext cx="184889" cy="180844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8593506" y="3299749"/>
                <a:ext cx="184889" cy="180844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46" name="Group 645"/>
            <p:cNvGrpSpPr/>
            <p:nvPr/>
          </p:nvGrpSpPr>
          <p:grpSpPr>
            <a:xfrm>
              <a:off x="11644171" y="9693496"/>
              <a:ext cx="716642" cy="677602"/>
              <a:chOff x="7816249" y="3766873"/>
              <a:chExt cx="595753" cy="563299"/>
            </a:xfrm>
          </p:grpSpPr>
          <p:grpSp>
            <p:nvGrpSpPr>
              <p:cNvPr id="647" name="Group 646"/>
              <p:cNvGrpSpPr/>
              <p:nvPr/>
            </p:nvGrpSpPr>
            <p:grpSpPr>
              <a:xfrm>
                <a:off x="7816249" y="3766873"/>
                <a:ext cx="595753" cy="563299"/>
                <a:chOff x="12214904" y="2223838"/>
                <a:chExt cx="395479" cy="373935"/>
              </a:xfrm>
            </p:grpSpPr>
            <p:sp>
              <p:nvSpPr>
                <p:cNvPr id="651" name="Oval 650">
                  <a:extLst>
                    <a:ext uri="{FF2B5EF4-FFF2-40B4-BE49-F238E27FC236}">
                      <a16:creationId xmlns="" xmlns:a16="http://schemas.microsoft.com/office/drawing/2014/main" id="{EDFD5DE7-BB17-1E47-A79B-E3AA3EEA4E90}"/>
                    </a:ext>
                  </a:extLst>
                </p:cNvPr>
                <p:cNvSpPr/>
                <p:nvPr/>
              </p:nvSpPr>
              <p:spPr>
                <a:xfrm>
                  <a:off x="12214904" y="2223838"/>
                  <a:ext cx="395479" cy="373935"/>
                </a:xfrm>
                <a:prstGeom prst="ellipse">
                  <a:avLst/>
                </a:prstGeom>
                <a:solidFill>
                  <a:srgbClr val="A6A6A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655" name="Oval 654">
                  <a:extLst>
                    <a:ext uri="{FF2B5EF4-FFF2-40B4-BE49-F238E27FC236}">
                      <a16:creationId xmlns="" xmlns:a16="http://schemas.microsoft.com/office/drawing/2014/main" id="{AA480669-5FD3-3745-B835-997F78C88BB7}"/>
                    </a:ext>
                  </a:extLst>
                </p:cNvPr>
                <p:cNvSpPr/>
                <p:nvPr/>
              </p:nvSpPr>
              <p:spPr>
                <a:xfrm>
                  <a:off x="12258097" y="2289524"/>
                  <a:ext cx="122736" cy="120050"/>
                </a:xfrm>
                <a:prstGeom prst="ellipse">
                  <a:avLst/>
                </a:prstGeom>
                <a:solidFill>
                  <a:srgbClr val="8EB4E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648" name="Oval 647">
                <a:extLst>
                  <a:ext uri="{FF2B5EF4-FFF2-40B4-BE49-F238E27FC236}">
                    <a16:creationId xmlns="" xmlns:a16="http://schemas.microsoft.com/office/drawing/2014/main" id="{AA480669-5FD3-3745-B835-997F78C88BB7}"/>
                  </a:ext>
                </a:extLst>
              </p:cNvPr>
              <p:cNvSpPr/>
              <p:nvPr/>
            </p:nvSpPr>
            <p:spPr>
              <a:xfrm>
                <a:off x="7952474" y="4097997"/>
                <a:ext cx="184891" cy="18084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49" name="Oval 648">
                <a:extLst>
                  <a:ext uri="{FF2B5EF4-FFF2-40B4-BE49-F238E27FC236}">
                    <a16:creationId xmlns="" xmlns:a16="http://schemas.microsoft.com/office/drawing/2014/main" id="{0E1EDAE3-F91C-1B46-8C84-EE7714EB5446}"/>
                  </a:ext>
                </a:extLst>
              </p:cNvPr>
              <p:cNvSpPr/>
              <p:nvPr/>
            </p:nvSpPr>
            <p:spPr>
              <a:xfrm>
                <a:off x="8089514" y="3816345"/>
                <a:ext cx="184889" cy="180844"/>
              </a:xfrm>
              <a:prstGeom prst="ellipse">
                <a:avLst/>
              </a:prstGeom>
              <a:solidFill>
                <a:srgbClr val="9BBB59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0" name="Oval 649">
                <a:extLst>
                  <a:ext uri="{FF2B5EF4-FFF2-40B4-BE49-F238E27FC236}">
                    <a16:creationId xmlns="" xmlns:a16="http://schemas.microsoft.com/office/drawing/2014/main" id="{6D90D529-3DD3-4C4C-8F98-51867671C335}"/>
                  </a:ext>
                </a:extLst>
              </p:cNvPr>
              <p:cNvSpPr/>
              <p:nvPr/>
            </p:nvSpPr>
            <p:spPr>
              <a:xfrm>
                <a:off x="8176123" y="4037767"/>
                <a:ext cx="184889" cy="180844"/>
              </a:xfrm>
              <a:prstGeom prst="ellipse">
                <a:avLst/>
              </a:prstGeom>
              <a:solidFill>
                <a:srgbClr val="8064A2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</p:grpSp>
        <p:cxnSp>
          <p:nvCxnSpPr>
            <p:cNvPr id="656" name="Straight Connector 655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621" idx="4"/>
              <a:endCxn id="626" idx="0"/>
            </p:cNvCxnSpPr>
            <p:nvPr/>
          </p:nvCxnSpPr>
          <p:spPr>
            <a:xfrm>
              <a:off x="11304791" y="7525743"/>
              <a:ext cx="7871" cy="355541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657" name="Straight Connector 656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626" idx="4"/>
              <a:endCxn id="633" idx="0"/>
            </p:cNvCxnSpPr>
            <p:nvPr/>
          </p:nvCxnSpPr>
          <p:spPr>
            <a:xfrm>
              <a:off x="11312662" y="8558886"/>
              <a:ext cx="0" cy="31104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658" name="Straight Connector 657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633" idx="3"/>
              <a:endCxn id="644" idx="0"/>
            </p:cNvCxnSpPr>
            <p:nvPr/>
          </p:nvCxnSpPr>
          <p:spPr>
            <a:xfrm flipH="1">
              <a:off x="10672070" y="9448300"/>
              <a:ext cx="387221" cy="245196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659" name="Straight Connector 658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633" idx="5"/>
              <a:endCxn id="651" idx="0"/>
            </p:cNvCxnSpPr>
            <p:nvPr/>
          </p:nvCxnSpPr>
          <p:spPr>
            <a:xfrm>
              <a:off x="11566033" y="9448300"/>
              <a:ext cx="436459" cy="245196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749" name="Oval 748">
              <a:extLst>
                <a:ext uri="{FF2B5EF4-FFF2-40B4-BE49-F238E27FC236}">
                  <a16:creationId xmlns="" xmlns:a16="http://schemas.microsoft.com/office/drawing/2014/main" id="{EDFD5DE7-BB17-1E47-A79B-E3AA3EEA4E90}"/>
                </a:ext>
              </a:extLst>
            </p:cNvPr>
            <p:cNvSpPr/>
            <p:nvPr/>
          </p:nvSpPr>
          <p:spPr>
            <a:xfrm>
              <a:off x="10946470" y="5806874"/>
              <a:ext cx="716642" cy="677602"/>
            </a:xfrm>
            <a:prstGeom prst="ellipse">
              <a:avLst/>
            </a:prstGeom>
            <a:solidFill>
              <a:srgbClr val="A6A6A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cxnSp>
          <p:nvCxnSpPr>
            <p:cNvPr id="750" name="Straight Connector 749">
              <a:extLst>
                <a:ext uri="{FF2B5EF4-FFF2-40B4-BE49-F238E27FC236}">
                  <a16:creationId xmlns="" xmlns:a16="http://schemas.microsoft.com/office/drawing/2014/main" id="{1FCD9ECA-57E1-0A4F-9542-4871B2405AD2}"/>
                </a:ext>
              </a:extLst>
            </p:cNvPr>
            <p:cNvCxnSpPr>
              <a:cxnSpLocks/>
              <a:stCxn id="749" idx="4"/>
              <a:endCxn id="621" idx="0"/>
            </p:cNvCxnSpPr>
            <p:nvPr/>
          </p:nvCxnSpPr>
          <p:spPr>
            <a:xfrm>
              <a:off x="11304791" y="6484476"/>
              <a:ext cx="0" cy="36366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751" name="Oval 750">
              <a:extLst>
                <a:ext uri="{FF2B5EF4-FFF2-40B4-BE49-F238E27FC236}">
                  <a16:creationId xmlns="" xmlns:a16="http://schemas.microsoft.com/office/drawing/2014/main" id="{AA480669-5FD3-3745-B835-997F78C88BB7}"/>
                </a:ext>
              </a:extLst>
            </p:cNvPr>
            <p:cNvSpPr/>
            <p:nvPr/>
          </p:nvSpPr>
          <p:spPr>
            <a:xfrm>
              <a:off x="11415344" y="6557414"/>
              <a:ext cx="222408" cy="217541"/>
            </a:xfrm>
            <a:prstGeom prst="ellipse">
              <a:avLst/>
            </a:prstGeom>
            <a:solidFill>
              <a:srgbClr val="8EB4E3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752" name="Oval 751">
              <a:extLst>
                <a:ext uri="{FF2B5EF4-FFF2-40B4-BE49-F238E27FC236}">
                  <a16:creationId xmlns="" xmlns:a16="http://schemas.microsoft.com/office/drawing/2014/main" id="{6D90D529-3DD3-4C4C-8F98-51867671C335}"/>
                </a:ext>
              </a:extLst>
            </p:cNvPr>
            <p:cNvSpPr/>
            <p:nvPr/>
          </p:nvSpPr>
          <p:spPr>
            <a:xfrm>
              <a:off x="11456029" y="7590282"/>
              <a:ext cx="222406" cy="217541"/>
            </a:xfrm>
            <a:prstGeom prst="ellipse">
              <a:avLst/>
            </a:prstGeom>
            <a:solidFill>
              <a:srgbClr val="8064A2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753" name="Oval 752">
              <a:extLst>
                <a:ext uri="{FF2B5EF4-FFF2-40B4-BE49-F238E27FC236}">
                  <a16:creationId xmlns="" xmlns:a16="http://schemas.microsoft.com/office/drawing/2014/main" id="{0E1EDAE3-F91C-1B46-8C84-EE7714EB5446}"/>
                </a:ext>
              </a:extLst>
            </p:cNvPr>
            <p:cNvSpPr/>
            <p:nvPr/>
          </p:nvSpPr>
          <p:spPr>
            <a:xfrm>
              <a:off x="11456029" y="8619546"/>
              <a:ext cx="222406" cy="217541"/>
            </a:xfrm>
            <a:prstGeom prst="ellipse">
              <a:avLst/>
            </a:prstGeom>
            <a:solidFill>
              <a:srgbClr val="9BBB59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754" name="Oval 753">
              <a:extLst>
                <a:ext uri="{FF2B5EF4-FFF2-40B4-BE49-F238E27FC236}">
                  <a16:creationId xmlns="" xmlns:a16="http://schemas.microsoft.com/office/drawing/2014/main" id="{AA480669-5FD3-3745-B835-997F78C88BB7}"/>
                </a:ext>
              </a:extLst>
            </p:cNvPr>
            <p:cNvSpPr/>
            <p:nvPr/>
          </p:nvSpPr>
          <p:spPr>
            <a:xfrm>
              <a:off x="11788728" y="9296612"/>
              <a:ext cx="222409" cy="2175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755" name="Oval 754">
              <a:extLst>
                <a:ext uri="{FF2B5EF4-FFF2-40B4-BE49-F238E27FC236}">
                  <a16:creationId xmlns="" xmlns:a16="http://schemas.microsoft.com/office/drawing/2014/main" id="{AE40EB77-0EC5-9847-91FE-E9760292DB9E}"/>
                </a:ext>
              </a:extLst>
            </p:cNvPr>
            <p:cNvSpPr/>
            <p:nvPr/>
          </p:nvSpPr>
          <p:spPr>
            <a:xfrm>
              <a:off x="10629361" y="9317057"/>
              <a:ext cx="222406" cy="217540"/>
            </a:xfrm>
            <a:prstGeom prst="ellipse">
              <a:avLst/>
            </a:prstGeom>
            <a:solidFill>
              <a:srgbClr val="BE5250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</p:txBody>
        </p:sp>
      </p:grpSp>
      <p:sp>
        <p:nvSpPr>
          <p:cNvPr id="756" name="TextBox 755"/>
          <p:cNvSpPr txBox="1"/>
          <p:nvPr/>
        </p:nvSpPr>
        <p:spPr>
          <a:xfrm>
            <a:off x="4552561" y="3945812"/>
            <a:ext cx="35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Heterogeneous Tumor</a:t>
            </a:r>
            <a:endParaRPr lang="en-US" sz="2800" dirty="0"/>
          </a:p>
        </p:txBody>
      </p:sp>
      <p:sp>
        <p:nvSpPr>
          <p:cNvPr id="758" name="Rectangle 757"/>
          <p:cNvSpPr/>
          <p:nvPr/>
        </p:nvSpPr>
        <p:spPr>
          <a:xfrm>
            <a:off x="4266211" y="759536"/>
            <a:ext cx="11715570" cy="107152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ight Arrow 651"/>
          <p:cNvSpPr/>
          <p:nvPr/>
        </p:nvSpPr>
        <p:spPr>
          <a:xfrm>
            <a:off x="14621257" y="2224692"/>
            <a:ext cx="2838880" cy="1891058"/>
          </a:xfrm>
          <a:prstGeom prst="rightArrow">
            <a:avLst>
              <a:gd name="adj1" fmla="val 71195"/>
              <a:gd name="adj2" fmla="val 2739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Tumor phylogeny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" name="Right Arrow 756"/>
              <p:cNvSpPr/>
              <p:nvPr/>
            </p:nvSpPr>
            <p:spPr>
              <a:xfrm>
                <a:off x="24043023" y="5201146"/>
                <a:ext cx="2521119" cy="1891058"/>
              </a:xfrm>
              <a:prstGeom prst="rightArrow">
                <a:avLst>
                  <a:gd name="adj1" fmla="val 71195"/>
                  <a:gd name="adj2" fmla="val 2739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Summarize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𝒯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7" name="Right Arrow 7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3023" y="5201146"/>
                <a:ext cx="2521119" cy="1891058"/>
              </a:xfrm>
              <a:prstGeom prst="rightArrow">
                <a:avLst>
                  <a:gd name="adj1" fmla="val 71195"/>
                  <a:gd name="adj2" fmla="val 27390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9" name="TextBox 758"/>
              <p:cNvSpPr txBox="1"/>
              <p:nvPr/>
            </p:nvSpPr>
            <p:spPr>
              <a:xfrm>
                <a:off x="30569058" y="10819795"/>
                <a:ext cx="1076426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59" name="TextBox 7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9058" y="10819795"/>
                <a:ext cx="1076426" cy="55406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0" name="TextBox 759"/>
              <p:cNvSpPr txBox="1"/>
              <p:nvPr/>
            </p:nvSpPr>
            <p:spPr>
              <a:xfrm>
                <a:off x="33103842" y="10867460"/>
                <a:ext cx="1076426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0" name="TextBox 7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842" y="10867460"/>
                <a:ext cx="1076426" cy="55406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1" name="TextBox 760"/>
              <p:cNvSpPr txBox="1"/>
              <p:nvPr/>
            </p:nvSpPr>
            <p:spPr>
              <a:xfrm>
                <a:off x="28178535" y="7837034"/>
                <a:ext cx="718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1" name="TextBox 7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535" y="7837034"/>
                <a:ext cx="718969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2" name="TextBox 761"/>
              <p:cNvSpPr txBox="1"/>
              <p:nvPr/>
            </p:nvSpPr>
            <p:spPr>
              <a:xfrm>
                <a:off x="33478914" y="7924836"/>
                <a:ext cx="718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2" name="TextBox 7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914" y="7924836"/>
                <a:ext cx="718969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3" name="TextBox 762"/>
          <p:cNvSpPr txBox="1"/>
          <p:nvPr/>
        </p:nvSpPr>
        <p:spPr>
          <a:xfrm>
            <a:off x="16993450" y="923413"/>
            <a:ext cx="91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(b)</a:t>
            </a:r>
            <a:endParaRPr lang="en-US" sz="3600" b="1" dirty="0"/>
          </a:p>
        </p:txBody>
      </p:sp>
      <p:sp>
        <p:nvSpPr>
          <p:cNvPr id="764" name="TextBox 763"/>
          <p:cNvSpPr txBox="1"/>
          <p:nvPr/>
        </p:nvSpPr>
        <p:spPr>
          <a:xfrm>
            <a:off x="26215679" y="939323"/>
            <a:ext cx="91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(c)</a:t>
            </a:r>
            <a:endParaRPr lang="en-US" sz="3600" b="1" dirty="0"/>
          </a:p>
        </p:txBody>
      </p:sp>
      <p:sp>
        <p:nvSpPr>
          <p:cNvPr id="765" name="TextBox 764"/>
          <p:cNvSpPr txBox="1"/>
          <p:nvPr/>
        </p:nvSpPr>
        <p:spPr>
          <a:xfrm>
            <a:off x="26346163" y="6527967"/>
            <a:ext cx="91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(d)</a:t>
            </a:r>
            <a:endParaRPr lang="en-US" sz="3600" b="1" dirty="0"/>
          </a:p>
        </p:txBody>
      </p:sp>
      <p:sp>
        <p:nvSpPr>
          <p:cNvPr id="767" name="TextBox 766"/>
          <p:cNvSpPr txBox="1"/>
          <p:nvPr/>
        </p:nvSpPr>
        <p:spPr>
          <a:xfrm>
            <a:off x="11971565" y="7391364"/>
            <a:ext cx="77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1-1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51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3064</TotalTime>
  <Words>62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Nuraini Aguse</dc:creator>
  <cp:lastModifiedBy>Nuraini Aguse</cp:lastModifiedBy>
  <cp:revision>67</cp:revision>
  <cp:lastPrinted>2019-01-28T03:31:54Z</cp:lastPrinted>
  <dcterms:created xsi:type="dcterms:W3CDTF">2019-01-26T02:21:13Z</dcterms:created>
  <dcterms:modified xsi:type="dcterms:W3CDTF">2019-01-29T03:34:58Z</dcterms:modified>
</cp:coreProperties>
</file>