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5715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E78947"/>
        </a:solidFill>
        <a:effectLst/>
        <a:uFillTx/>
        <a:latin typeface="锐字锐线梦想黑简1.0"/>
        <a:ea typeface="锐字锐线梦想黑简1.0"/>
        <a:cs typeface="锐字锐线梦想黑简1.0"/>
        <a:sym typeface="锐字锐线梦想黑简1.0"/>
      </a:defRPr>
    </a:lvl1pPr>
    <a:lvl2pPr marL="0" marR="0" indent="483808" algn="ctr" defTabSz="45715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E78947"/>
        </a:solidFill>
        <a:effectLst/>
        <a:uFillTx/>
        <a:latin typeface="锐字锐线梦想黑简1.0"/>
        <a:ea typeface="锐字锐线梦想黑简1.0"/>
        <a:cs typeface="锐字锐线梦想黑简1.0"/>
        <a:sym typeface="锐字锐线梦想黑简1.0"/>
      </a:defRPr>
    </a:lvl2pPr>
    <a:lvl3pPr marL="0" marR="0" indent="967617" algn="ctr" defTabSz="45715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E78947"/>
        </a:solidFill>
        <a:effectLst/>
        <a:uFillTx/>
        <a:latin typeface="锐字锐线梦想黑简1.0"/>
        <a:ea typeface="锐字锐线梦想黑简1.0"/>
        <a:cs typeface="锐字锐线梦想黑简1.0"/>
        <a:sym typeface="锐字锐线梦想黑简1.0"/>
      </a:defRPr>
    </a:lvl3pPr>
    <a:lvl4pPr marL="0" marR="0" indent="1451427" algn="ctr" defTabSz="45715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E78947"/>
        </a:solidFill>
        <a:effectLst/>
        <a:uFillTx/>
        <a:latin typeface="锐字锐线梦想黑简1.0"/>
        <a:ea typeface="锐字锐线梦想黑简1.0"/>
        <a:cs typeface="锐字锐线梦想黑简1.0"/>
        <a:sym typeface="锐字锐线梦想黑简1.0"/>
      </a:defRPr>
    </a:lvl4pPr>
    <a:lvl5pPr marL="0" marR="0" indent="1935235" algn="ctr" defTabSz="45715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E78947"/>
        </a:solidFill>
        <a:effectLst/>
        <a:uFillTx/>
        <a:latin typeface="锐字锐线梦想黑简1.0"/>
        <a:ea typeface="锐字锐线梦想黑简1.0"/>
        <a:cs typeface="锐字锐线梦想黑简1.0"/>
        <a:sym typeface="锐字锐线梦想黑简1.0"/>
      </a:defRPr>
    </a:lvl5pPr>
    <a:lvl6pPr marL="0" marR="0" indent="2419044" algn="ctr" defTabSz="45715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E78947"/>
        </a:solidFill>
        <a:effectLst/>
        <a:uFillTx/>
        <a:latin typeface="锐字锐线梦想黑简1.0"/>
        <a:ea typeface="锐字锐线梦想黑简1.0"/>
        <a:cs typeface="锐字锐线梦想黑简1.0"/>
        <a:sym typeface="锐字锐线梦想黑简1.0"/>
      </a:defRPr>
    </a:lvl6pPr>
    <a:lvl7pPr marL="0" marR="0" indent="2902854" algn="ctr" defTabSz="45715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E78947"/>
        </a:solidFill>
        <a:effectLst/>
        <a:uFillTx/>
        <a:latin typeface="锐字锐线梦想黑简1.0"/>
        <a:ea typeface="锐字锐线梦想黑简1.0"/>
        <a:cs typeface="锐字锐线梦想黑简1.0"/>
        <a:sym typeface="锐字锐线梦想黑简1.0"/>
      </a:defRPr>
    </a:lvl7pPr>
    <a:lvl8pPr marL="0" marR="0" indent="3386663" algn="ctr" defTabSz="45715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E78947"/>
        </a:solidFill>
        <a:effectLst/>
        <a:uFillTx/>
        <a:latin typeface="锐字锐线梦想黑简1.0"/>
        <a:ea typeface="锐字锐线梦想黑简1.0"/>
        <a:cs typeface="锐字锐线梦想黑简1.0"/>
        <a:sym typeface="锐字锐线梦想黑简1.0"/>
      </a:defRPr>
    </a:lvl8pPr>
    <a:lvl9pPr marL="0" marR="0" indent="3870471" algn="ctr" defTabSz="45715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E78947"/>
        </a:solidFill>
        <a:effectLst/>
        <a:uFillTx/>
        <a:latin typeface="锐字锐线梦想黑简1.0"/>
        <a:ea typeface="锐字锐线梦想黑简1.0"/>
        <a:cs typeface="锐字锐线梦想黑简1.0"/>
        <a:sym typeface="锐字锐线梦想黑简1.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D9DB"/>
    <a:srgbClr val="055B95"/>
    <a:srgbClr val="000913"/>
    <a:srgbClr val="0222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38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0.14519299999999999"/>
          <c:y val="8.2360199999999995E-2"/>
          <c:w val="0.82681400000000005"/>
          <c:h val="0.77949400000000002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Time</c:v>
                </c:pt>
              </c:strCache>
            </c:strRef>
          </c:tx>
          <c:spPr>
            <a:ln w="47625" cap="flat">
              <a:solidFill>
                <a:srgbClr val="4A7EBB"/>
              </a:solidFill>
              <a:prstDash val="solid"/>
              <a:round/>
            </a:ln>
            <a:effectLst/>
          </c:spPr>
          <c:marker>
            <c:symbol val="circle"/>
            <c:size val="9"/>
            <c:spPr>
              <a:solidFill>
                <a:schemeClr val="accent1"/>
              </a:solidFill>
              <a:ln w="9525" cap="flat">
                <a:solidFill>
                  <a:srgbClr val="4A7EBB"/>
                </a:solidFill>
                <a:prstDash val="solid"/>
                <a:round/>
              </a:ln>
              <a:effectLst/>
            </c:spPr>
          </c:marker>
          <c:cat>
            <c:strRef>
              <c:f>Sheet1!$B$1:$E$1</c:f>
              <c:strCache>
                <c:ptCount val="4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30</c:v>
                </c:pt>
                <c:pt idx="1">
                  <c:v>45</c:v>
                </c:pt>
                <c:pt idx="2">
                  <c:v>60</c:v>
                </c:pt>
                <c:pt idx="3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79C-45C3-99D8-6B02F2D615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1800" b="0" i="0" u="none" strike="noStrike">
                <a:solidFill>
                  <a:srgbClr val="000000"/>
                </a:solidFill>
                <a:latin typeface="Calibri"/>
              </a:defRPr>
            </a:pPr>
            <a:endParaRPr lang="zh-CN"/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  <c:max val="70"/>
          <c:min val="2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1800" b="0" i="0" u="none" strike="noStrike">
                <a:solidFill>
                  <a:srgbClr val="000000"/>
                </a:solidFill>
                <a:latin typeface="Calibri"/>
              </a:defRPr>
            </a:pPr>
            <a:endParaRPr lang="zh-CN"/>
          </a:p>
        </c:txPr>
        <c:crossAx val="2094734552"/>
        <c:crosses val="autoZero"/>
        <c:crossBetween val="midCat"/>
        <c:majorUnit val="12.5"/>
        <c:minorUnit val="6.25"/>
      </c:valAx>
      <c:spPr>
        <a:noFill/>
        <a:ln w="12700" cap="flat">
          <a:solidFill>
            <a:srgbClr val="888888"/>
          </a:solidFill>
          <a:prstDash val="solid"/>
          <a:round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4" name="Shape 24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/>
      </a:defRPr>
    </a:lvl1pPr>
    <a:lvl2pPr indent="228600" latinLnBrk="0">
      <a:defRPr sz="1200">
        <a:latin typeface="+mn-lt"/>
        <a:ea typeface="+mn-ea"/>
        <a:cs typeface="+mn-cs"/>
        <a:sym typeface="等线"/>
      </a:defRPr>
    </a:lvl2pPr>
    <a:lvl3pPr indent="457200" latinLnBrk="0">
      <a:defRPr sz="1200">
        <a:latin typeface="+mn-lt"/>
        <a:ea typeface="+mn-ea"/>
        <a:cs typeface="+mn-cs"/>
        <a:sym typeface="等线"/>
      </a:defRPr>
    </a:lvl3pPr>
    <a:lvl4pPr indent="685800" latinLnBrk="0">
      <a:defRPr sz="1200">
        <a:latin typeface="+mn-lt"/>
        <a:ea typeface="+mn-ea"/>
        <a:cs typeface="+mn-cs"/>
        <a:sym typeface="等线"/>
      </a:defRPr>
    </a:lvl4pPr>
    <a:lvl5pPr indent="914400" latinLnBrk="0">
      <a:defRPr sz="1200">
        <a:latin typeface="+mn-lt"/>
        <a:ea typeface="+mn-ea"/>
        <a:cs typeface="+mn-cs"/>
        <a:sym typeface="等线"/>
      </a:defRPr>
    </a:lvl5pPr>
    <a:lvl6pPr indent="1143000" latinLnBrk="0">
      <a:defRPr sz="1200">
        <a:latin typeface="+mn-lt"/>
        <a:ea typeface="+mn-ea"/>
        <a:cs typeface="+mn-cs"/>
        <a:sym typeface="等线"/>
      </a:defRPr>
    </a:lvl6pPr>
    <a:lvl7pPr indent="1371600" latinLnBrk="0">
      <a:defRPr sz="1200">
        <a:latin typeface="+mn-lt"/>
        <a:ea typeface="+mn-ea"/>
        <a:cs typeface="+mn-cs"/>
        <a:sym typeface="等线"/>
      </a:defRPr>
    </a:lvl7pPr>
    <a:lvl8pPr indent="1600200" latinLnBrk="0">
      <a:defRPr sz="1200">
        <a:latin typeface="+mn-lt"/>
        <a:ea typeface="+mn-ea"/>
        <a:cs typeface="+mn-cs"/>
        <a:sym typeface="等线"/>
      </a:defRPr>
    </a:lvl8pPr>
    <a:lvl9pPr indent="1828800" latinLnBrk="0">
      <a:defRPr sz="1200">
        <a:latin typeface="+mn-lt"/>
        <a:ea typeface="+mn-ea"/>
        <a:cs typeface="+mn-cs"/>
        <a:sym typeface="等线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1ppt.com/hangye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914281" y="2130918"/>
            <a:ext cx="10361853" cy="1470367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828562" y="3887099"/>
            <a:ext cx="8533291" cy="1753007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83808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67617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451427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935235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86661" y="6172200"/>
            <a:ext cx="2841838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0414" cy="6859589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矩形 2"/>
          <p:cNvSpPr/>
          <p:nvPr/>
        </p:nvSpPr>
        <p:spPr>
          <a:xfrm>
            <a:off x="-1" y="0"/>
            <a:ext cx="12190415" cy="6859588"/>
          </a:xfrm>
          <a:prstGeom prst="rect">
            <a:avLst/>
          </a:prstGeom>
          <a:gradFill>
            <a:gsLst>
              <a:gs pos="0">
                <a:srgbClr val="000000">
                  <a:alpha val="80000"/>
                </a:srgbClr>
              </a:gs>
              <a:gs pos="100000">
                <a:srgbClr val="000000">
                  <a:alpha val="7500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defTabSz="967617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86661" y="6172200"/>
            <a:ext cx="2841838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0414" cy="6859589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矩形 2"/>
          <p:cNvSpPr/>
          <p:nvPr/>
        </p:nvSpPr>
        <p:spPr>
          <a:xfrm>
            <a:off x="-1" y="0"/>
            <a:ext cx="12190415" cy="6859588"/>
          </a:xfrm>
          <a:prstGeom prst="rect">
            <a:avLst/>
          </a:prstGeom>
          <a:gradFill>
            <a:gsLst>
              <a:gs pos="0">
                <a:srgbClr val="000000">
                  <a:alpha val="80000"/>
                </a:srgbClr>
              </a:gs>
              <a:gs pos="100000">
                <a:srgbClr val="000000">
                  <a:alpha val="7500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defTabSz="967617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86661" y="6172200"/>
            <a:ext cx="2841838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0414" cy="6859589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矩形 2"/>
          <p:cNvSpPr/>
          <p:nvPr/>
        </p:nvSpPr>
        <p:spPr>
          <a:xfrm>
            <a:off x="-1" y="0"/>
            <a:ext cx="12190415" cy="6859588"/>
          </a:xfrm>
          <a:prstGeom prst="rect">
            <a:avLst/>
          </a:prstGeom>
          <a:gradFill>
            <a:gsLst>
              <a:gs pos="0">
                <a:srgbClr val="000000">
                  <a:alpha val="80000"/>
                </a:srgbClr>
              </a:gs>
              <a:gs pos="100000">
                <a:srgbClr val="000000">
                  <a:alpha val="7500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defTabSz="967617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19" name="标题文本"/>
          <p:cNvSpPr txBox="1">
            <a:spLocks noGrp="1"/>
          </p:cNvSpPr>
          <p:nvPr>
            <p:ph type="title"/>
          </p:nvPr>
        </p:nvSpPr>
        <p:spPr>
          <a:xfrm>
            <a:off x="838090" y="365209"/>
            <a:ext cx="10514233" cy="1325872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 defTabSz="914309">
              <a:lnSpc>
                <a:spcPct val="90000"/>
              </a:lnSpc>
              <a:defRPr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标题文本</a:t>
            </a:r>
          </a:p>
        </p:txBody>
      </p:sp>
      <p:sp>
        <p:nvSpPr>
          <p:cNvPr id="12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86661" y="6172200"/>
            <a:ext cx="2841838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0414" cy="6859589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矩形 2"/>
          <p:cNvSpPr/>
          <p:nvPr/>
        </p:nvSpPr>
        <p:spPr>
          <a:xfrm>
            <a:off x="-1" y="0"/>
            <a:ext cx="12190415" cy="6859588"/>
          </a:xfrm>
          <a:prstGeom prst="rect">
            <a:avLst/>
          </a:prstGeom>
          <a:gradFill>
            <a:gsLst>
              <a:gs pos="0">
                <a:srgbClr val="000000">
                  <a:alpha val="80000"/>
                </a:srgbClr>
              </a:gs>
              <a:gs pos="100000">
                <a:srgbClr val="000000">
                  <a:alpha val="7500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defTabSz="967617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29" name="标题文本"/>
          <p:cNvSpPr txBox="1">
            <a:spLocks noGrp="1"/>
          </p:cNvSpPr>
          <p:nvPr>
            <p:ph type="title"/>
          </p:nvPr>
        </p:nvSpPr>
        <p:spPr>
          <a:xfrm>
            <a:off x="838090" y="365209"/>
            <a:ext cx="10514233" cy="1325872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 defTabSz="914309">
              <a:lnSpc>
                <a:spcPct val="90000"/>
              </a:lnSpc>
              <a:defRPr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标题文本</a:t>
            </a:r>
          </a:p>
        </p:txBody>
      </p:sp>
      <p:sp>
        <p:nvSpPr>
          <p:cNvPr id="13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86661" y="6172200"/>
            <a:ext cx="2841838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0414" cy="6859589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矩形 2"/>
          <p:cNvSpPr/>
          <p:nvPr/>
        </p:nvSpPr>
        <p:spPr>
          <a:xfrm>
            <a:off x="-1" y="0"/>
            <a:ext cx="12190415" cy="6859588"/>
          </a:xfrm>
          <a:prstGeom prst="rect">
            <a:avLst/>
          </a:prstGeom>
          <a:gradFill>
            <a:gsLst>
              <a:gs pos="0">
                <a:srgbClr val="000000">
                  <a:alpha val="80000"/>
                </a:srgbClr>
              </a:gs>
              <a:gs pos="100000">
                <a:srgbClr val="000000">
                  <a:alpha val="7500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defTabSz="967617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39" name="标题文本"/>
          <p:cNvSpPr txBox="1">
            <a:spLocks noGrp="1"/>
          </p:cNvSpPr>
          <p:nvPr>
            <p:ph type="title"/>
          </p:nvPr>
        </p:nvSpPr>
        <p:spPr>
          <a:xfrm>
            <a:off x="838090" y="365209"/>
            <a:ext cx="10514233" cy="1325872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 defTabSz="914309">
              <a:lnSpc>
                <a:spcPct val="90000"/>
              </a:lnSpc>
              <a:defRPr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标题文本</a:t>
            </a:r>
          </a:p>
        </p:txBody>
      </p:sp>
      <p:sp>
        <p:nvSpPr>
          <p:cNvPr id="14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86661" y="6172200"/>
            <a:ext cx="2841838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0414" cy="6859589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矩形 2"/>
          <p:cNvSpPr/>
          <p:nvPr/>
        </p:nvSpPr>
        <p:spPr>
          <a:xfrm>
            <a:off x="-1" y="0"/>
            <a:ext cx="12190415" cy="6859588"/>
          </a:xfrm>
          <a:prstGeom prst="rect">
            <a:avLst/>
          </a:prstGeom>
          <a:gradFill>
            <a:gsLst>
              <a:gs pos="0">
                <a:srgbClr val="000000">
                  <a:alpha val="80000"/>
                </a:srgbClr>
              </a:gs>
              <a:gs pos="100000">
                <a:srgbClr val="000000">
                  <a:alpha val="7500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defTabSz="967617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49" name="标题文本"/>
          <p:cNvSpPr txBox="1">
            <a:spLocks noGrp="1"/>
          </p:cNvSpPr>
          <p:nvPr>
            <p:ph type="title"/>
          </p:nvPr>
        </p:nvSpPr>
        <p:spPr>
          <a:xfrm>
            <a:off x="838090" y="365209"/>
            <a:ext cx="10514233" cy="1325872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 defTabSz="914309">
              <a:lnSpc>
                <a:spcPct val="90000"/>
              </a:lnSpc>
              <a:defRPr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标题文本</a:t>
            </a:r>
          </a:p>
        </p:txBody>
      </p:sp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86661" y="6172200"/>
            <a:ext cx="2841838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0414" cy="6859589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矩形 2"/>
          <p:cNvSpPr/>
          <p:nvPr/>
        </p:nvSpPr>
        <p:spPr>
          <a:xfrm>
            <a:off x="-1" y="0"/>
            <a:ext cx="12190415" cy="6859588"/>
          </a:xfrm>
          <a:prstGeom prst="rect">
            <a:avLst/>
          </a:prstGeom>
          <a:gradFill>
            <a:gsLst>
              <a:gs pos="0">
                <a:srgbClr val="000000">
                  <a:alpha val="80000"/>
                </a:srgbClr>
              </a:gs>
              <a:gs pos="100000">
                <a:srgbClr val="000000">
                  <a:alpha val="7500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defTabSz="967617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59" name="标题文本"/>
          <p:cNvSpPr txBox="1">
            <a:spLocks noGrp="1"/>
          </p:cNvSpPr>
          <p:nvPr>
            <p:ph type="title"/>
          </p:nvPr>
        </p:nvSpPr>
        <p:spPr>
          <a:xfrm>
            <a:off x="838090" y="365209"/>
            <a:ext cx="10514233" cy="1325872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 defTabSz="914309">
              <a:lnSpc>
                <a:spcPct val="90000"/>
              </a:lnSpc>
              <a:defRPr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标题文本</a:t>
            </a:r>
          </a:p>
        </p:txBody>
      </p:sp>
      <p:sp>
        <p:nvSpPr>
          <p:cNvPr id="16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86661" y="6172200"/>
            <a:ext cx="2841838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0414" cy="6859589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矩形 2"/>
          <p:cNvSpPr/>
          <p:nvPr/>
        </p:nvSpPr>
        <p:spPr>
          <a:xfrm>
            <a:off x="-1" y="0"/>
            <a:ext cx="12190415" cy="6859588"/>
          </a:xfrm>
          <a:prstGeom prst="rect">
            <a:avLst/>
          </a:prstGeom>
          <a:gradFill>
            <a:gsLst>
              <a:gs pos="0">
                <a:srgbClr val="000000">
                  <a:alpha val="80000"/>
                </a:srgbClr>
              </a:gs>
              <a:gs pos="100000">
                <a:srgbClr val="000000">
                  <a:alpha val="7500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defTabSz="967617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9" name="标题文本"/>
          <p:cNvSpPr txBox="1">
            <a:spLocks noGrp="1"/>
          </p:cNvSpPr>
          <p:nvPr>
            <p:ph type="title"/>
          </p:nvPr>
        </p:nvSpPr>
        <p:spPr>
          <a:xfrm>
            <a:off x="838090" y="365209"/>
            <a:ext cx="10514233" cy="1325872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 defTabSz="914309">
              <a:lnSpc>
                <a:spcPct val="90000"/>
              </a:lnSpc>
              <a:defRPr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标题文本</a:t>
            </a:r>
          </a:p>
        </p:txBody>
      </p:sp>
      <p:sp>
        <p:nvSpPr>
          <p:cNvPr id="17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86661" y="6172200"/>
            <a:ext cx="2841838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0414" cy="6859589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矩形 2"/>
          <p:cNvSpPr/>
          <p:nvPr/>
        </p:nvSpPr>
        <p:spPr>
          <a:xfrm>
            <a:off x="-1" y="0"/>
            <a:ext cx="12190415" cy="6859588"/>
          </a:xfrm>
          <a:prstGeom prst="rect">
            <a:avLst/>
          </a:prstGeom>
          <a:gradFill>
            <a:gsLst>
              <a:gs pos="0">
                <a:srgbClr val="000000">
                  <a:alpha val="80000"/>
                </a:srgbClr>
              </a:gs>
              <a:gs pos="100000">
                <a:srgbClr val="000000">
                  <a:alpha val="7500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defTabSz="967617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9" name="标题文本"/>
          <p:cNvSpPr txBox="1">
            <a:spLocks noGrp="1"/>
          </p:cNvSpPr>
          <p:nvPr>
            <p:ph type="title"/>
          </p:nvPr>
        </p:nvSpPr>
        <p:spPr>
          <a:xfrm>
            <a:off x="838090" y="365209"/>
            <a:ext cx="10514233" cy="1325872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 defTabSz="914309">
              <a:lnSpc>
                <a:spcPct val="90000"/>
              </a:lnSpc>
              <a:defRPr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标题文本</a:t>
            </a:r>
          </a:p>
        </p:txBody>
      </p:sp>
      <p:sp>
        <p:nvSpPr>
          <p:cNvPr id="18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86661" y="6172200"/>
            <a:ext cx="2841838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0414" cy="6859589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矩形 2"/>
          <p:cNvSpPr/>
          <p:nvPr/>
        </p:nvSpPr>
        <p:spPr>
          <a:xfrm>
            <a:off x="-1" y="0"/>
            <a:ext cx="12190415" cy="6859588"/>
          </a:xfrm>
          <a:prstGeom prst="rect">
            <a:avLst/>
          </a:prstGeom>
          <a:gradFill>
            <a:gsLst>
              <a:gs pos="0">
                <a:srgbClr val="000000">
                  <a:alpha val="80000"/>
                </a:srgbClr>
              </a:gs>
              <a:gs pos="100000">
                <a:srgbClr val="000000">
                  <a:alpha val="7500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defTabSz="967617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89" name="标题文本"/>
          <p:cNvSpPr txBox="1">
            <a:spLocks noGrp="1"/>
          </p:cNvSpPr>
          <p:nvPr>
            <p:ph type="title"/>
          </p:nvPr>
        </p:nvSpPr>
        <p:spPr>
          <a:xfrm>
            <a:off x="838090" y="365209"/>
            <a:ext cx="10514233" cy="1325872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 defTabSz="914309">
              <a:lnSpc>
                <a:spcPct val="90000"/>
              </a:lnSpc>
              <a:defRPr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标题文本</a:t>
            </a:r>
          </a:p>
        </p:txBody>
      </p:sp>
      <p:sp>
        <p:nvSpPr>
          <p:cNvPr id="190" name="TextBox 4"/>
          <p:cNvSpPr txBox="1"/>
          <p:nvPr/>
        </p:nvSpPr>
        <p:spPr>
          <a:xfrm>
            <a:off x="883810" y="6375920"/>
            <a:ext cx="1348534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defTabSz="914309">
              <a:lnSpc>
                <a:spcPct val="200000"/>
              </a:lnSpc>
              <a:defRPr sz="1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行业PPT模板</a:t>
            </a:r>
            <a:r>
              <a:t>http://www.1ppt.com/hangye/</a:t>
            </a:r>
          </a:p>
        </p:txBody>
      </p:sp>
      <p:sp>
        <p:nvSpPr>
          <p:cNvPr id="19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86661" y="6172200"/>
            <a:ext cx="2841838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0414" cy="6859589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矩形 2"/>
          <p:cNvSpPr/>
          <p:nvPr/>
        </p:nvSpPr>
        <p:spPr>
          <a:xfrm>
            <a:off x="-1" y="0"/>
            <a:ext cx="12190415" cy="6859588"/>
          </a:xfrm>
          <a:prstGeom prst="rect">
            <a:avLst/>
          </a:prstGeom>
          <a:gradFill>
            <a:gsLst>
              <a:gs pos="0">
                <a:srgbClr val="000000">
                  <a:alpha val="80000"/>
                </a:srgbClr>
              </a:gs>
              <a:gs pos="100000">
                <a:srgbClr val="000000">
                  <a:alpha val="7500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defTabSz="967617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00" name="标题文本"/>
          <p:cNvSpPr txBox="1">
            <a:spLocks noGrp="1"/>
          </p:cNvSpPr>
          <p:nvPr>
            <p:ph type="title"/>
          </p:nvPr>
        </p:nvSpPr>
        <p:spPr>
          <a:xfrm>
            <a:off x="838090" y="365209"/>
            <a:ext cx="10514233" cy="1325872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 defTabSz="914309">
              <a:lnSpc>
                <a:spcPct val="90000"/>
              </a:lnSpc>
              <a:defRPr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标题文本</a:t>
            </a:r>
          </a:p>
        </p:txBody>
      </p:sp>
      <p:sp>
        <p:nvSpPr>
          <p:cNvPr id="20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86661" y="6172200"/>
            <a:ext cx="2841838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0414" cy="6859589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矩形 2"/>
          <p:cNvSpPr/>
          <p:nvPr/>
        </p:nvSpPr>
        <p:spPr>
          <a:xfrm>
            <a:off x="-1" y="0"/>
            <a:ext cx="12190415" cy="6859588"/>
          </a:xfrm>
          <a:prstGeom prst="rect">
            <a:avLst/>
          </a:prstGeom>
          <a:gradFill>
            <a:gsLst>
              <a:gs pos="0">
                <a:srgbClr val="000000">
                  <a:alpha val="80000"/>
                </a:srgbClr>
              </a:gs>
              <a:gs pos="100000">
                <a:srgbClr val="000000">
                  <a:alpha val="7500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defTabSz="967617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10" name="标题文本"/>
          <p:cNvSpPr txBox="1">
            <a:spLocks noGrp="1"/>
          </p:cNvSpPr>
          <p:nvPr>
            <p:ph type="title"/>
          </p:nvPr>
        </p:nvSpPr>
        <p:spPr>
          <a:xfrm>
            <a:off x="838090" y="365209"/>
            <a:ext cx="10514233" cy="1325872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 defTabSz="914309">
              <a:lnSpc>
                <a:spcPct val="90000"/>
              </a:lnSpc>
              <a:defRPr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标题文本</a:t>
            </a:r>
          </a:p>
        </p:txBody>
      </p:sp>
      <p:sp>
        <p:nvSpPr>
          <p:cNvPr id="21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86661" y="6172200"/>
            <a:ext cx="2841838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0414" cy="6859589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矩形 2"/>
          <p:cNvSpPr/>
          <p:nvPr/>
        </p:nvSpPr>
        <p:spPr>
          <a:xfrm>
            <a:off x="-1" y="0"/>
            <a:ext cx="12190415" cy="6859588"/>
          </a:xfrm>
          <a:prstGeom prst="rect">
            <a:avLst/>
          </a:prstGeom>
          <a:gradFill>
            <a:gsLst>
              <a:gs pos="0">
                <a:srgbClr val="000000">
                  <a:alpha val="80000"/>
                </a:srgbClr>
              </a:gs>
              <a:gs pos="100000">
                <a:srgbClr val="000000">
                  <a:alpha val="7500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defTabSz="967617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0" name="标题文本"/>
          <p:cNvSpPr txBox="1">
            <a:spLocks noGrp="1"/>
          </p:cNvSpPr>
          <p:nvPr>
            <p:ph type="title"/>
          </p:nvPr>
        </p:nvSpPr>
        <p:spPr>
          <a:xfrm>
            <a:off x="838090" y="365209"/>
            <a:ext cx="10514233" cy="1325872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 defTabSz="914309">
              <a:lnSpc>
                <a:spcPct val="90000"/>
              </a:lnSpc>
              <a:defRPr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标题文本</a:t>
            </a:r>
          </a:p>
        </p:txBody>
      </p:sp>
      <p:sp>
        <p:nvSpPr>
          <p:cNvPr id="22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86661" y="6172200"/>
            <a:ext cx="2841838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86661" y="6172200"/>
            <a:ext cx="2841838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0415" cy="6859590"/>
          </a:xfrm>
          <a:prstGeom prst="rect">
            <a:avLst/>
          </a:prstGeom>
          <a:ln w="12700">
            <a:miter lim="400000"/>
          </a:ln>
        </p:spPr>
      </p:pic>
      <p:sp>
        <p:nvSpPr>
          <p:cNvPr id="236" name="矩形 2"/>
          <p:cNvSpPr/>
          <p:nvPr/>
        </p:nvSpPr>
        <p:spPr>
          <a:xfrm>
            <a:off x="-1" y="0"/>
            <a:ext cx="12190415" cy="6859588"/>
          </a:xfrm>
          <a:prstGeom prst="rect">
            <a:avLst/>
          </a:prstGeom>
          <a:gradFill>
            <a:gsLst>
              <a:gs pos="0">
                <a:srgbClr val="000000">
                  <a:alpha val="80000"/>
                </a:srgbClr>
              </a:gs>
              <a:gs pos="100000">
                <a:srgbClr val="000000">
                  <a:alpha val="7500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defTabSz="967617">
              <a:defRPr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51679" y="6224588"/>
            <a:ext cx="276821" cy="263525"/>
          </a:xfrm>
          <a:prstGeom prst="rect">
            <a:avLst/>
          </a:prstGeom>
        </p:spPr>
        <p:txBody>
          <a:bodyPr/>
          <a:lstStyle>
            <a:lvl1pPr defTabSz="967617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/>
          </p:nvPr>
        </p:nvSpPr>
        <p:spPr>
          <a:xfrm>
            <a:off x="962957" y="4407920"/>
            <a:ext cx="10361853" cy="1362392"/>
          </a:xfrm>
          <a:prstGeom prst="rect">
            <a:avLst/>
          </a:prstGeo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62957" y="2907385"/>
            <a:ext cx="10361853" cy="150053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100">
                <a:solidFill>
                  <a:srgbClr val="888888"/>
                </a:solidFill>
              </a:defRPr>
            </a:lvl1pPr>
            <a:lvl2pPr marL="0" indent="483808">
              <a:spcBef>
                <a:spcPts val="500"/>
              </a:spcBef>
              <a:buSzTx/>
              <a:buFontTx/>
              <a:buNone/>
              <a:defRPr sz="2100">
                <a:solidFill>
                  <a:srgbClr val="888888"/>
                </a:solidFill>
              </a:defRPr>
            </a:lvl2pPr>
            <a:lvl3pPr marL="0" indent="967617">
              <a:spcBef>
                <a:spcPts val="500"/>
              </a:spcBef>
              <a:buSzTx/>
              <a:buFontTx/>
              <a:buNone/>
              <a:defRPr sz="2100">
                <a:solidFill>
                  <a:srgbClr val="888888"/>
                </a:solidFill>
              </a:defRPr>
            </a:lvl3pPr>
            <a:lvl4pPr marL="0" indent="1451427">
              <a:spcBef>
                <a:spcPts val="500"/>
              </a:spcBef>
              <a:buSzTx/>
              <a:buFontTx/>
              <a:buNone/>
              <a:defRPr sz="2100">
                <a:solidFill>
                  <a:srgbClr val="888888"/>
                </a:solidFill>
              </a:defRPr>
            </a:lvl4pPr>
            <a:lvl5pPr marL="0" indent="1935235">
              <a:spcBef>
                <a:spcPts val="500"/>
              </a:spcBef>
              <a:buSzTx/>
              <a:buFontTx/>
              <a:buNone/>
              <a:defRPr sz="21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09520" y="1600571"/>
            <a:ext cx="5384100" cy="4527011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000"/>
            </a:lvl1pPr>
            <a:lvl2pPr marL="846666" indent="-362857">
              <a:spcBef>
                <a:spcPts val="700"/>
              </a:spcBef>
              <a:defRPr sz="3000"/>
            </a:lvl2pPr>
            <a:lvl3pPr marL="1313196" indent="-345578">
              <a:spcBef>
                <a:spcPts val="700"/>
              </a:spcBef>
              <a:defRPr sz="3000"/>
            </a:lvl3pPr>
            <a:lvl4pPr marL="1833382" indent="-381955">
              <a:spcBef>
                <a:spcPts val="700"/>
              </a:spcBef>
              <a:defRPr sz="3000"/>
            </a:lvl4pPr>
            <a:lvl5pPr marL="2317191" indent="-381955">
              <a:spcBef>
                <a:spcPts val="700"/>
              </a:spcBef>
              <a:defRPr sz="30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09520" y="1535468"/>
            <a:ext cx="5386218" cy="63991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600"/>
              </a:spcBef>
              <a:buSzTx/>
              <a:buFontTx/>
              <a:buNone/>
              <a:defRPr sz="2500" b="1"/>
            </a:lvl1pPr>
            <a:lvl2pPr marL="0" indent="483808">
              <a:spcBef>
                <a:spcPts val="600"/>
              </a:spcBef>
              <a:buSzTx/>
              <a:buFontTx/>
              <a:buNone/>
              <a:defRPr sz="2500" b="1"/>
            </a:lvl2pPr>
            <a:lvl3pPr marL="0" indent="967617">
              <a:spcBef>
                <a:spcPts val="600"/>
              </a:spcBef>
              <a:buSzTx/>
              <a:buFontTx/>
              <a:buNone/>
              <a:defRPr sz="2500" b="1"/>
            </a:lvl3pPr>
            <a:lvl4pPr marL="0" indent="1451427">
              <a:spcBef>
                <a:spcPts val="600"/>
              </a:spcBef>
              <a:buSzTx/>
              <a:buFontTx/>
              <a:buNone/>
              <a:defRPr sz="2500" b="1"/>
            </a:lvl4pPr>
            <a:lvl5pPr marL="0" indent="1935235">
              <a:spcBef>
                <a:spcPts val="600"/>
              </a:spcBef>
              <a:buSzTx/>
              <a:buFontTx/>
              <a:buNone/>
              <a:defRPr sz="25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>
            <a:spLocks noGrp="1"/>
          </p:cNvSpPr>
          <p:nvPr>
            <p:ph type="body" sz="quarter" idx="21"/>
          </p:nvPr>
        </p:nvSpPr>
        <p:spPr>
          <a:xfrm>
            <a:off x="6192561" y="1535468"/>
            <a:ext cx="5388333" cy="639911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600"/>
              </a:spcBef>
              <a:buSzTx/>
              <a:buFontTx/>
              <a:buNone/>
              <a:defRPr sz="2500" b="1"/>
            </a:pPr>
            <a:endParaRPr/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>
            <a:spLocks noGrp="1"/>
          </p:cNvSpPr>
          <p:nvPr>
            <p:ph type="title"/>
          </p:nvPr>
        </p:nvSpPr>
        <p:spPr>
          <a:xfrm>
            <a:off x="609522" y="273113"/>
            <a:ext cx="4010563" cy="1162319"/>
          </a:xfrm>
          <a:prstGeom prst="rect">
            <a:avLst/>
          </a:prstGeom>
        </p:spPr>
        <p:txBody>
          <a:bodyPr anchor="b"/>
          <a:lstStyle>
            <a:lvl1pPr algn="l">
              <a:defRPr sz="2100" b="1"/>
            </a:lvl1pPr>
          </a:lstStyle>
          <a:p>
            <a:r>
              <a:t>标题文本</a:t>
            </a:r>
          </a:p>
        </p:txBody>
      </p:sp>
      <p:sp>
        <p:nvSpPr>
          <p:cNvPr id="73" name="正文级别 1…"/>
          <p:cNvSpPr txBox="1">
            <a:spLocks noGrp="1"/>
          </p:cNvSpPr>
          <p:nvPr>
            <p:ph type="body" idx="1"/>
          </p:nvPr>
        </p:nvSpPr>
        <p:spPr>
          <a:xfrm>
            <a:off x="4766112" y="273113"/>
            <a:ext cx="6814781" cy="5854469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>
            <a:spLocks noGrp="1"/>
          </p:cNvSpPr>
          <p:nvPr>
            <p:ph type="body" sz="half" idx="21"/>
          </p:nvPr>
        </p:nvSpPr>
        <p:spPr>
          <a:xfrm>
            <a:off x="609521" y="1435432"/>
            <a:ext cx="4010564" cy="469215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500"/>
            </a:pPr>
            <a:endParaRPr/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>
            <a:spLocks noGrp="1"/>
          </p:cNvSpPr>
          <p:nvPr>
            <p:ph type="title"/>
          </p:nvPr>
        </p:nvSpPr>
        <p:spPr>
          <a:xfrm>
            <a:off x="2389406" y="4801711"/>
            <a:ext cx="7314249" cy="566870"/>
          </a:xfrm>
          <a:prstGeom prst="rect">
            <a:avLst/>
          </a:prstGeom>
        </p:spPr>
        <p:txBody>
          <a:bodyPr anchor="b"/>
          <a:lstStyle>
            <a:lvl1pPr algn="l">
              <a:defRPr sz="2100" b="1"/>
            </a:lvl1pPr>
          </a:lstStyle>
          <a:p>
            <a:r>
              <a:t>标题文本</a:t>
            </a:r>
          </a:p>
        </p:txBody>
      </p:sp>
      <p:sp>
        <p:nvSpPr>
          <p:cNvPr id="83" name="图片占位符 2"/>
          <p:cNvSpPr>
            <a:spLocks noGrp="1"/>
          </p:cNvSpPr>
          <p:nvPr>
            <p:ph type="pic" sz="half" idx="21"/>
          </p:nvPr>
        </p:nvSpPr>
        <p:spPr>
          <a:xfrm>
            <a:off x="2389406" y="612918"/>
            <a:ext cx="7314249" cy="411575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2389406" y="5368580"/>
            <a:ext cx="7314249" cy="80504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500"/>
            </a:lvl1pPr>
            <a:lvl2pPr marL="0" indent="483808">
              <a:spcBef>
                <a:spcPts val="300"/>
              </a:spcBef>
              <a:buSzTx/>
              <a:buFontTx/>
              <a:buNone/>
              <a:defRPr sz="1500"/>
            </a:lvl2pPr>
            <a:lvl3pPr marL="0" indent="967617">
              <a:spcBef>
                <a:spcPts val="300"/>
              </a:spcBef>
              <a:buSzTx/>
              <a:buFontTx/>
              <a:buNone/>
              <a:defRPr sz="1500"/>
            </a:lvl3pPr>
            <a:lvl4pPr marL="0" indent="1451427">
              <a:spcBef>
                <a:spcPts val="300"/>
              </a:spcBef>
              <a:buSzTx/>
              <a:buFontTx/>
              <a:buNone/>
              <a:defRPr sz="1500"/>
            </a:lvl4pPr>
            <a:lvl5pPr marL="0" indent="1935235">
              <a:spcBef>
                <a:spcPts val="300"/>
              </a:spcBef>
              <a:buSzTx/>
              <a:buFontTx/>
              <a:buNone/>
              <a:defRPr sz="15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609520" y="274702"/>
            <a:ext cx="10971374" cy="1143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8381" tIns="48381" rIns="48381" bIns="48381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520" y="1600571"/>
            <a:ext cx="10971374" cy="4527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8381" tIns="48381" rIns="48381" bIns="48381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304073" y="6408665"/>
            <a:ext cx="276820" cy="263525"/>
          </a:xfrm>
          <a:prstGeom prst="rect">
            <a:avLst/>
          </a:prstGeom>
          <a:ln w="12700">
            <a:miter lim="400000"/>
          </a:ln>
        </p:spPr>
        <p:txBody>
          <a:bodyPr wrap="none" lIns="48381" tIns="48381" rIns="48381" bIns="48381" anchor="ctr">
            <a:spAutoFit/>
          </a:bodyPr>
          <a:lstStyle>
            <a:lvl1pPr algn="r" defTabSz="967617"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ransition spd="med"/>
  <p:txStyles>
    <p:titleStyle>
      <a:lvl1pPr marL="0" marR="0" indent="0" algn="ctr" defTabSz="96761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96761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96761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96761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96761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96761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96761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96761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96761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362856" marR="0" indent="-362856" algn="l" defTabSz="967617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sz="3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826507" marR="0" indent="-342698" algn="l" defTabSz="967617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–"/>
        <a:tabLst/>
        <a:defRPr sz="3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96608" marR="0" indent="-328990" algn="l" defTabSz="967617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sz="3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843082" marR="0" indent="-391655" algn="l" defTabSz="967617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–"/>
        <a:tabLst/>
        <a:defRPr sz="3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326891" marR="0" indent="-391655" algn="l" defTabSz="967617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»"/>
        <a:tabLst/>
        <a:defRPr sz="3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810700" marR="0" indent="-391655" algn="l" defTabSz="967617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sz="3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294509" marR="0" indent="-391655" algn="l" defTabSz="967617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sz="3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778318" marR="0" indent="-391655" algn="l" defTabSz="967617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sz="3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262127" marR="0" indent="-391655" algn="l" defTabSz="967617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sz="3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6761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83808" algn="r" defTabSz="96761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67617" algn="r" defTabSz="96761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451427" algn="r" defTabSz="96761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935235" algn="r" defTabSz="96761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419044" algn="r" defTabSz="96761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902854" algn="r" defTabSz="96761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386663" algn="r" defTabSz="96761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870471" algn="r" defTabSz="96761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图片 2" descr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1240"/>
            <a:ext cx="12190415" cy="6857109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矩形 13"/>
          <p:cNvSpPr/>
          <p:nvPr/>
        </p:nvSpPr>
        <p:spPr>
          <a:xfrm>
            <a:off x="-2" y="1240"/>
            <a:ext cx="12190415" cy="6857109"/>
          </a:xfrm>
          <a:prstGeom prst="rect">
            <a:avLst/>
          </a:prstGeom>
          <a:gradFill>
            <a:gsLst>
              <a:gs pos="0">
                <a:srgbClr val="000000">
                  <a:alpha val="58999"/>
                </a:srgbClr>
              </a:gs>
              <a:gs pos="100000">
                <a:srgbClr val="000000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248" name="图片 5" descr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43" y="-254541"/>
            <a:ext cx="9948419" cy="6628539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矩形 3"/>
          <p:cNvSpPr/>
          <p:nvPr/>
        </p:nvSpPr>
        <p:spPr>
          <a:xfrm>
            <a:off x="9530373" y="1549027"/>
            <a:ext cx="12190414" cy="6857108"/>
          </a:xfrm>
          <a:prstGeom prst="rect">
            <a:avLst/>
          </a:prstGeom>
          <a:gradFill>
            <a:gsLst>
              <a:gs pos="0">
                <a:srgbClr val="000000">
                  <a:alpha val="30000"/>
                </a:srgbClr>
              </a:gs>
              <a:gs pos="100000">
                <a:srgbClr val="000000">
                  <a:alpha val="600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252" name="组合 1"/>
          <p:cNvGrpSpPr/>
          <p:nvPr/>
        </p:nvGrpSpPr>
        <p:grpSpPr>
          <a:xfrm>
            <a:off x="3887280" y="4756477"/>
            <a:ext cx="2013006" cy="442208"/>
            <a:chOff x="0" y="0"/>
            <a:chExt cx="2013004" cy="442207"/>
          </a:xfrm>
        </p:grpSpPr>
        <p:sp>
          <p:nvSpPr>
            <p:cNvPr id="250" name="任意多边形: 形状 14"/>
            <p:cNvSpPr/>
            <p:nvPr/>
          </p:nvSpPr>
          <p:spPr>
            <a:xfrm>
              <a:off x="0" y="0"/>
              <a:ext cx="2013005" cy="442208"/>
            </a:xfrm>
            <a:prstGeom prst="rect">
              <a:avLst/>
            </a:prstGeom>
            <a:gradFill flip="none" rotWithShape="1">
              <a:gsLst>
                <a:gs pos="47000">
                  <a:srgbClr val="050D21"/>
                </a:gs>
                <a:gs pos="80761">
                  <a:srgbClr val="050D21"/>
                </a:gs>
                <a:gs pos="100000">
                  <a:srgbClr val="29CDF3"/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1" name="文本框 17"/>
            <p:cNvSpPr/>
            <p:nvPr/>
          </p:nvSpPr>
          <p:spPr>
            <a:xfrm>
              <a:off x="178371" y="46333"/>
              <a:ext cx="162102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800">
                  <a:gradFill flip="none" rotWithShape="1">
                    <a:gsLst>
                      <a:gs pos="0">
                        <a:srgbClr val="29CDF3"/>
                      </a:gs>
                      <a:gs pos="100000">
                        <a:srgbClr val="79F3FA"/>
                      </a:gs>
                    </a:gsLst>
                    <a:lin ang="2700000" scaled="0"/>
                  </a:gradFill>
                </a:defRPr>
              </a:lvl1pPr>
            </a:lstStyle>
            <a:p>
              <a:r>
                <a:t>119010068</a:t>
              </a:r>
            </a:p>
          </p:txBody>
        </p:sp>
      </p:grpSp>
      <p:grpSp>
        <p:nvGrpSpPr>
          <p:cNvPr id="255" name="组合 4"/>
          <p:cNvGrpSpPr/>
          <p:nvPr/>
        </p:nvGrpSpPr>
        <p:grpSpPr>
          <a:xfrm>
            <a:off x="6290128" y="4756477"/>
            <a:ext cx="2013005" cy="442208"/>
            <a:chOff x="0" y="0"/>
            <a:chExt cx="2013004" cy="442207"/>
          </a:xfrm>
        </p:grpSpPr>
        <p:sp>
          <p:nvSpPr>
            <p:cNvPr id="253" name="任意多边形: 形状 15"/>
            <p:cNvSpPr/>
            <p:nvPr/>
          </p:nvSpPr>
          <p:spPr>
            <a:xfrm>
              <a:off x="0" y="0"/>
              <a:ext cx="2013005" cy="442208"/>
            </a:xfrm>
            <a:prstGeom prst="rect">
              <a:avLst/>
            </a:prstGeom>
            <a:gradFill flip="none" rotWithShape="1">
              <a:gsLst>
                <a:gs pos="47000">
                  <a:srgbClr val="050D21"/>
                </a:gs>
                <a:gs pos="80761">
                  <a:srgbClr val="050D21"/>
                </a:gs>
                <a:gs pos="100000">
                  <a:srgbClr val="29CDF3"/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4" name="文本框 18"/>
            <p:cNvSpPr/>
            <p:nvPr/>
          </p:nvSpPr>
          <p:spPr>
            <a:xfrm>
              <a:off x="272702" y="46333"/>
              <a:ext cx="146760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800">
                  <a:gradFill flip="none" rotWithShape="1">
                    <a:gsLst>
                      <a:gs pos="0">
                        <a:srgbClr val="29CDF3"/>
                      </a:gs>
                      <a:gs pos="100000">
                        <a:srgbClr val="79F3FA"/>
                      </a:gs>
                    </a:gsLst>
                    <a:lin ang="2700000" scaled="0"/>
                  </a:gradFill>
                </a:defRPr>
              </a:lvl1pPr>
            </a:lstStyle>
            <a:p>
              <a:r>
                <a:t>119010176</a:t>
              </a:r>
            </a:p>
          </p:txBody>
        </p:sp>
      </p:grpSp>
      <p:sp>
        <p:nvSpPr>
          <p:cNvPr id="256" name="文本框 4"/>
          <p:cNvSpPr txBox="1"/>
          <p:nvPr/>
        </p:nvSpPr>
        <p:spPr>
          <a:xfrm>
            <a:off x="3269247" y="2251794"/>
            <a:ext cx="5882254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4800">
                <a:ln w="139700" cap="flat">
                  <a:solidFill>
                    <a:srgbClr val="79F3FA"/>
                  </a:solidFill>
                  <a:prstDash val="solid"/>
                  <a:miter lim="800000"/>
                </a:ln>
                <a:gradFill flip="none" rotWithShape="1">
                  <a:gsLst>
                    <a:gs pos="0">
                      <a:srgbClr val="29CDF3"/>
                    </a:gs>
                    <a:gs pos="100000">
                      <a:srgbClr val="79F3FA"/>
                    </a:gs>
                  </a:gsLst>
                  <a:lin ang="2700000" scaled="0"/>
                </a:gradFill>
                <a:effectLst>
                  <a:outerShdw blurRad="406400" dist="38100" dir="2700000" rotWithShape="0">
                    <a:srgbClr val="000000">
                      <a:alpha val="79000"/>
                    </a:srgbClr>
                  </a:outerShdw>
                </a:effectLst>
              </a:defRPr>
            </a:lvl1pPr>
          </a:lstStyle>
          <a:p>
            <a:r>
              <a:t>MerryFairy</a:t>
            </a:r>
          </a:p>
        </p:txBody>
      </p:sp>
      <p:sp>
        <p:nvSpPr>
          <p:cNvPr id="257" name="文本框 5"/>
          <p:cNvSpPr txBox="1"/>
          <p:nvPr/>
        </p:nvSpPr>
        <p:spPr>
          <a:xfrm>
            <a:off x="3327357" y="2251794"/>
            <a:ext cx="5766034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4800">
                <a:ln w="82550" cap="flat">
                  <a:solidFill>
                    <a:srgbClr val="050D21"/>
                  </a:solidFill>
                  <a:prstDash val="solid"/>
                  <a:miter lim="800000"/>
                </a:ln>
                <a:gradFill flip="none" rotWithShape="1">
                  <a:gsLst>
                    <a:gs pos="0">
                      <a:srgbClr val="29CDF3"/>
                    </a:gs>
                    <a:gs pos="100000">
                      <a:srgbClr val="79F3FA"/>
                    </a:gs>
                  </a:gsLst>
                  <a:lin ang="2700000" scaled="0"/>
                </a:gradFill>
              </a:defRPr>
            </a:lvl1pPr>
          </a:lstStyle>
          <a:p>
            <a:r>
              <a:t>MerryFairy</a:t>
            </a:r>
          </a:p>
        </p:txBody>
      </p:sp>
      <p:sp>
        <p:nvSpPr>
          <p:cNvPr id="258" name="文本框 6"/>
          <p:cNvSpPr txBox="1"/>
          <p:nvPr/>
        </p:nvSpPr>
        <p:spPr>
          <a:xfrm>
            <a:off x="3327357" y="2251794"/>
            <a:ext cx="5766034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4800">
                <a:gradFill flip="none" rotWithShape="1">
                  <a:gsLst>
                    <a:gs pos="0">
                      <a:srgbClr val="92E6F9"/>
                    </a:gs>
                    <a:gs pos="100000">
                      <a:srgbClr val="11C7F2"/>
                    </a:gs>
                  </a:gsLst>
                  <a:lin ang="2700000" scaled="0"/>
                </a:gradFill>
              </a:defRPr>
            </a:lvl1pPr>
          </a:lstStyle>
          <a:p>
            <a:r>
              <a:t>MerryFairy</a:t>
            </a:r>
          </a:p>
        </p:txBody>
      </p:sp>
      <p:sp>
        <p:nvSpPr>
          <p:cNvPr id="259" name="矩形 7"/>
          <p:cNvSpPr txBox="1"/>
          <p:nvPr/>
        </p:nvSpPr>
        <p:spPr>
          <a:xfrm>
            <a:off x="4257234" y="3529535"/>
            <a:ext cx="3906280" cy="777241"/>
          </a:xfrm>
          <a:prstGeom prst="rect">
            <a:avLst/>
          </a:prstGeom>
          <a:solidFill>
            <a:schemeClr val="accent1">
              <a:lumMod val="75000"/>
              <a:alpha val="66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5000"/>
              </a:lnSpc>
              <a:defRPr>
                <a:solidFill>
                  <a:srgbClr val="FFFFFF"/>
                </a:solidFill>
              </a:defRPr>
            </a:lvl1pPr>
          </a:lstStyle>
          <a:p>
            <a:r>
              <a:t>A planting game which will finally turned out to be crypto fairies.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4" name="组合 23"/>
          <p:cNvGrpSpPr/>
          <p:nvPr/>
        </p:nvGrpSpPr>
        <p:grpSpPr>
          <a:xfrm>
            <a:off x="4403152" y="1078907"/>
            <a:ext cx="3384110" cy="95450"/>
            <a:chOff x="0" y="0"/>
            <a:chExt cx="3384108" cy="95449"/>
          </a:xfrm>
        </p:grpSpPr>
        <p:sp>
          <p:nvSpPr>
            <p:cNvPr id="470" name="梯形 24"/>
            <p:cNvSpPr/>
            <p:nvPr/>
          </p:nvSpPr>
          <p:spPr>
            <a:xfrm>
              <a:off x="-1" y="-1"/>
              <a:ext cx="816594" cy="95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545" y="0"/>
                  </a:lnTo>
                  <a:lnTo>
                    <a:pt x="19055" y="0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50D21"/>
                </a:gs>
                <a:gs pos="100000">
                  <a:srgbClr val="29CDF3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71" name="梯形 25"/>
            <p:cNvSpPr/>
            <p:nvPr/>
          </p:nvSpPr>
          <p:spPr>
            <a:xfrm>
              <a:off x="855838" y="-1"/>
              <a:ext cx="816593" cy="95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545" y="0"/>
                  </a:lnTo>
                  <a:lnTo>
                    <a:pt x="19055" y="0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50D21"/>
                </a:gs>
                <a:gs pos="100000">
                  <a:srgbClr val="E78947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72" name="梯形 26"/>
            <p:cNvSpPr/>
            <p:nvPr/>
          </p:nvSpPr>
          <p:spPr>
            <a:xfrm>
              <a:off x="1711677" y="-1"/>
              <a:ext cx="816593" cy="95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545" y="0"/>
                  </a:lnTo>
                  <a:lnTo>
                    <a:pt x="19055" y="0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50D21"/>
                </a:gs>
                <a:gs pos="100000">
                  <a:srgbClr val="29CDF3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73" name="梯形 27"/>
            <p:cNvSpPr/>
            <p:nvPr/>
          </p:nvSpPr>
          <p:spPr>
            <a:xfrm>
              <a:off x="2567516" y="-1"/>
              <a:ext cx="816593" cy="95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545" y="0"/>
                  </a:lnTo>
                  <a:lnTo>
                    <a:pt x="19055" y="0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50D21"/>
                </a:gs>
                <a:gs pos="100000">
                  <a:srgbClr val="E78947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475" name="文本框 25"/>
          <p:cNvSpPr txBox="1"/>
          <p:nvPr/>
        </p:nvSpPr>
        <p:spPr>
          <a:xfrm>
            <a:off x="4610017" y="356497"/>
            <a:ext cx="2959266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gradFill flip="none" rotWithShape="1">
                  <a:gsLst>
                    <a:gs pos="0">
                      <a:srgbClr val="29CDF3"/>
                    </a:gs>
                    <a:gs pos="100000">
                      <a:srgbClr val="79F3FA"/>
                    </a:gs>
                  </a:gsLst>
                  <a:lin ang="2700000" scaled="0"/>
                </a:gradFill>
              </a:defRPr>
            </a:lvl1pPr>
          </a:lstStyle>
          <a:p>
            <a:r>
              <a:t>Useful Tools</a:t>
            </a:r>
          </a:p>
        </p:txBody>
      </p:sp>
      <p:pic>
        <p:nvPicPr>
          <p:cNvPr id="477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496" y="2346805"/>
            <a:ext cx="2079278" cy="673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78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647" y="2937763"/>
            <a:ext cx="1058889" cy="1323612"/>
          </a:xfrm>
          <a:prstGeom prst="rect">
            <a:avLst/>
          </a:prstGeom>
          <a:ln w="12700">
            <a:miter lim="400000"/>
          </a:ln>
        </p:spPr>
      </p:pic>
      <p:pic>
        <p:nvPicPr>
          <p:cNvPr id="479" name="图像" descr="图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1960" y="2455333"/>
            <a:ext cx="2286001" cy="81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80" name="图像" descr="图像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5823" y="5355643"/>
            <a:ext cx="1896535" cy="812801"/>
          </a:xfrm>
          <a:prstGeom prst="rect">
            <a:avLst/>
          </a:prstGeom>
          <a:ln w="12700">
            <a:miter lim="400000"/>
          </a:ln>
        </p:spPr>
      </p:pic>
      <p:sp>
        <p:nvSpPr>
          <p:cNvPr id="481" name="电话"/>
          <p:cNvSpPr/>
          <p:nvPr/>
        </p:nvSpPr>
        <p:spPr>
          <a:xfrm>
            <a:off x="917501" y="3019906"/>
            <a:ext cx="620464" cy="12054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8" y="0"/>
                </a:moveTo>
                <a:cubicBezTo>
                  <a:pt x="934" y="0"/>
                  <a:pt x="0" y="453"/>
                  <a:pt x="0" y="1004"/>
                </a:cubicBezTo>
                <a:lnTo>
                  <a:pt x="0" y="20596"/>
                </a:lnTo>
                <a:cubicBezTo>
                  <a:pt x="0" y="21152"/>
                  <a:pt x="934" y="21600"/>
                  <a:pt x="2068" y="21600"/>
                </a:cubicBezTo>
                <a:lnTo>
                  <a:pt x="19532" y="21600"/>
                </a:lnTo>
                <a:cubicBezTo>
                  <a:pt x="20666" y="21600"/>
                  <a:pt x="21600" y="21147"/>
                  <a:pt x="21600" y="20596"/>
                </a:cubicBezTo>
                <a:lnTo>
                  <a:pt x="21600" y="1004"/>
                </a:lnTo>
                <a:cubicBezTo>
                  <a:pt x="21600" y="453"/>
                  <a:pt x="20677" y="0"/>
                  <a:pt x="19532" y="0"/>
                </a:cubicBezTo>
                <a:lnTo>
                  <a:pt x="2068" y="0"/>
                </a:lnTo>
                <a:close/>
                <a:moveTo>
                  <a:pt x="9142" y="1350"/>
                </a:moveTo>
                <a:lnTo>
                  <a:pt x="12468" y="1350"/>
                </a:lnTo>
                <a:cubicBezTo>
                  <a:pt x="12758" y="1350"/>
                  <a:pt x="12990" y="1463"/>
                  <a:pt x="12990" y="1604"/>
                </a:cubicBezTo>
                <a:cubicBezTo>
                  <a:pt x="12990" y="1744"/>
                  <a:pt x="12758" y="1858"/>
                  <a:pt x="12468" y="1858"/>
                </a:cubicBezTo>
                <a:lnTo>
                  <a:pt x="9142" y="1858"/>
                </a:lnTo>
                <a:cubicBezTo>
                  <a:pt x="8853" y="1858"/>
                  <a:pt x="8621" y="1744"/>
                  <a:pt x="8621" y="1604"/>
                </a:cubicBezTo>
                <a:cubicBezTo>
                  <a:pt x="8621" y="1463"/>
                  <a:pt x="8853" y="1350"/>
                  <a:pt x="9142" y="1350"/>
                </a:cubicBezTo>
                <a:close/>
                <a:moveTo>
                  <a:pt x="1477" y="2927"/>
                </a:moveTo>
                <a:lnTo>
                  <a:pt x="20123" y="2927"/>
                </a:lnTo>
                <a:lnTo>
                  <a:pt x="20123" y="18985"/>
                </a:lnTo>
                <a:lnTo>
                  <a:pt x="1477" y="18985"/>
                </a:lnTo>
                <a:lnTo>
                  <a:pt x="1477" y="2927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l" defTabSz="967617"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83" name="文本框 25"/>
          <p:cNvSpPr txBox="1"/>
          <p:nvPr/>
        </p:nvSpPr>
        <p:spPr>
          <a:xfrm>
            <a:off x="8520409" y="3094609"/>
            <a:ext cx="3574258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gradFill flip="none" rotWithShape="1">
                  <a:gsLst>
                    <a:gs pos="0">
                      <a:srgbClr val="29CDF3"/>
                    </a:gs>
                    <a:gs pos="100000">
                      <a:srgbClr val="79F3FA"/>
                    </a:gs>
                  </a:gsLst>
                  <a:lin ang="2700000" scaled="0"/>
                </a:gradFill>
              </a:defRPr>
            </a:lvl1pPr>
          </a:lstStyle>
          <a:p>
            <a:r>
              <a:rPr lang="en-US"/>
              <a:t>IPFS</a:t>
            </a:r>
            <a:endParaRPr/>
          </a:p>
        </p:txBody>
      </p:sp>
      <p:sp>
        <p:nvSpPr>
          <p:cNvPr id="487" name="文本框 25"/>
          <p:cNvSpPr txBox="1"/>
          <p:nvPr/>
        </p:nvSpPr>
        <p:spPr>
          <a:xfrm>
            <a:off x="3563860" y="1592256"/>
            <a:ext cx="2959266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gradFill flip="none" rotWithShape="1">
                  <a:gsLst>
                    <a:gs pos="0">
                      <a:srgbClr val="29CDF3"/>
                    </a:gs>
                    <a:gs pos="100000">
                      <a:srgbClr val="79F3FA"/>
                    </a:gs>
                  </a:gsLst>
                  <a:lin ang="2700000" scaled="0"/>
                </a:gradFill>
              </a:defRPr>
            </a:lvl1pPr>
          </a:lstStyle>
          <a:p>
            <a:r>
              <a:t>Comprehensive suite for contract development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4FAD414-DE33-C359-E44E-DB5BA9B8A7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5407" y="4192354"/>
            <a:ext cx="1905165" cy="640135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97EFB8F-55E9-BE72-EB41-45FE585303C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231622" y="3599569"/>
            <a:ext cx="843785" cy="912853"/>
          </a:xfrm>
          <a:prstGeom prst="line">
            <a:avLst/>
          </a:prstGeom>
          <a:noFill/>
          <a:ln w="25400" cap="flat">
            <a:solidFill>
              <a:srgbClr val="055B95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027FB23-8504-311D-CA39-A8EFFBFA1EEF}"/>
              </a:ext>
            </a:extLst>
          </p:cNvPr>
          <p:cNvCxnSpPr>
            <a:cxnSpLocks/>
            <a:stCxn id="5" idx="3"/>
            <a:endCxn id="478" idx="1"/>
          </p:cNvCxnSpPr>
          <p:nvPr/>
        </p:nvCxnSpPr>
        <p:spPr>
          <a:xfrm flipV="1">
            <a:off x="5980572" y="3599569"/>
            <a:ext cx="764075" cy="912853"/>
          </a:xfrm>
          <a:prstGeom prst="line">
            <a:avLst/>
          </a:prstGeom>
          <a:noFill/>
          <a:ln w="25400" cap="flat">
            <a:solidFill>
              <a:srgbClr val="055B95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840F415-7FAA-7365-4256-60CBE7121117}"/>
              </a:ext>
            </a:extLst>
          </p:cNvPr>
          <p:cNvCxnSpPr>
            <a:cxnSpLocks/>
            <a:stCxn id="478" idx="3"/>
            <a:endCxn id="479" idx="1"/>
          </p:cNvCxnSpPr>
          <p:nvPr/>
        </p:nvCxnSpPr>
        <p:spPr>
          <a:xfrm flipV="1">
            <a:off x="7803536" y="2861734"/>
            <a:ext cx="1008424" cy="737835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B709B4B-6064-C757-B255-C84D42E11855}"/>
              </a:ext>
            </a:extLst>
          </p:cNvPr>
          <p:cNvCxnSpPr>
            <a:stCxn id="478" idx="2"/>
            <a:endCxn id="480" idx="0"/>
          </p:cNvCxnSpPr>
          <p:nvPr/>
        </p:nvCxnSpPr>
        <p:spPr>
          <a:xfrm flipH="1">
            <a:off x="7274091" y="4261375"/>
            <a:ext cx="1" cy="1094268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FECEA03-03A3-E454-A9F9-15C400771237}"/>
              </a:ext>
            </a:extLst>
          </p:cNvPr>
          <p:cNvCxnSpPr>
            <a:cxnSpLocks/>
            <a:endCxn id="477" idx="1"/>
          </p:cNvCxnSpPr>
          <p:nvPr/>
        </p:nvCxnSpPr>
        <p:spPr>
          <a:xfrm flipV="1">
            <a:off x="3231622" y="2683356"/>
            <a:ext cx="716874" cy="916213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9" name="直接连接符 448">
            <a:extLst>
              <a:ext uri="{FF2B5EF4-FFF2-40B4-BE49-F238E27FC236}">
                <a16:creationId xmlns:a16="http://schemas.microsoft.com/office/drawing/2014/main" id="{6AE59F6E-6523-69BA-D230-795F8755B4A6}"/>
              </a:ext>
            </a:extLst>
          </p:cNvPr>
          <p:cNvCxnSpPr>
            <a:cxnSpLocks/>
            <a:stCxn id="477" idx="3"/>
            <a:endCxn id="478" idx="1"/>
          </p:cNvCxnSpPr>
          <p:nvPr/>
        </p:nvCxnSpPr>
        <p:spPr>
          <a:xfrm>
            <a:off x="6027774" y="2683356"/>
            <a:ext cx="716873" cy="916213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55" name="文本框 25">
            <a:extLst>
              <a:ext uri="{FF2B5EF4-FFF2-40B4-BE49-F238E27FC236}">
                <a16:creationId xmlns:a16="http://schemas.microsoft.com/office/drawing/2014/main" id="{3551E47C-F90C-B69C-241E-7CD5F76704E8}"/>
              </a:ext>
            </a:extLst>
          </p:cNvPr>
          <p:cNvSpPr txBox="1"/>
          <p:nvPr/>
        </p:nvSpPr>
        <p:spPr>
          <a:xfrm>
            <a:off x="5486961" y="2521477"/>
            <a:ext cx="3574258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gradFill flip="none" rotWithShape="1">
                  <a:gsLst>
                    <a:gs pos="0">
                      <a:srgbClr val="29CDF3"/>
                    </a:gs>
                    <a:gs pos="100000">
                      <a:srgbClr val="79F3FA"/>
                    </a:gs>
                  </a:gsLst>
                  <a:lin ang="2700000" scaled="0"/>
                </a:gradFill>
              </a:defRPr>
            </a:lvl1pPr>
          </a:lstStyle>
          <a:p>
            <a:r>
              <a:rPr lang="en-US"/>
              <a:t>local testNet</a:t>
            </a:r>
            <a:endParaRPr/>
          </a:p>
        </p:txBody>
      </p:sp>
      <p:pic>
        <p:nvPicPr>
          <p:cNvPr id="457" name="图形 456">
            <a:extLst>
              <a:ext uri="{FF2B5EF4-FFF2-40B4-BE49-F238E27FC236}">
                <a16:creationId xmlns:a16="http://schemas.microsoft.com/office/drawing/2014/main" id="{95AB9390-608B-2BA9-DB8A-B77B67EC83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87224" y="2921587"/>
            <a:ext cx="1312000" cy="1312000"/>
          </a:xfrm>
          <a:prstGeom prst="rect">
            <a:avLst/>
          </a:prstGeom>
        </p:spPr>
      </p:pic>
      <p:grpSp>
        <p:nvGrpSpPr>
          <p:cNvPr id="463" name="组合 462">
            <a:extLst>
              <a:ext uri="{FF2B5EF4-FFF2-40B4-BE49-F238E27FC236}">
                <a16:creationId xmlns:a16="http://schemas.microsoft.com/office/drawing/2014/main" id="{92691015-1F59-16B1-019D-661BEF46D57D}"/>
              </a:ext>
            </a:extLst>
          </p:cNvPr>
          <p:cNvGrpSpPr/>
          <p:nvPr/>
        </p:nvGrpSpPr>
        <p:grpSpPr>
          <a:xfrm>
            <a:off x="8332239" y="5286939"/>
            <a:ext cx="891320" cy="950208"/>
            <a:chOff x="8751802" y="4261375"/>
            <a:chExt cx="2452484" cy="2405643"/>
          </a:xfrm>
        </p:grpSpPr>
        <p:sp>
          <p:nvSpPr>
            <p:cNvPr id="460" name="矩形 459">
              <a:extLst>
                <a:ext uri="{FF2B5EF4-FFF2-40B4-BE49-F238E27FC236}">
                  <a16:creationId xmlns:a16="http://schemas.microsoft.com/office/drawing/2014/main" id="{7C87971F-F3CA-A50E-E1A2-CEF449C15FE6}"/>
                </a:ext>
              </a:extLst>
            </p:cNvPr>
            <p:cNvSpPr/>
            <p:nvPr/>
          </p:nvSpPr>
          <p:spPr>
            <a:xfrm>
              <a:off x="8751802" y="4261375"/>
              <a:ext cx="2452484" cy="2405643"/>
            </a:xfrm>
            <a:prstGeom prst="rect">
              <a:avLst/>
            </a:prstGeom>
            <a:solidFill>
              <a:srgbClr val="D7D9DB">
                <a:alpha val="38000"/>
              </a:srgbClr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6761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59" name="图片 458">
              <a:extLst>
                <a:ext uri="{FF2B5EF4-FFF2-40B4-BE49-F238E27FC236}">
                  <a16:creationId xmlns:a16="http://schemas.microsoft.com/office/drawing/2014/main" id="{FD002641-39DC-0161-59CE-5EFD25B30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2379" y="4376759"/>
              <a:ext cx="2245161" cy="2245161"/>
            </a:xfrm>
            <a:prstGeom prst="rect">
              <a:avLst/>
            </a:prstGeom>
          </p:spPr>
        </p:pic>
      </p:grp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4435467" y="379247"/>
            <a:ext cx="8870932" cy="5910618"/>
          </a:xfrm>
          <a:prstGeom prst="rect">
            <a:avLst/>
          </a:prstGeom>
          <a:ln w="12700">
            <a:miter lim="400000"/>
          </a:ln>
        </p:spPr>
      </p:pic>
      <p:pic>
        <p:nvPicPr>
          <p:cNvPr id="508" name="图片 2" descr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497799" y="379247"/>
            <a:ext cx="8870932" cy="5910618"/>
          </a:xfrm>
          <a:prstGeom prst="rect">
            <a:avLst/>
          </a:prstGeom>
          <a:ln w="12700">
            <a:miter lim="400000"/>
          </a:ln>
        </p:spPr>
      </p:pic>
      <p:sp>
        <p:nvSpPr>
          <p:cNvPr id="509" name="矩形 3"/>
          <p:cNvSpPr/>
          <p:nvPr/>
        </p:nvSpPr>
        <p:spPr>
          <a:xfrm>
            <a:off x="3120164" y="3088867"/>
            <a:ext cx="5950084" cy="1169383"/>
          </a:xfrm>
          <a:prstGeom prst="rect">
            <a:avLst/>
          </a:prstGeom>
          <a:gradFill>
            <a:gsLst>
              <a:gs pos="0">
                <a:srgbClr val="050D21"/>
              </a:gs>
              <a:gs pos="87000">
                <a:srgbClr val="050D21"/>
              </a:gs>
              <a:gs pos="100000">
                <a:srgbClr val="29CDF3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10" name="文本框 4"/>
          <p:cNvSpPr txBox="1"/>
          <p:nvPr/>
        </p:nvSpPr>
        <p:spPr>
          <a:xfrm>
            <a:off x="3738333" y="3258115"/>
            <a:ext cx="4713747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4800">
                <a:ln w="139700" cap="flat">
                  <a:solidFill>
                    <a:srgbClr val="79F3FA"/>
                  </a:solidFill>
                  <a:prstDash val="solid"/>
                  <a:miter lim="800000"/>
                </a:ln>
                <a:gradFill flip="none" rotWithShape="1">
                  <a:gsLst>
                    <a:gs pos="0">
                      <a:srgbClr val="29CDF3"/>
                    </a:gs>
                    <a:gs pos="100000">
                      <a:srgbClr val="79F3FA"/>
                    </a:gs>
                  </a:gsLst>
                  <a:lin ang="2700000" scaled="0"/>
                </a:gradFill>
                <a:effectLst>
                  <a:outerShdw blurRad="406400" dist="38100" dir="2700000" rotWithShape="0">
                    <a:srgbClr val="000000">
                      <a:alpha val="79000"/>
                    </a:srgbClr>
                  </a:outerShdw>
                </a:effectLst>
              </a:defRPr>
            </a:lvl1pPr>
          </a:lstStyle>
          <a:p>
            <a:r>
              <a:t>Demo</a:t>
            </a:r>
          </a:p>
        </p:txBody>
      </p:sp>
      <p:sp>
        <p:nvSpPr>
          <p:cNvPr id="511" name="文本框 5"/>
          <p:cNvSpPr txBox="1"/>
          <p:nvPr/>
        </p:nvSpPr>
        <p:spPr>
          <a:xfrm>
            <a:off x="3732776" y="3259538"/>
            <a:ext cx="4713747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4800">
                <a:ln w="82550" cap="flat">
                  <a:solidFill>
                    <a:srgbClr val="050D21"/>
                  </a:solidFill>
                  <a:prstDash val="solid"/>
                  <a:miter lim="800000"/>
                </a:ln>
                <a:gradFill flip="none" rotWithShape="1">
                  <a:gsLst>
                    <a:gs pos="0">
                      <a:srgbClr val="29CDF3"/>
                    </a:gs>
                    <a:gs pos="100000">
                      <a:srgbClr val="79F3FA"/>
                    </a:gs>
                  </a:gsLst>
                  <a:lin ang="2700000" scaled="0"/>
                </a:gradFill>
              </a:defRPr>
            </a:lvl1pPr>
          </a:lstStyle>
          <a:p>
            <a:r>
              <a:t>Demo</a:t>
            </a:r>
          </a:p>
        </p:txBody>
      </p:sp>
      <p:sp>
        <p:nvSpPr>
          <p:cNvPr id="512" name="文本框 6"/>
          <p:cNvSpPr txBox="1"/>
          <p:nvPr/>
        </p:nvSpPr>
        <p:spPr>
          <a:xfrm>
            <a:off x="3732776" y="3259538"/>
            <a:ext cx="4713747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4800">
                <a:gradFill flip="none" rotWithShape="1">
                  <a:gsLst>
                    <a:gs pos="0">
                      <a:srgbClr val="92E6F9"/>
                    </a:gs>
                    <a:gs pos="100000">
                      <a:srgbClr val="11C7F2"/>
                    </a:gs>
                  </a:gsLst>
                  <a:lin ang="2700000" scaled="0"/>
                </a:gradFill>
              </a:defRPr>
            </a:lvl1pPr>
          </a:lstStyle>
          <a:p>
            <a:r>
              <a:t>Demo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3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4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5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6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" grpId="2" animBg="1" advAuto="0"/>
      <p:bldP spid="508" grpId="1" animBg="1" advAuto="0"/>
      <p:bldP spid="509" grpId="3" animBg="1" advAuto="0"/>
      <p:bldP spid="510" grpId="4" animBg="1" advAuto="0"/>
      <p:bldP spid="511" grpId="5" animBg="1" advAuto="0"/>
      <p:bldP spid="512" grpId="6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9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4435467" y="379247"/>
            <a:ext cx="8870932" cy="5910618"/>
          </a:xfrm>
          <a:prstGeom prst="rect">
            <a:avLst/>
          </a:prstGeom>
          <a:ln w="12700">
            <a:miter lim="400000"/>
          </a:ln>
        </p:spPr>
      </p:pic>
      <p:pic>
        <p:nvPicPr>
          <p:cNvPr id="490" name="图片 2" descr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497799" y="379247"/>
            <a:ext cx="8870932" cy="5910618"/>
          </a:xfrm>
          <a:prstGeom prst="rect">
            <a:avLst/>
          </a:prstGeom>
          <a:ln w="12700">
            <a:miter lim="400000"/>
          </a:ln>
        </p:spPr>
      </p:pic>
      <p:sp>
        <p:nvSpPr>
          <p:cNvPr id="491" name="矩形 3"/>
          <p:cNvSpPr/>
          <p:nvPr/>
        </p:nvSpPr>
        <p:spPr>
          <a:xfrm>
            <a:off x="3120164" y="3088867"/>
            <a:ext cx="5950084" cy="1169383"/>
          </a:xfrm>
          <a:prstGeom prst="rect">
            <a:avLst/>
          </a:prstGeom>
          <a:gradFill>
            <a:gsLst>
              <a:gs pos="0">
                <a:srgbClr val="050D21"/>
              </a:gs>
              <a:gs pos="87000">
                <a:srgbClr val="050D21"/>
              </a:gs>
              <a:gs pos="100000">
                <a:srgbClr val="29CDF3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92" name="文本框 4"/>
          <p:cNvSpPr txBox="1"/>
          <p:nvPr/>
        </p:nvSpPr>
        <p:spPr>
          <a:xfrm>
            <a:off x="3738333" y="3258115"/>
            <a:ext cx="4713747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4800">
                <a:ln w="139700" cap="flat">
                  <a:solidFill>
                    <a:srgbClr val="79F3FA"/>
                  </a:solidFill>
                  <a:prstDash val="solid"/>
                  <a:miter lim="800000"/>
                </a:ln>
                <a:gradFill flip="none" rotWithShape="1">
                  <a:gsLst>
                    <a:gs pos="0">
                      <a:srgbClr val="29CDF3"/>
                    </a:gs>
                    <a:gs pos="100000">
                      <a:srgbClr val="79F3FA"/>
                    </a:gs>
                  </a:gsLst>
                  <a:lin ang="2700000" scaled="0"/>
                </a:gradFill>
                <a:effectLst>
                  <a:outerShdw blurRad="406400" dist="38100" dir="2700000" rotWithShape="0">
                    <a:srgbClr val="000000">
                      <a:alpha val="79000"/>
                    </a:srgbClr>
                  </a:outerShdw>
                </a:effectLst>
              </a:defRPr>
            </a:lvl1pPr>
          </a:lstStyle>
          <a:p>
            <a:r>
              <a:t>Improvement</a:t>
            </a:r>
          </a:p>
        </p:txBody>
      </p:sp>
      <p:sp>
        <p:nvSpPr>
          <p:cNvPr id="493" name="文本框 5"/>
          <p:cNvSpPr txBox="1"/>
          <p:nvPr/>
        </p:nvSpPr>
        <p:spPr>
          <a:xfrm>
            <a:off x="3732776" y="3259538"/>
            <a:ext cx="4713747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4800">
                <a:ln w="82550" cap="flat">
                  <a:solidFill>
                    <a:srgbClr val="050D21"/>
                  </a:solidFill>
                  <a:prstDash val="solid"/>
                  <a:miter lim="800000"/>
                </a:ln>
                <a:gradFill flip="none" rotWithShape="1">
                  <a:gsLst>
                    <a:gs pos="0">
                      <a:srgbClr val="29CDF3"/>
                    </a:gs>
                    <a:gs pos="100000">
                      <a:srgbClr val="79F3FA"/>
                    </a:gs>
                  </a:gsLst>
                  <a:lin ang="2700000" scaled="0"/>
                </a:gradFill>
              </a:defRPr>
            </a:lvl1pPr>
          </a:lstStyle>
          <a:p>
            <a:r>
              <a:t>Improvement</a:t>
            </a:r>
          </a:p>
        </p:txBody>
      </p:sp>
      <p:sp>
        <p:nvSpPr>
          <p:cNvPr id="494" name="文本框 6"/>
          <p:cNvSpPr txBox="1"/>
          <p:nvPr/>
        </p:nvSpPr>
        <p:spPr>
          <a:xfrm>
            <a:off x="3732776" y="3259538"/>
            <a:ext cx="4713747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4800">
                <a:gradFill flip="none" rotWithShape="1">
                  <a:gsLst>
                    <a:gs pos="0">
                      <a:srgbClr val="92E6F9"/>
                    </a:gs>
                    <a:gs pos="100000">
                      <a:srgbClr val="11C7F2"/>
                    </a:gs>
                  </a:gsLst>
                  <a:lin ang="2700000" scaled="0"/>
                </a:gradFill>
              </a:defRPr>
            </a:lvl1pPr>
          </a:lstStyle>
          <a:p>
            <a:r>
              <a:t>Improvement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3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4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5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6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" grpId="2" animBg="1" advAuto="0"/>
      <p:bldP spid="490" grpId="1" animBg="1" advAuto="0"/>
      <p:bldP spid="491" grpId="3" animBg="1" advAuto="0"/>
      <p:bldP spid="492" grpId="4" animBg="1" advAuto="0"/>
      <p:bldP spid="493" grpId="5" animBg="1" advAuto="0"/>
      <p:bldP spid="494" grpId="6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0" name="组合 64"/>
          <p:cNvGrpSpPr/>
          <p:nvPr/>
        </p:nvGrpSpPr>
        <p:grpSpPr>
          <a:xfrm>
            <a:off x="4403152" y="1078907"/>
            <a:ext cx="3384110" cy="95450"/>
            <a:chOff x="0" y="0"/>
            <a:chExt cx="3384108" cy="95449"/>
          </a:xfrm>
        </p:grpSpPr>
        <p:sp>
          <p:nvSpPr>
            <p:cNvPr id="496" name="梯形 65"/>
            <p:cNvSpPr/>
            <p:nvPr/>
          </p:nvSpPr>
          <p:spPr>
            <a:xfrm>
              <a:off x="-1" y="-1"/>
              <a:ext cx="816594" cy="95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545" y="0"/>
                  </a:lnTo>
                  <a:lnTo>
                    <a:pt x="19055" y="0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50D21"/>
                </a:gs>
                <a:gs pos="100000">
                  <a:srgbClr val="29CDF3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97" name="梯形 66"/>
            <p:cNvSpPr/>
            <p:nvPr/>
          </p:nvSpPr>
          <p:spPr>
            <a:xfrm>
              <a:off x="855838" y="-1"/>
              <a:ext cx="816593" cy="95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545" y="0"/>
                  </a:lnTo>
                  <a:lnTo>
                    <a:pt x="19055" y="0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50D21"/>
                </a:gs>
                <a:gs pos="100000">
                  <a:srgbClr val="E78947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98" name="梯形 67"/>
            <p:cNvSpPr/>
            <p:nvPr/>
          </p:nvSpPr>
          <p:spPr>
            <a:xfrm>
              <a:off x="1711677" y="-1"/>
              <a:ext cx="816593" cy="95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545" y="0"/>
                  </a:lnTo>
                  <a:lnTo>
                    <a:pt x="19055" y="0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50D21"/>
                </a:gs>
                <a:gs pos="100000">
                  <a:srgbClr val="29CDF3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99" name="梯形 68"/>
            <p:cNvSpPr/>
            <p:nvPr/>
          </p:nvSpPr>
          <p:spPr>
            <a:xfrm>
              <a:off x="2567516" y="-1"/>
              <a:ext cx="816593" cy="95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545" y="0"/>
                  </a:lnTo>
                  <a:lnTo>
                    <a:pt x="19055" y="0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50D21"/>
                </a:gs>
                <a:gs pos="100000">
                  <a:srgbClr val="E78947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501" name="文本框 70"/>
          <p:cNvSpPr txBox="1"/>
          <p:nvPr/>
        </p:nvSpPr>
        <p:spPr>
          <a:xfrm>
            <a:off x="1555895" y="3348234"/>
            <a:ext cx="338790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marL="171432" indent="-171432">
              <a:lnSpc>
                <a:spcPct val="130000"/>
              </a:lnSpc>
              <a:buSzPct val="100000"/>
              <a:buChar char="➢"/>
              <a:defRPr>
                <a:solidFill>
                  <a:srgbClr val="D9D9D9"/>
                </a:solidFill>
              </a:defRPr>
            </a:lvl1pPr>
          </a:lstStyle>
          <a:p>
            <a:r>
              <a:t>PvP Games</a:t>
            </a:r>
          </a:p>
        </p:txBody>
      </p:sp>
      <p:sp>
        <p:nvSpPr>
          <p:cNvPr id="502" name="文本框 71"/>
          <p:cNvSpPr txBox="1"/>
          <p:nvPr/>
        </p:nvSpPr>
        <p:spPr>
          <a:xfrm>
            <a:off x="1555895" y="4715974"/>
            <a:ext cx="338790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marL="171432" indent="-171432">
              <a:lnSpc>
                <a:spcPct val="130000"/>
              </a:lnSpc>
              <a:buSzPct val="100000"/>
              <a:buChar char="➢"/>
              <a:defRPr>
                <a:solidFill>
                  <a:srgbClr val="D9D9D9"/>
                </a:solidFill>
              </a:defRPr>
            </a:lvl1pPr>
          </a:lstStyle>
          <a:p>
            <a:r>
              <a:t>Mutant Fairies</a:t>
            </a:r>
          </a:p>
        </p:txBody>
      </p:sp>
      <p:sp>
        <p:nvSpPr>
          <p:cNvPr id="503" name="文本框 81"/>
          <p:cNvSpPr txBox="1"/>
          <p:nvPr/>
        </p:nvSpPr>
        <p:spPr>
          <a:xfrm>
            <a:off x="4963057" y="394888"/>
            <a:ext cx="2692108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l">
              <a:defRPr sz="3200">
                <a:gradFill flip="none" rotWithShape="1">
                  <a:gsLst>
                    <a:gs pos="0">
                      <a:srgbClr val="29CDF3"/>
                    </a:gs>
                    <a:gs pos="100000">
                      <a:srgbClr val="79F3FA"/>
                    </a:gs>
                  </a:gsLst>
                  <a:lin ang="2700000" scaled="0"/>
                </a:gradFill>
              </a:defRPr>
            </a:lvl1pPr>
          </a:lstStyle>
          <a:p>
            <a:r>
              <a:t>Future Works</a:t>
            </a:r>
          </a:p>
        </p:txBody>
      </p:sp>
      <p:sp>
        <p:nvSpPr>
          <p:cNvPr id="504" name="文本框 25"/>
          <p:cNvSpPr txBox="1"/>
          <p:nvPr/>
        </p:nvSpPr>
        <p:spPr>
          <a:xfrm>
            <a:off x="4724145" y="3195834"/>
            <a:ext cx="4414555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gradFill flip="none" rotWithShape="1">
                  <a:gsLst>
                    <a:gs pos="0">
                      <a:srgbClr val="29CDF3"/>
                    </a:gs>
                    <a:gs pos="100000">
                      <a:srgbClr val="79F3FA"/>
                    </a:gs>
                  </a:gsLst>
                  <a:lin ang="2700000" scaled="0"/>
                </a:gradFill>
              </a:defRPr>
            </a:lvl1pPr>
          </a:lstStyle>
          <a:p>
            <a:r>
              <a:t>Users can buy weapons, defense, etc. in order to win in the battle.</a:t>
            </a:r>
          </a:p>
        </p:txBody>
      </p:sp>
      <p:sp>
        <p:nvSpPr>
          <p:cNvPr id="505" name="文本框 25"/>
          <p:cNvSpPr txBox="1"/>
          <p:nvPr/>
        </p:nvSpPr>
        <p:spPr>
          <a:xfrm>
            <a:off x="4631012" y="4743975"/>
            <a:ext cx="5247731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gradFill flip="none" rotWithShape="1">
                  <a:gsLst>
                    <a:gs pos="0">
                      <a:srgbClr val="29CDF3"/>
                    </a:gs>
                    <a:gs pos="100000">
                      <a:srgbClr val="79F3FA"/>
                    </a:gs>
                  </a:gsLst>
                  <a:lin ang="2700000" scaled="0"/>
                </a:gradFill>
              </a:defRPr>
            </a:lvl1pPr>
          </a:lstStyle>
          <a:p>
            <a:r>
              <a:t>There will be mutant syrup available in the shop, and thus be able to mint mutant fairies.</a:t>
            </a:r>
          </a:p>
        </p:txBody>
      </p:sp>
      <p:sp>
        <p:nvSpPr>
          <p:cNvPr id="2" name="文本框 70">
            <a:extLst>
              <a:ext uri="{FF2B5EF4-FFF2-40B4-BE49-F238E27FC236}">
                <a16:creationId xmlns:a16="http://schemas.microsoft.com/office/drawing/2014/main" id="{0B743A13-52F5-D798-D181-BE56AC92D09F}"/>
              </a:ext>
            </a:extLst>
          </p:cNvPr>
          <p:cNvSpPr txBox="1"/>
          <p:nvPr/>
        </p:nvSpPr>
        <p:spPr>
          <a:xfrm>
            <a:off x="1555895" y="1910775"/>
            <a:ext cx="3387907" cy="460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marL="171432" indent="-171432">
              <a:lnSpc>
                <a:spcPct val="130000"/>
              </a:lnSpc>
              <a:buSzPct val="100000"/>
              <a:buChar char="➢"/>
              <a:defRPr>
                <a:solidFill>
                  <a:srgbClr val="D9D9D9"/>
                </a:solidFill>
              </a:defRPr>
            </a:lvl1pPr>
          </a:lstStyle>
          <a:p>
            <a:r>
              <a:rPr lang="en-US"/>
              <a:t>Wonder Shop</a:t>
            </a:r>
            <a:endParaRPr/>
          </a:p>
        </p:txBody>
      </p:sp>
      <p:sp>
        <p:nvSpPr>
          <p:cNvPr id="3" name="文本框 25">
            <a:extLst>
              <a:ext uri="{FF2B5EF4-FFF2-40B4-BE49-F238E27FC236}">
                <a16:creationId xmlns:a16="http://schemas.microsoft.com/office/drawing/2014/main" id="{CC80BD31-D14F-16F1-2E7C-92478AE16086}"/>
              </a:ext>
            </a:extLst>
          </p:cNvPr>
          <p:cNvSpPr txBox="1"/>
          <p:nvPr/>
        </p:nvSpPr>
        <p:spPr>
          <a:xfrm>
            <a:off x="4724145" y="1801169"/>
            <a:ext cx="4414555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gradFill flip="none" rotWithShape="1">
                  <a:gsLst>
                    <a:gs pos="0">
                      <a:srgbClr val="29CDF3"/>
                    </a:gs>
                    <a:gs pos="100000">
                      <a:srgbClr val="79F3FA"/>
                    </a:gs>
                  </a:gsLst>
                  <a:lin ang="2700000" scaled="0"/>
                </a:gradFill>
              </a:defRPr>
            </a:lvl1pPr>
          </a:lstStyle>
          <a:p>
            <a:r>
              <a:rPr lang="en-US"/>
              <a:t>More fancy snacks ot other items to interact with the fairies</a:t>
            </a:r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" name="图片 2" descr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1240"/>
            <a:ext cx="12190415" cy="6857109"/>
          </a:xfrm>
          <a:prstGeom prst="rect">
            <a:avLst/>
          </a:prstGeom>
          <a:ln w="12700">
            <a:miter lim="400000"/>
          </a:ln>
        </p:spPr>
      </p:pic>
      <p:sp>
        <p:nvSpPr>
          <p:cNvPr id="515" name="矩形 13"/>
          <p:cNvSpPr/>
          <p:nvPr/>
        </p:nvSpPr>
        <p:spPr>
          <a:xfrm>
            <a:off x="-2" y="1240"/>
            <a:ext cx="12190415" cy="6857109"/>
          </a:xfrm>
          <a:prstGeom prst="rect">
            <a:avLst/>
          </a:prstGeom>
          <a:gradFill>
            <a:gsLst>
              <a:gs pos="0">
                <a:srgbClr val="000000">
                  <a:alpha val="58999"/>
                </a:srgbClr>
              </a:gs>
              <a:gs pos="100000">
                <a:srgbClr val="000000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16" name="文本框 12"/>
          <p:cNvSpPr txBox="1"/>
          <p:nvPr/>
        </p:nvSpPr>
        <p:spPr>
          <a:xfrm>
            <a:off x="1221224" y="1765343"/>
            <a:ext cx="9747965" cy="183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1400">
                <a:ln w="139700" cap="flat">
                  <a:solidFill>
                    <a:srgbClr val="79F3FA"/>
                  </a:solidFill>
                  <a:prstDash val="solid"/>
                  <a:miter lim="800000"/>
                </a:ln>
                <a:gradFill flip="none" rotWithShape="1">
                  <a:gsLst>
                    <a:gs pos="0">
                      <a:srgbClr val="29CDF3"/>
                    </a:gs>
                    <a:gs pos="100000">
                      <a:srgbClr val="79F3FA"/>
                    </a:gs>
                  </a:gsLst>
                  <a:lin ang="2700000" scaled="0"/>
                </a:gradFill>
                <a:effectLst>
                  <a:outerShdw blurRad="406400" dist="38100" dir="2700000" rotWithShape="0">
                    <a:srgbClr val="000000">
                      <a:alpha val="79000"/>
                    </a:srgbClr>
                  </a:outerShdw>
                </a:effectLst>
              </a:defRPr>
            </a:lvl1pPr>
          </a:lstStyle>
          <a:p>
            <a:r>
              <a:t>Q &amp; A</a:t>
            </a:r>
          </a:p>
        </p:txBody>
      </p:sp>
      <p:sp>
        <p:nvSpPr>
          <p:cNvPr id="517" name="文本框 11"/>
          <p:cNvSpPr txBox="1"/>
          <p:nvPr/>
        </p:nvSpPr>
        <p:spPr>
          <a:xfrm>
            <a:off x="1215667" y="1765343"/>
            <a:ext cx="9747966" cy="183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1400">
                <a:ln w="82550" cap="flat">
                  <a:solidFill>
                    <a:srgbClr val="050D21"/>
                  </a:solidFill>
                  <a:prstDash val="solid"/>
                  <a:miter lim="800000"/>
                </a:ln>
                <a:gradFill flip="none" rotWithShape="1">
                  <a:gsLst>
                    <a:gs pos="0">
                      <a:srgbClr val="29CDF3"/>
                    </a:gs>
                    <a:gs pos="100000">
                      <a:srgbClr val="79F3FA"/>
                    </a:gs>
                  </a:gsLst>
                  <a:lin ang="2700000" scaled="0"/>
                </a:gradFill>
              </a:defRPr>
            </a:lvl1pPr>
          </a:lstStyle>
          <a:p>
            <a:r>
              <a:t>Q &amp; A</a:t>
            </a:r>
          </a:p>
        </p:txBody>
      </p:sp>
      <p:sp>
        <p:nvSpPr>
          <p:cNvPr id="518" name="文本框 8"/>
          <p:cNvSpPr txBox="1"/>
          <p:nvPr/>
        </p:nvSpPr>
        <p:spPr>
          <a:xfrm>
            <a:off x="1215667" y="1765343"/>
            <a:ext cx="9747966" cy="183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1400">
                <a:gradFill flip="none" rotWithShape="1">
                  <a:gsLst>
                    <a:gs pos="0">
                      <a:srgbClr val="92E6F9"/>
                    </a:gs>
                    <a:gs pos="100000">
                      <a:srgbClr val="11C7F2"/>
                    </a:gs>
                  </a:gsLst>
                  <a:lin ang="2700000" scaled="0"/>
                </a:gradFill>
              </a:defRPr>
            </a:lvl1pPr>
          </a:lstStyle>
          <a:p>
            <a:r>
              <a:t>Q &amp; 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3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" grpId="1" animBg="1" advAuto="0"/>
      <p:bldP spid="517" grpId="2" animBg="1" advAuto="0"/>
      <p:bldP spid="518" grpId="3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8382"/>
            <a:ext cx="6780918" cy="451806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64" name="Group 16"/>
          <p:cNvGrpSpPr/>
          <p:nvPr/>
        </p:nvGrpSpPr>
        <p:grpSpPr>
          <a:xfrm>
            <a:off x="7100181" y="1361626"/>
            <a:ext cx="697107" cy="697106"/>
            <a:chOff x="0" y="0"/>
            <a:chExt cx="697105" cy="697105"/>
          </a:xfrm>
        </p:grpSpPr>
        <p:sp>
          <p:nvSpPr>
            <p:cNvPr id="262" name="矩形 20"/>
            <p:cNvSpPr/>
            <p:nvPr/>
          </p:nvSpPr>
          <p:spPr>
            <a:xfrm rot="2700000">
              <a:off x="102088" y="102088"/>
              <a:ext cx="492929" cy="492929"/>
            </a:xfrm>
            <a:prstGeom prst="rect">
              <a:avLst/>
            </a:prstGeom>
            <a:gradFill flip="none" rotWithShape="1">
              <a:gsLst>
                <a:gs pos="0">
                  <a:srgbClr val="050D21"/>
                </a:gs>
                <a:gs pos="87000">
                  <a:srgbClr val="050D21"/>
                </a:gs>
                <a:gs pos="100000">
                  <a:srgbClr val="29CDF3"/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63" name="Oval 3"/>
            <p:cNvSpPr/>
            <p:nvPr/>
          </p:nvSpPr>
          <p:spPr>
            <a:xfrm>
              <a:off x="233440" y="222333"/>
              <a:ext cx="230225" cy="252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537" y="15377"/>
                  </a:moveTo>
                  <a:lnTo>
                    <a:pt x="7656" y="15377"/>
                  </a:lnTo>
                  <a:cubicBezTo>
                    <a:pt x="7861" y="15626"/>
                    <a:pt x="8066" y="15937"/>
                    <a:pt x="8271" y="16248"/>
                  </a:cubicBezTo>
                  <a:lnTo>
                    <a:pt x="5947" y="16248"/>
                  </a:lnTo>
                  <a:lnTo>
                    <a:pt x="2051" y="20667"/>
                  </a:lnTo>
                  <a:lnTo>
                    <a:pt x="19549" y="20667"/>
                  </a:lnTo>
                  <a:lnTo>
                    <a:pt x="15653" y="16248"/>
                  </a:lnTo>
                  <a:lnTo>
                    <a:pt x="13397" y="16248"/>
                  </a:lnTo>
                  <a:cubicBezTo>
                    <a:pt x="13534" y="15937"/>
                    <a:pt x="13739" y="15626"/>
                    <a:pt x="13944" y="15377"/>
                  </a:cubicBezTo>
                  <a:lnTo>
                    <a:pt x="16132" y="15377"/>
                  </a:lnTo>
                  <a:lnTo>
                    <a:pt x="21600" y="21600"/>
                  </a:lnTo>
                  <a:lnTo>
                    <a:pt x="0" y="21600"/>
                  </a:lnTo>
                  <a:close/>
                  <a:moveTo>
                    <a:pt x="10795" y="3050"/>
                  </a:moveTo>
                  <a:cubicBezTo>
                    <a:pt x="8949" y="3050"/>
                    <a:pt x="7444" y="4482"/>
                    <a:pt x="7444" y="6163"/>
                  </a:cubicBezTo>
                  <a:cubicBezTo>
                    <a:pt x="7444" y="7844"/>
                    <a:pt x="8949" y="9213"/>
                    <a:pt x="10795" y="9213"/>
                  </a:cubicBezTo>
                  <a:cubicBezTo>
                    <a:pt x="12709" y="9213"/>
                    <a:pt x="14213" y="7844"/>
                    <a:pt x="14213" y="6163"/>
                  </a:cubicBezTo>
                  <a:cubicBezTo>
                    <a:pt x="14213" y="4482"/>
                    <a:pt x="12709" y="3050"/>
                    <a:pt x="10795" y="3050"/>
                  </a:cubicBezTo>
                  <a:close/>
                  <a:moveTo>
                    <a:pt x="10795" y="0"/>
                  </a:moveTo>
                  <a:cubicBezTo>
                    <a:pt x="14555" y="0"/>
                    <a:pt x="17563" y="2739"/>
                    <a:pt x="17563" y="6163"/>
                  </a:cubicBezTo>
                  <a:cubicBezTo>
                    <a:pt x="17563" y="9524"/>
                    <a:pt x="10795" y="18489"/>
                    <a:pt x="10795" y="18489"/>
                  </a:cubicBezTo>
                  <a:cubicBezTo>
                    <a:pt x="10795" y="18489"/>
                    <a:pt x="4026" y="9524"/>
                    <a:pt x="4026" y="6163"/>
                  </a:cubicBezTo>
                  <a:cubicBezTo>
                    <a:pt x="4026" y="2739"/>
                    <a:pt x="7103" y="0"/>
                    <a:pt x="10795" y="0"/>
                  </a:cubicBezTo>
                  <a:close/>
                </a:path>
              </a:pathLst>
            </a:custGeom>
            <a:solidFill>
              <a:srgbClr val="29CDF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grpSp>
        <p:nvGrpSpPr>
          <p:cNvPr id="267" name="Group 17"/>
          <p:cNvGrpSpPr/>
          <p:nvPr/>
        </p:nvGrpSpPr>
        <p:grpSpPr>
          <a:xfrm>
            <a:off x="7100181" y="2566260"/>
            <a:ext cx="697107" cy="697106"/>
            <a:chOff x="0" y="0"/>
            <a:chExt cx="697105" cy="697105"/>
          </a:xfrm>
        </p:grpSpPr>
        <p:sp>
          <p:nvSpPr>
            <p:cNvPr id="265" name="矩形 23"/>
            <p:cNvSpPr/>
            <p:nvPr/>
          </p:nvSpPr>
          <p:spPr>
            <a:xfrm rot="2700000">
              <a:off x="102088" y="102088"/>
              <a:ext cx="492929" cy="492929"/>
            </a:xfrm>
            <a:prstGeom prst="rect">
              <a:avLst/>
            </a:prstGeom>
            <a:gradFill flip="none" rotWithShape="1">
              <a:gsLst>
                <a:gs pos="0">
                  <a:srgbClr val="050D21"/>
                </a:gs>
                <a:gs pos="87000">
                  <a:srgbClr val="050D21"/>
                </a:gs>
                <a:gs pos="100000">
                  <a:srgbClr val="E78947"/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66" name="Oval 7"/>
            <p:cNvSpPr/>
            <p:nvPr/>
          </p:nvSpPr>
          <p:spPr>
            <a:xfrm>
              <a:off x="222336" y="222538"/>
              <a:ext cx="252437" cy="252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600" extrusionOk="0">
                  <a:moveTo>
                    <a:pt x="4943" y="14661"/>
                  </a:moveTo>
                  <a:cubicBezTo>
                    <a:pt x="5437" y="14661"/>
                    <a:pt x="5932" y="14849"/>
                    <a:pt x="6312" y="15233"/>
                  </a:cubicBezTo>
                  <a:cubicBezTo>
                    <a:pt x="7069" y="15996"/>
                    <a:pt x="7069" y="17233"/>
                    <a:pt x="6312" y="17997"/>
                  </a:cubicBezTo>
                  <a:lnTo>
                    <a:pt x="3307" y="21028"/>
                  </a:lnTo>
                  <a:cubicBezTo>
                    <a:pt x="2931" y="21408"/>
                    <a:pt x="2432" y="21600"/>
                    <a:pt x="1938" y="21600"/>
                  </a:cubicBezTo>
                  <a:cubicBezTo>
                    <a:pt x="1443" y="21600"/>
                    <a:pt x="945" y="21408"/>
                    <a:pt x="568" y="21028"/>
                  </a:cubicBezTo>
                  <a:cubicBezTo>
                    <a:pt x="-189" y="20264"/>
                    <a:pt x="-189" y="19025"/>
                    <a:pt x="568" y="18261"/>
                  </a:cubicBezTo>
                  <a:lnTo>
                    <a:pt x="3573" y="15233"/>
                  </a:lnTo>
                  <a:cubicBezTo>
                    <a:pt x="3950" y="14849"/>
                    <a:pt x="4448" y="14661"/>
                    <a:pt x="4943" y="14661"/>
                  </a:cubicBezTo>
                  <a:close/>
                  <a:moveTo>
                    <a:pt x="13502" y="1767"/>
                  </a:moveTo>
                  <a:cubicBezTo>
                    <a:pt x="16903" y="1767"/>
                    <a:pt x="19662" y="4547"/>
                    <a:pt x="19662" y="7982"/>
                  </a:cubicBezTo>
                  <a:cubicBezTo>
                    <a:pt x="19662" y="11414"/>
                    <a:pt x="16903" y="14198"/>
                    <a:pt x="13502" y="14198"/>
                  </a:cubicBezTo>
                  <a:cubicBezTo>
                    <a:pt x="10100" y="14198"/>
                    <a:pt x="7341" y="11414"/>
                    <a:pt x="7341" y="7982"/>
                  </a:cubicBezTo>
                  <a:cubicBezTo>
                    <a:pt x="7341" y="4547"/>
                    <a:pt x="10100" y="1767"/>
                    <a:pt x="13502" y="1767"/>
                  </a:cubicBezTo>
                  <a:close/>
                  <a:moveTo>
                    <a:pt x="13503" y="883"/>
                  </a:moveTo>
                  <a:cubicBezTo>
                    <a:pt x="12552" y="883"/>
                    <a:pt x="11631" y="1071"/>
                    <a:pt x="10763" y="1442"/>
                  </a:cubicBezTo>
                  <a:cubicBezTo>
                    <a:pt x="9927" y="1799"/>
                    <a:pt x="9173" y="2311"/>
                    <a:pt x="8528" y="2962"/>
                  </a:cubicBezTo>
                  <a:cubicBezTo>
                    <a:pt x="7882" y="3614"/>
                    <a:pt x="7374" y="4371"/>
                    <a:pt x="7020" y="5217"/>
                  </a:cubicBezTo>
                  <a:cubicBezTo>
                    <a:pt x="6653" y="6094"/>
                    <a:pt x="6466" y="7023"/>
                    <a:pt x="6466" y="7981"/>
                  </a:cubicBezTo>
                  <a:cubicBezTo>
                    <a:pt x="6466" y="8937"/>
                    <a:pt x="6653" y="9869"/>
                    <a:pt x="7020" y="10742"/>
                  </a:cubicBezTo>
                  <a:cubicBezTo>
                    <a:pt x="7374" y="11589"/>
                    <a:pt x="7882" y="12349"/>
                    <a:pt x="8528" y="13000"/>
                  </a:cubicBezTo>
                  <a:cubicBezTo>
                    <a:pt x="9173" y="13652"/>
                    <a:pt x="9927" y="14161"/>
                    <a:pt x="10763" y="14521"/>
                  </a:cubicBezTo>
                  <a:cubicBezTo>
                    <a:pt x="11631" y="14892"/>
                    <a:pt x="12552" y="15077"/>
                    <a:pt x="13503" y="15077"/>
                  </a:cubicBezTo>
                  <a:cubicBezTo>
                    <a:pt x="14453" y="15077"/>
                    <a:pt x="15374" y="14892"/>
                    <a:pt x="16243" y="14521"/>
                  </a:cubicBezTo>
                  <a:cubicBezTo>
                    <a:pt x="17078" y="14161"/>
                    <a:pt x="17832" y="13652"/>
                    <a:pt x="18478" y="13000"/>
                  </a:cubicBezTo>
                  <a:cubicBezTo>
                    <a:pt x="19123" y="12349"/>
                    <a:pt x="19631" y="11589"/>
                    <a:pt x="19985" y="10742"/>
                  </a:cubicBezTo>
                  <a:cubicBezTo>
                    <a:pt x="20352" y="9869"/>
                    <a:pt x="20539" y="8937"/>
                    <a:pt x="20539" y="7981"/>
                  </a:cubicBezTo>
                  <a:cubicBezTo>
                    <a:pt x="20539" y="7023"/>
                    <a:pt x="20352" y="6094"/>
                    <a:pt x="19985" y="5217"/>
                  </a:cubicBezTo>
                  <a:cubicBezTo>
                    <a:pt x="19631" y="4371"/>
                    <a:pt x="19123" y="3614"/>
                    <a:pt x="18478" y="2962"/>
                  </a:cubicBezTo>
                  <a:cubicBezTo>
                    <a:pt x="17832" y="2311"/>
                    <a:pt x="17078" y="1799"/>
                    <a:pt x="16243" y="1442"/>
                  </a:cubicBezTo>
                  <a:cubicBezTo>
                    <a:pt x="15374" y="1071"/>
                    <a:pt x="14453" y="883"/>
                    <a:pt x="13503" y="883"/>
                  </a:cubicBezTo>
                  <a:close/>
                  <a:moveTo>
                    <a:pt x="13503" y="0"/>
                  </a:moveTo>
                  <a:cubicBezTo>
                    <a:pt x="14568" y="0"/>
                    <a:pt x="15607" y="212"/>
                    <a:pt x="16580" y="628"/>
                  </a:cubicBezTo>
                  <a:cubicBezTo>
                    <a:pt x="17524" y="1032"/>
                    <a:pt x="18370" y="1607"/>
                    <a:pt x="19094" y="2338"/>
                  </a:cubicBezTo>
                  <a:cubicBezTo>
                    <a:pt x="19821" y="3072"/>
                    <a:pt x="20392" y="3925"/>
                    <a:pt x="20788" y="4874"/>
                  </a:cubicBezTo>
                  <a:cubicBezTo>
                    <a:pt x="21201" y="5859"/>
                    <a:pt x="21411" y="6904"/>
                    <a:pt x="21411" y="7981"/>
                  </a:cubicBezTo>
                  <a:cubicBezTo>
                    <a:pt x="21411" y="9056"/>
                    <a:pt x="21201" y="10101"/>
                    <a:pt x="20788" y="11086"/>
                  </a:cubicBezTo>
                  <a:cubicBezTo>
                    <a:pt x="20392" y="12038"/>
                    <a:pt x="19821" y="12891"/>
                    <a:pt x="19094" y="13622"/>
                  </a:cubicBezTo>
                  <a:cubicBezTo>
                    <a:pt x="18370" y="14356"/>
                    <a:pt x="17524" y="14931"/>
                    <a:pt x="16580" y="15331"/>
                  </a:cubicBezTo>
                  <a:cubicBezTo>
                    <a:pt x="15607" y="15748"/>
                    <a:pt x="14571" y="15960"/>
                    <a:pt x="13503" y="15960"/>
                  </a:cubicBezTo>
                  <a:cubicBezTo>
                    <a:pt x="12434" y="15960"/>
                    <a:pt x="11399" y="15748"/>
                    <a:pt x="10422" y="15331"/>
                  </a:cubicBezTo>
                  <a:cubicBezTo>
                    <a:pt x="9717" y="15031"/>
                    <a:pt x="9065" y="14630"/>
                    <a:pt x="8475" y="14141"/>
                  </a:cubicBezTo>
                  <a:lnTo>
                    <a:pt x="7397" y="15232"/>
                  </a:lnTo>
                  <a:cubicBezTo>
                    <a:pt x="7273" y="15007"/>
                    <a:pt x="7119" y="14799"/>
                    <a:pt x="6932" y="14607"/>
                  </a:cubicBezTo>
                  <a:cubicBezTo>
                    <a:pt x="6745" y="14422"/>
                    <a:pt x="6538" y="14263"/>
                    <a:pt x="6316" y="14138"/>
                  </a:cubicBezTo>
                  <a:lnTo>
                    <a:pt x="7394" y="13050"/>
                  </a:lnTo>
                  <a:cubicBezTo>
                    <a:pt x="6909" y="12458"/>
                    <a:pt x="6516" y="11800"/>
                    <a:pt x="6214" y="11086"/>
                  </a:cubicBezTo>
                  <a:cubicBezTo>
                    <a:pt x="5801" y="10101"/>
                    <a:pt x="5595" y="9056"/>
                    <a:pt x="5595" y="7981"/>
                  </a:cubicBezTo>
                  <a:cubicBezTo>
                    <a:pt x="5595" y="6904"/>
                    <a:pt x="5801" y="5859"/>
                    <a:pt x="6214" y="4874"/>
                  </a:cubicBezTo>
                  <a:cubicBezTo>
                    <a:pt x="6614" y="3925"/>
                    <a:pt x="7184" y="3072"/>
                    <a:pt x="7908" y="2338"/>
                  </a:cubicBezTo>
                  <a:cubicBezTo>
                    <a:pt x="8636" y="1607"/>
                    <a:pt x="9482" y="1032"/>
                    <a:pt x="10422" y="628"/>
                  </a:cubicBezTo>
                  <a:cubicBezTo>
                    <a:pt x="11399" y="212"/>
                    <a:pt x="12434" y="0"/>
                    <a:pt x="13503" y="0"/>
                  </a:cubicBezTo>
                  <a:close/>
                </a:path>
              </a:pathLst>
            </a:custGeom>
            <a:solidFill>
              <a:srgbClr val="E7894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grpSp>
        <p:nvGrpSpPr>
          <p:cNvPr id="270" name="Group 18"/>
          <p:cNvGrpSpPr/>
          <p:nvPr/>
        </p:nvGrpSpPr>
        <p:grpSpPr>
          <a:xfrm>
            <a:off x="7100181" y="3770893"/>
            <a:ext cx="697107" cy="697106"/>
            <a:chOff x="0" y="0"/>
            <a:chExt cx="697105" cy="697105"/>
          </a:xfrm>
        </p:grpSpPr>
        <p:sp>
          <p:nvSpPr>
            <p:cNvPr id="268" name="矩形 42"/>
            <p:cNvSpPr/>
            <p:nvPr/>
          </p:nvSpPr>
          <p:spPr>
            <a:xfrm rot="2700000">
              <a:off x="102088" y="102088"/>
              <a:ext cx="492929" cy="492929"/>
            </a:xfrm>
            <a:prstGeom prst="rect">
              <a:avLst/>
            </a:prstGeom>
            <a:gradFill flip="none" rotWithShape="1">
              <a:gsLst>
                <a:gs pos="0">
                  <a:srgbClr val="050D21"/>
                </a:gs>
                <a:gs pos="87000">
                  <a:srgbClr val="050D21"/>
                </a:gs>
                <a:gs pos="100000">
                  <a:srgbClr val="29CDF3"/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69" name="Oval 10"/>
            <p:cNvSpPr/>
            <p:nvPr/>
          </p:nvSpPr>
          <p:spPr>
            <a:xfrm>
              <a:off x="222332" y="232754"/>
              <a:ext cx="252440" cy="231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1" y="11768"/>
                  </a:moveTo>
                  <a:cubicBezTo>
                    <a:pt x="11401" y="11768"/>
                    <a:pt x="11985" y="11842"/>
                    <a:pt x="12548" y="11978"/>
                  </a:cubicBezTo>
                  <a:cubicBezTo>
                    <a:pt x="15196" y="12625"/>
                    <a:pt x="17354" y="14707"/>
                    <a:pt x="18293" y="17430"/>
                  </a:cubicBezTo>
                  <a:cubicBezTo>
                    <a:pt x="18616" y="18377"/>
                    <a:pt x="18793" y="19399"/>
                    <a:pt x="18793" y="20465"/>
                  </a:cubicBezTo>
                  <a:cubicBezTo>
                    <a:pt x="18793" y="21089"/>
                    <a:pt x="18324" y="21600"/>
                    <a:pt x="17750" y="21600"/>
                  </a:cubicBezTo>
                  <a:lnTo>
                    <a:pt x="3847" y="21600"/>
                  </a:lnTo>
                  <a:cubicBezTo>
                    <a:pt x="3274" y="21600"/>
                    <a:pt x="2804" y="21089"/>
                    <a:pt x="2804" y="20465"/>
                  </a:cubicBezTo>
                  <a:cubicBezTo>
                    <a:pt x="2804" y="15666"/>
                    <a:pt x="6391" y="11768"/>
                    <a:pt x="10801" y="11768"/>
                  </a:cubicBezTo>
                  <a:close/>
                  <a:moveTo>
                    <a:pt x="16203" y="10423"/>
                  </a:moveTo>
                  <a:cubicBezTo>
                    <a:pt x="19181" y="10423"/>
                    <a:pt x="21600" y="13056"/>
                    <a:pt x="21600" y="16296"/>
                  </a:cubicBezTo>
                  <a:cubicBezTo>
                    <a:pt x="21600" y="16920"/>
                    <a:pt x="21136" y="17430"/>
                    <a:pt x="20557" y="17430"/>
                  </a:cubicBezTo>
                  <a:lnTo>
                    <a:pt x="20489" y="17430"/>
                  </a:lnTo>
                  <a:cubicBezTo>
                    <a:pt x="19681" y="14389"/>
                    <a:pt x="17695" y="11881"/>
                    <a:pt x="15103" y="10548"/>
                  </a:cubicBezTo>
                  <a:cubicBezTo>
                    <a:pt x="15463" y="10462"/>
                    <a:pt x="15833" y="10423"/>
                    <a:pt x="16203" y="10423"/>
                  </a:cubicBezTo>
                  <a:close/>
                  <a:moveTo>
                    <a:pt x="5396" y="10423"/>
                  </a:moveTo>
                  <a:cubicBezTo>
                    <a:pt x="5772" y="10423"/>
                    <a:pt x="6142" y="10462"/>
                    <a:pt x="6502" y="10548"/>
                  </a:cubicBezTo>
                  <a:cubicBezTo>
                    <a:pt x="3911" y="11881"/>
                    <a:pt x="1919" y="14389"/>
                    <a:pt x="1116" y="17430"/>
                  </a:cubicBezTo>
                  <a:lnTo>
                    <a:pt x="1043" y="17430"/>
                  </a:lnTo>
                  <a:cubicBezTo>
                    <a:pt x="469" y="17430"/>
                    <a:pt x="0" y="16920"/>
                    <a:pt x="0" y="16296"/>
                  </a:cubicBezTo>
                  <a:cubicBezTo>
                    <a:pt x="0" y="13056"/>
                    <a:pt x="2419" y="10423"/>
                    <a:pt x="5396" y="10423"/>
                  </a:cubicBezTo>
                  <a:close/>
                  <a:moveTo>
                    <a:pt x="16443" y="1356"/>
                  </a:moveTo>
                  <a:cubicBezTo>
                    <a:pt x="18054" y="1487"/>
                    <a:pt x="19332" y="2956"/>
                    <a:pt x="19332" y="4749"/>
                  </a:cubicBezTo>
                  <a:cubicBezTo>
                    <a:pt x="19332" y="6542"/>
                    <a:pt x="18054" y="8012"/>
                    <a:pt x="16443" y="8142"/>
                  </a:cubicBezTo>
                  <a:cubicBezTo>
                    <a:pt x="16954" y="7138"/>
                    <a:pt x="17246" y="5981"/>
                    <a:pt x="17246" y="4749"/>
                  </a:cubicBezTo>
                  <a:cubicBezTo>
                    <a:pt x="17246" y="3518"/>
                    <a:pt x="16954" y="2360"/>
                    <a:pt x="16443" y="1356"/>
                  </a:cubicBezTo>
                  <a:close/>
                  <a:moveTo>
                    <a:pt x="5162" y="1356"/>
                  </a:moveTo>
                  <a:cubicBezTo>
                    <a:pt x="4646" y="2360"/>
                    <a:pt x="4354" y="3518"/>
                    <a:pt x="4354" y="4749"/>
                  </a:cubicBezTo>
                  <a:cubicBezTo>
                    <a:pt x="4354" y="5981"/>
                    <a:pt x="4646" y="7138"/>
                    <a:pt x="5162" y="8142"/>
                  </a:cubicBezTo>
                  <a:cubicBezTo>
                    <a:pt x="3545" y="8012"/>
                    <a:pt x="2268" y="6542"/>
                    <a:pt x="2268" y="4749"/>
                  </a:cubicBezTo>
                  <a:cubicBezTo>
                    <a:pt x="2268" y="2956"/>
                    <a:pt x="3545" y="1487"/>
                    <a:pt x="5162" y="1356"/>
                  </a:cubicBezTo>
                  <a:close/>
                  <a:moveTo>
                    <a:pt x="10803" y="0"/>
                  </a:moveTo>
                  <a:cubicBezTo>
                    <a:pt x="12268" y="0"/>
                    <a:pt x="13566" y="794"/>
                    <a:pt x="14358" y="2003"/>
                  </a:cubicBezTo>
                  <a:cubicBezTo>
                    <a:pt x="14864" y="2780"/>
                    <a:pt x="15161" y="3728"/>
                    <a:pt x="15161" y="4749"/>
                  </a:cubicBezTo>
                  <a:cubicBezTo>
                    <a:pt x="15161" y="5771"/>
                    <a:pt x="14864" y="6718"/>
                    <a:pt x="14358" y="7496"/>
                  </a:cubicBezTo>
                  <a:cubicBezTo>
                    <a:pt x="13566" y="8704"/>
                    <a:pt x="12268" y="9499"/>
                    <a:pt x="10803" y="9499"/>
                  </a:cubicBezTo>
                  <a:cubicBezTo>
                    <a:pt x="8394" y="9499"/>
                    <a:pt x="6439" y="7365"/>
                    <a:pt x="6439" y="4749"/>
                  </a:cubicBezTo>
                  <a:cubicBezTo>
                    <a:pt x="6439" y="2133"/>
                    <a:pt x="8394" y="0"/>
                    <a:pt x="10803" y="0"/>
                  </a:cubicBezTo>
                  <a:close/>
                </a:path>
              </a:pathLst>
            </a:custGeom>
            <a:solidFill>
              <a:srgbClr val="29CDF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grpSp>
        <p:nvGrpSpPr>
          <p:cNvPr id="273" name="Group 15"/>
          <p:cNvGrpSpPr/>
          <p:nvPr/>
        </p:nvGrpSpPr>
        <p:grpSpPr>
          <a:xfrm>
            <a:off x="7100181" y="4975525"/>
            <a:ext cx="697107" cy="697106"/>
            <a:chOff x="0" y="0"/>
            <a:chExt cx="697105" cy="697105"/>
          </a:xfrm>
        </p:grpSpPr>
        <p:sp>
          <p:nvSpPr>
            <p:cNvPr id="271" name="矩形 45"/>
            <p:cNvSpPr/>
            <p:nvPr/>
          </p:nvSpPr>
          <p:spPr>
            <a:xfrm rot="2700000">
              <a:off x="102088" y="102088"/>
              <a:ext cx="492929" cy="492929"/>
            </a:xfrm>
            <a:prstGeom prst="rect">
              <a:avLst/>
            </a:prstGeom>
            <a:gradFill flip="none" rotWithShape="1">
              <a:gsLst>
                <a:gs pos="0">
                  <a:srgbClr val="050D21"/>
                </a:gs>
                <a:gs pos="87000">
                  <a:srgbClr val="050D21"/>
                </a:gs>
                <a:gs pos="100000">
                  <a:srgbClr val="E78947"/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72" name="Oval 13"/>
            <p:cNvSpPr/>
            <p:nvPr/>
          </p:nvSpPr>
          <p:spPr>
            <a:xfrm>
              <a:off x="222339" y="234023"/>
              <a:ext cx="252434" cy="2290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4" h="21600" extrusionOk="0">
                  <a:moveTo>
                    <a:pt x="4090" y="18547"/>
                  </a:moveTo>
                  <a:cubicBezTo>
                    <a:pt x="4151" y="18575"/>
                    <a:pt x="4189" y="18665"/>
                    <a:pt x="4189" y="18812"/>
                  </a:cubicBezTo>
                  <a:lnTo>
                    <a:pt x="4189" y="21600"/>
                  </a:lnTo>
                  <a:lnTo>
                    <a:pt x="1959" y="21600"/>
                  </a:lnTo>
                  <a:lnTo>
                    <a:pt x="1959" y="21179"/>
                  </a:lnTo>
                  <a:cubicBezTo>
                    <a:pt x="1959" y="20948"/>
                    <a:pt x="2114" y="20591"/>
                    <a:pt x="2299" y="20385"/>
                  </a:cubicBezTo>
                  <a:lnTo>
                    <a:pt x="2944" y="19670"/>
                  </a:lnTo>
                  <a:lnTo>
                    <a:pt x="3853" y="18661"/>
                  </a:lnTo>
                  <a:cubicBezTo>
                    <a:pt x="3946" y="18555"/>
                    <a:pt x="4030" y="18520"/>
                    <a:pt x="4090" y="18547"/>
                  </a:cubicBezTo>
                  <a:close/>
                  <a:moveTo>
                    <a:pt x="7016" y="15303"/>
                  </a:moveTo>
                  <a:cubicBezTo>
                    <a:pt x="7077" y="15332"/>
                    <a:pt x="7114" y="15424"/>
                    <a:pt x="7114" y="15571"/>
                  </a:cubicBezTo>
                  <a:lnTo>
                    <a:pt x="7114" y="21600"/>
                  </a:lnTo>
                  <a:lnTo>
                    <a:pt x="5121" y="21600"/>
                  </a:lnTo>
                  <a:lnTo>
                    <a:pt x="5121" y="17784"/>
                  </a:lnTo>
                  <a:cubicBezTo>
                    <a:pt x="5121" y="17491"/>
                    <a:pt x="5271" y="17084"/>
                    <a:pt x="5456" y="16878"/>
                  </a:cubicBezTo>
                  <a:lnTo>
                    <a:pt x="6775" y="15414"/>
                  </a:lnTo>
                  <a:cubicBezTo>
                    <a:pt x="6869" y="15309"/>
                    <a:pt x="6954" y="15274"/>
                    <a:pt x="7016" y="15303"/>
                  </a:cubicBezTo>
                  <a:close/>
                  <a:moveTo>
                    <a:pt x="8140" y="15203"/>
                  </a:moveTo>
                  <a:cubicBezTo>
                    <a:pt x="8201" y="15175"/>
                    <a:pt x="8286" y="15209"/>
                    <a:pt x="8381" y="15314"/>
                  </a:cubicBezTo>
                  <a:lnTo>
                    <a:pt x="9397" y="16441"/>
                  </a:lnTo>
                  <a:lnTo>
                    <a:pt x="9719" y="16794"/>
                  </a:lnTo>
                  <a:cubicBezTo>
                    <a:pt x="9896" y="16990"/>
                    <a:pt x="10037" y="17387"/>
                    <a:pt x="10037" y="17681"/>
                  </a:cubicBezTo>
                  <a:lnTo>
                    <a:pt x="10037" y="21600"/>
                  </a:lnTo>
                  <a:lnTo>
                    <a:pt x="8041" y="21600"/>
                  </a:lnTo>
                  <a:lnTo>
                    <a:pt x="8041" y="15466"/>
                  </a:lnTo>
                  <a:cubicBezTo>
                    <a:pt x="8041" y="15322"/>
                    <a:pt x="8079" y="15231"/>
                    <a:pt x="8140" y="15203"/>
                  </a:cubicBezTo>
                  <a:close/>
                  <a:moveTo>
                    <a:pt x="12863" y="14932"/>
                  </a:moveTo>
                  <a:cubicBezTo>
                    <a:pt x="12924" y="14961"/>
                    <a:pt x="12963" y="15051"/>
                    <a:pt x="12963" y="15198"/>
                  </a:cubicBezTo>
                  <a:lnTo>
                    <a:pt x="12963" y="21600"/>
                  </a:lnTo>
                  <a:lnTo>
                    <a:pt x="10964" y="21600"/>
                  </a:lnTo>
                  <a:lnTo>
                    <a:pt x="10964" y="17412"/>
                  </a:lnTo>
                  <a:cubicBezTo>
                    <a:pt x="10964" y="17118"/>
                    <a:pt x="11053" y="16785"/>
                    <a:pt x="11163" y="16663"/>
                  </a:cubicBezTo>
                  <a:cubicBezTo>
                    <a:pt x="11273" y="16540"/>
                    <a:pt x="11362" y="16442"/>
                    <a:pt x="11362" y="16442"/>
                  </a:cubicBezTo>
                  <a:lnTo>
                    <a:pt x="12623" y="15041"/>
                  </a:lnTo>
                  <a:cubicBezTo>
                    <a:pt x="12716" y="14939"/>
                    <a:pt x="12801" y="14904"/>
                    <a:pt x="12863" y="14932"/>
                  </a:cubicBezTo>
                  <a:close/>
                  <a:moveTo>
                    <a:pt x="15787" y="11683"/>
                  </a:moveTo>
                  <a:cubicBezTo>
                    <a:pt x="15848" y="11711"/>
                    <a:pt x="15886" y="11802"/>
                    <a:pt x="15886" y="11949"/>
                  </a:cubicBezTo>
                  <a:lnTo>
                    <a:pt x="15886" y="21600"/>
                  </a:lnTo>
                  <a:lnTo>
                    <a:pt x="13890" y="21600"/>
                  </a:lnTo>
                  <a:lnTo>
                    <a:pt x="13890" y="14168"/>
                  </a:lnTo>
                  <a:cubicBezTo>
                    <a:pt x="13890" y="13874"/>
                    <a:pt x="14040" y="13467"/>
                    <a:pt x="14226" y="13262"/>
                  </a:cubicBezTo>
                  <a:lnTo>
                    <a:pt x="15546" y="11792"/>
                  </a:lnTo>
                  <a:cubicBezTo>
                    <a:pt x="15641" y="11689"/>
                    <a:pt x="15726" y="11655"/>
                    <a:pt x="15787" y="11683"/>
                  </a:cubicBezTo>
                  <a:close/>
                  <a:moveTo>
                    <a:pt x="18567" y="8593"/>
                  </a:moveTo>
                  <a:cubicBezTo>
                    <a:pt x="18627" y="8621"/>
                    <a:pt x="18665" y="8712"/>
                    <a:pt x="18665" y="8857"/>
                  </a:cubicBezTo>
                  <a:lnTo>
                    <a:pt x="18665" y="21600"/>
                  </a:lnTo>
                  <a:lnTo>
                    <a:pt x="16811" y="21600"/>
                  </a:lnTo>
                  <a:lnTo>
                    <a:pt x="16811" y="10914"/>
                  </a:lnTo>
                  <a:cubicBezTo>
                    <a:pt x="16811" y="10625"/>
                    <a:pt x="16961" y="10219"/>
                    <a:pt x="17151" y="10008"/>
                  </a:cubicBezTo>
                  <a:lnTo>
                    <a:pt x="18329" y="8705"/>
                  </a:lnTo>
                  <a:cubicBezTo>
                    <a:pt x="18422" y="8599"/>
                    <a:pt x="18506" y="8565"/>
                    <a:pt x="18567" y="8593"/>
                  </a:cubicBezTo>
                  <a:close/>
                  <a:moveTo>
                    <a:pt x="13659" y="0"/>
                  </a:moveTo>
                  <a:lnTo>
                    <a:pt x="20456" y="0"/>
                  </a:lnTo>
                  <a:cubicBezTo>
                    <a:pt x="20942" y="0"/>
                    <a:pt x="21414" y="475"/>
                    <a:pt x="21414" y="1019"/>
                  </a:cubicBezTo>
                  <a:lnTo>
                    <a:pt x="21414" y="8607"/>
                  </a:lnTo>
                  <a:cubicBezTo>
                    <a:pt x="21414" y="8901"/>
                    <a:pt x="21260" y="8970"/>
                    <a:pt x="21074" y="8764"/>
                  </a:cubicBezTo>
                  <a:lnTo>
                    <a:pt x="18691" y="6119"/>
                  </a:lnTo>
                  <a:lnTo>
                    <a:pt x="10720" y="14971"/>
                  </a:lnTo>
                  <a:cubicBezTo>
                    <a:pt x="10530" y="15177"/>
                    <a:pt x="10230" y="15177"/>
                    <a:pt x="10040" y="14971"/>
                  </a:cubicBezTo>
                  <a:lnTo>
                    <a:pt x="7622" y="12287"/>
                  </a:lnTo>
                  <a:lnTo>
                    <a:pt x="3314" y="17073"/>
                  </a:lnTo>
                  <a:cubicBezTo>
                    <a:pt x="2564" y="17906"/>
                    <a:pt x="1354" y="17906"/>
                    <a:pt x="608" y="17073"/>
                  </a:cubicBezTo>
                  <a:lnTo>
                    <a:pt x="560" y="17024"/>
                  </a:lnTo>
                  <a:cubicBezTo>
                    <a:pt x="-186" y="16191"/>
                    <a:pt x="-186" y="14849"/>
                    <a:pt x="560" y="14021"/>
                  </a:cubicBezTo>
                  <a:lnTo>
                    <a:pt x="7286" y="6550"/>
                  </a:lnTo>
                  <a:cubicBezTo>
                    <a:pt x="7472" y="6339"/>
                    <a:pt x="7776" y="6339"/>
                    <a:pt x="7961" y="6550"/>
                  </a:cubicBezTo>
                  <a:lnTo>
                    <a:pt x="10380" y="9230"/>
                  </a:lnTo>
                  <a:lnTo>
                    <a:pt x="14953" y="4149"/>
                  </a:lnTo>
                  <a:lnTo>
                    <a:pt x="15937" y="3062"/>
                  </a:lnTo>
                  <a:lnTo>
                    <a:pt x="13523" y="377"/>
                  </a:lnTo>
                  <a:cubicBezTo>
                    <a:pt x="13333" y="171"/>
                    <a:pt x="13399" y="0"/>
                    <a:pt x="13659" y="0"/>
                  </a:cubicBezTo>
                  <a:close/>
                </a:path>
              </a:pathLst>
            </a:custGeom>
            <a:solidFill>
              <a:srgbClr val="E7894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grpSp>
        <p:nvGrpSpPr>
          <p:cNvPr id="276" name="组合 25"/>
          <p:cNvGrpSpPr/>
          <p:nvPr/>
        </p:nvGrpSpPr>
        <p:grpSpPr>
          <a:xfrm>
            <a:off x="8076444" y="1249178"/>
            <a:ext cx="3066651" cy="921397"/>
            <a:chOff x="0" y="0"/>
            <a:chExt cx="3066649" cy="921395"/>
          </a:xfrm>
        </p:grpSpPr>
        <p:sp>
          <p:nvSpPr>
            <p:cNvPr id="274" name="文本框 26"/>
            <p:cNvSpPr/>
            <p:nvPr/>
          </p:nvSpPr>
          <p:spPr>
            <a:xfrm>
              <a:off x="-1" y="-1"/>
              <a:ext cx="235383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just">
                <a:defRPr sz="2800">
                  <a:gradFill flip="none" rotWithShape="1">
                    <a:gsLst>
                      <a:gs pos="0">
                        <a:srgbClr val="29CDF3"/>
                      </a:gs>
                      <a:gs pos="100000">
                        <a:srgbClr val="79F3FA"/>
                      </a:gs>
                    </a:gsLst>
                    <a:lin ang="2700000" scaled="0"/>
                  </a:gradFill>
                </a:defRPr>
              </a:lvl1pPr>
            </a:lstStyle>
            <a:p>
              <a:r>
                <a:t>Game Fi</a:t>
              </a:r>
            </a:p>
          </p:txBody>
        </p:sp>
        <p:sp>
          <p:nvSpPr>
            <p:cNvPr id="275" name="文本框 30"/>
            <p:cNvSpPr txBox="1"/>
            <p:nvPr/>
          </p:nvSpPr>
          <p:spPr>
            <a:xfrm>
              <a:off x="31642" y="481493"/>
              <a:ext cx="3035008" cy="4399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lnSpc>
                  <a:spcPct val="130000"/>
                </a:lnSpc>
                <a:defRPr>
                  <a:solidFill>
                    <a:srgbClr val="D9D9D9"/>
                  </a:solidFill>
                </a:defRPr>
              </a:lvl1pPr>
            </a:lstStyle>
            <a:p>
              <a:r>
                <a:t>How users can participate</a:t>
              </a:r>
            </a:p>
          </p:txBody>
        </p:sp>
      </p:grpSp>
      <p:grpSp>
        <p:nvGrpSpPr>
          <p:cNvPr id="279" name="组合 28"/>
          <p:cNvGrpSpPr/>
          <p:nvPr/>
        </p:nvGrpSpPr>
        <p:grpSpPr>
          <a:xfrm>
            <a:off x="8014953" y="2453812"/>
            <a:ext cx="3520137" cy="947749"/>
            <a:chOff x="0" y="0"/>
            <a:chExt cx="3520135" cy="947748"/>
          </a:xfrm>
        </p:grpSpPr>
        <p:sp>
          <p:nvSpPr>
            <p:cNvPr id="277" name="文本框 29"/>
            <p:cNvSpPr/>
            <p:nvPr/>
          </p:nvSpPr>
          <p:spPr>
            <a:xfrm>
              <a:off x="61491" y="0"/>
              <a:ext cx="2862662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algn="just">
                <a:defRPr sz="2800">
                  <a:gradFill flip="none" rotWithShape="1">
                    <a:gsLst>
                      <a:gs pos="0">
                        <a:srgbClr val="29CDF3"/>
                      </a:gs>
                      <a:gs pos="100000">
                        <a:srgbClr val="79F3FA"/>
                      </a:gs>
                    </a:gsLst>
                    <a:lin ang="2700000" scaled="0"/>
                  </a:gradFill>
                </a:defRPr>
              </a:pPr>
              <a:r>
                <a:rPr>
                  <a:latin typeface="+mj-lt"/>
                  <a:ea typeface="+mj-ea"/>
                  <a:cs typeface="+mj-cs"/>
                  <a:sym typeface="Helvetica"/>
                </a:rPr>
                <a:t>Implementation</a:t>
              </a:r>
              <a:r>
                <a:t> </a:t>
              </a:r>
            </a:p>
          </p:txBody>
        </p:sp>
        <p:sp>
          <p:nvSpPr>
            <p:cNvPr id="278" name="文本框 30"/>
            <p:cNvSpPr txBox="1"/>
            <p:nvPr/>
          </p:nvSpPr>
          <p:spPr>
            <a:xfrm>
              <a:off x="0" y="437530"/>
              <a:ext cx="3520136" cy="5102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lnSpc>
                  <a:spcPct val="130000"/>
                </a:lnSpc>
                <a:defRPr>
                  <a:solidFill>
                    <a:srgbClr val="D9D9D9"/>
                  </a:solidFill>
                </a:defRPr>
              </a:lvl1pPr>
            </a:lstStyle>
            <a:p>
              <a:r>
                <a:t>What is needed to implement</a:t>
              </a:r>
            </a:p>
          </p:txBody>
        </p:sp>
      </p:grpSp>
      <p:grpSp>
        <p:nvGrpSpPr>
          <p:cNvPr id="282" name="组合 31"/>
          <p:cNvGrpSpPr/>
          <p:nvPr/>
        </p:nvGrpSpPr>
        <p:grpSpPr>
          <a:xfrm>
            <a:off x="8076444" y="3660171"/>
            <a:ext cx="2526172" cy="450923"/>
            <a:chOff x="0" y="0"/>
            <a:chExt cx="2526170" cy="450922"/>
          </a:xfrm>
        </p:grpSpPr>
        <p:sp>
          <p:nvSpPr>
            <p:cNvPr id="280" name="文本框 32"/>
            <p:cNvSpPr/>
            <p:nvPr/>
          </p:nvSpPr>
          <p:spPr>
            <a:xfrm>
              <a:off x="-1" y="-1"/>
              <a:ext cx="252617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just">
                <a:defRPr sz="2800">
                  <a:gradFill flip="none" rotWithShape="1">
                    <a:gsLst>
                      <a:gs pos="0">
                        <a:srgbClr val="29CDF3"/>
                      </a:gs>
                      <a:gs pos="100000">
                        <a:srgbClr val="79F3FA"/>
                      </a:gs>
                    </a:gsLst>
                    <a:lin ang="2700000" scaled="0"/>
                  </a:gradFill>
                </a:defRPr>
              </a:lvl1pPr>
            </a:lstStyle>
            <a:p>
              <a:r>
                <a:t>Improvement </a:t>
              </a:r>
            </a:p>
          </p:txBody>
        </p:sp>
        <p:sp>
          <p:nvSpPr>
            <p:cNvPr id="281" name="文本框 36"/>
            <p:cNvSpPr/>
            <p:nvPr/>
          </p:nvSpPr>
          <p:spPr>
            <a:xfrm>
              <a:off x="78839" y="450922"/>
              <a:ext cx="212126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>
                <a:lnSpc>
                  <a:spcPct val="130000"/>
                </a:lnSpc>
                <a:defRPr>
                  <a:solidFill>
                    <a:srgbClr val="D9D9D9"/>
                  </a:solidFill>
                </a:defRPr>
              </a:lvl1pPr>
            </a:lstStyle>
            <a:p>
              <a:r>
                <a:t>A better future</a:t>
              </a:r>
            </a:p>
          </p:txBody>
        </p:sp>
      </p:grpSp>
      <p:grpSp>
        <p:nvGrpSpPr>
          <p:cNvPr id="285" name="组合 34"/>
          <p:cNvGrpSpPr/>
          <p:nvPr/>
        </p:nvGrpSpPr>
        <p:grpSpPr>
          <a:xfrm>
            <a:off x="8076445" y="4863076"/>
            <a:ext cx="2161370" cy="465620"/>
            <a:chOff x="0" y="0"/>
            <a:chExt cx="2161369" cy="465618"/>
          </a:xfrm>
        </p:grpSpPr>
        <p:sp>
          <p:nvSpPr>
            <p:cNvPr id="283" name="文本框 35"/>
            <p:cNvSpPr/>
            <p:nvPr/>
          </p:nvSpPr>
          <p:spPr>
            <a:xfrm>
              <a:off x="-1" y="-1"/>
              <a:ext cx="173175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just">
                <a:defRPr sz="2800">
                  <a:gradFill flip="none" rotWithShape="1">
                    <a:gsLst>
                      <a:gs pos="0">
                        <a:srgbClr val="29CDF3"/>
                      </a:gs>
                      <a:gs pos="100000">
                        <a:srgbClr val="79F3FA"/>
                      </a:gs>
                    </a:gsLst>
                    <a:lin ang="2700000" scaled="0"/>
                  </a:gradFill>
                </a:defRPr>
              </a:lvl1pPr>
            </a:lstStyle>
            <a:p>
              <a:r>
                <a:t>Demo</a:t>
              </a:r>
            </a:p>
          </p:txBody>
        </p:sp>
        <p:sp>
          <p:nvSpPr>
            <p:cNvPr id="284" name="文本框 36"/>
            <p:cNvSpPr/>
            <p:nvPr/>
          </p:nvSpPr>
          <p:spPr>
            <a:xfrm>
              <a:off x="40107" y="465618"/>
              <a:ext cx="212126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>
                <a:lnSpc>
                  <a:spcPct val="130000"/>
                </a:lnSpc>
                <a:defRPr>
                  <a:solidFill>
                    <a:srgbClr val="D9D9D9"/>
                  </a:solidFill>
                </a:defRPr>
              </a:lvl1pPr>
            </a:lstStyle>
            <a:p>
              <a:r>
                <a:t>A simple demo</a:t>
              </a:r>
            </a:p>
          </p:txBody>
        </p:sp>
      </p:grpSp>
      <p:sp>
        <p:nvSpPr>
          <p:cNvPr id="286" name="文本框 37"/>
          <p:cNvSpPr txBox="1"/>
          <p:nvPr/>
        </p:nvSpPr>
        <p:spPr>
          <a:xfrm>
            <a:off x="997527" y="2587420"/>
            <a:ext cx="5264727" cy="70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>
              <a:defRPr sz="4000"/>
            </a:pPr>
            <a:r>
              <a:t>CONTENT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4435467" y="379247"/>
            <a:ext cx="8870932" cy="59106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89" name="图片 2" descr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497799" y="379247"/>
            <a:ext cx="8870932" cy="5910618"/>
          </a:xfrm>
          <a:prstGeom prst="rect">
            <a:avLst/>
          </a:prstGeom>
          <a:ln w="12700">
            <a:miter lim="400000"/>
          </a:ln>
        </p:spPr>
      </p:pic>
      <p:sp>
        <p:nvSpPr>
          <p:cNvPr id="290" name="矩形 3"/>
          <p:cNvSpPr/>
          <p:nvPr/>
        </p:nvSpPr>
        <p:spPr>
          <a:xfrm>
            <a:off x="3120164" y="3088867"/>
            <a:ext cx="5950084" cy="1169383"/>
          </a:xfrm>
          <a:prstGeom prst="rect">
            <a:avLst/>
          </a:prstGeom>
          <a:gradFill>
            <a:gsLst>
              <a:gs pos="0">
                <a:srgbClr val="050D21"/>
              </a:gs>
              <a:gs pos="87000">
                <a:srgbClr val="050D21"/>
              </a:gs>
              <a:gs pos="100000">
                <a:srgbClr val="29CDF3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91" name="文本框 4"/>
          <p:cNvSpPr txBox="1"/>
          <p:nvPr/>
        </p:nvSpPr>
        <p:spPr>
          <a:xfrm>
            <a:off x="4833270" y="3259538"/>
            <a:ext cx="4713747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just">
              <a:defRPr sz="4800">
                <a:ln w="139700" cap="flat">
                  <a:solidFill>
                    <a:srgbClr val="79F3FA"/>
                  </a:solidFill>
                  <a:prstDash val="solid"/>
                  <a:miter lim="800000"/>
                </a:ln>
                <a:gradFill flip="none" rotWithShape="1">
                  <a:gsLst>
                    <a:gs pos="0">
                      <a:srgbClr val="29CDF3"/>
                    </a:gs>
                    <a:gs pos="100000">
                      <a:srgbClr val="79F3FA"/>
                    </a:gs>
                  </a:gsLst>
                  <a:lin ang="2700000" scaled="0"/>
                </a:gradFill>
                <a:effectLst>
                  <a:outerShdw blurRad="406400" dist="38100" dir="2700000" rotWithShape="0">
                    <a:srgbClr val="000000">
                      <a:alpha val="79000"/>
                    </a:srgbClr>
                  </a:outerShdw>
                </a:effectLst>
              </a:defRPr>
            </a:lvl1pPr>
          </a:lstStyle>
          <a:p>
            <a:r>
              <a:t>Game Fi</a:t>
            </a:r>
          </a:p>
        </p:txBody>
      </p:sp>
      <p:sp>
        <p:nvSpPr>
          <p:cNvPr id="292" name="文本框 5"/>
          <p:cNvSpPr txBox="1"/>
          <p:nvPr/>
        </p:nvSpPr>
        <p:spPr>
          <a:xfrm>
            <a:off x="4824803" y="3259538"/>
            <a:ext cx="2495827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just">
              <a:defRPr sz="4800">
                <a:ln w="82550" cap="flat">
                  <a:solidFill>
                    <a:srgbClr val="050D21"/>
                  </a:solidFill>
                  <a:prstDash val="solid"/>
                  <a:miter lim="800000"/>
                </a:ln>
                <a:gradFill flip="none" rotWithShape="1">
                  <a:gsLst>
                    <a:gs pos="0">
                      <a:srgbClr val="29CDF3"/>
                    </a:gs>
                    <a:gs pos="100000">
                      <a:srgbClr val="79F3FA"/>
                    </a:gs>
                  </a:gsLst>
                  <a:lin ang="2700000" scaled="0"/>
                </a:gradFill>
              </a:defRPr>
            </a:lvl1pPr>
          </a:lstStyle>
          <a:p>
            <a:r>
              <a:t>Game Fi</a:t>
            </a:r>
          </a:p>
        </p:txBody>
      </p:sp>
      <p:sp>
        <p:nvSpPr>
          <p:cNvPr id="293" name="文本框 6"/>
          <p:cNvSpPr txBox="1"/>
          <p:nvPr/>
        </p:nvSpPr>
        <p:spPr>
          <a:xfrm>
            <a:off x="4841737" y="3259538"/>
            <a:ext cx="2495826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just">
              <a:defRPr sz="4800">
                <a:gradFill flip="none" rotWithShape="1">
                  <a:gsLst>
                    <a:gs pos="0">
                      <a:srgbClr val="92E6F9"/>
                    </a:gs>
                    <a:gs pos="100000">
                      <a:srgbClr val="11C7F2"/>
                    </a:gs>
                  </a:gsLst>
                  <a:lin ang="2700000" scaled="0"/>
                </a:gradFill>
              </a:defRPr>
            </a:lvl1pPr>
          </a:lstStyle>
          <a:p>
            <a:r>
              <a:t>Game Fi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" grpId="2" animBg="1" advAuto="0"/>
      <p:bldP spid="289" grpId="1" animBg="1" advAuto="0"/>
      <p:bldP spid="290" grpId="0" animBg="1"/>
      <p:bldP spid="291" grpId="0" animBg="1"/>
      <p:bldP spid="292" grpId="0" animBg="1"/>
      <p:bldP spid="29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组合 17"/>
          <p:cNvGrpSpPr/>
          <p:nvPr/>
        </p:nvGrpSpPr>
        <p:grpSpPr>
          <a:xfrm>
            <a:off x="4403152" y="1078907"/>
            <a:ext cx="3384110" cy="95450"/>
            <a:chOff x="0" y="0"/>
            <a:chExt cx="3384108" cy="95449"/>
          </a:xfrm>
        </p:grpSpPr>
        <p:sp>
          <p:nvSpPr>
            <p:cNvPr id="295" name="梯形 18"/>
            <p:cNvSpPr/>
            <p:nvPr/>
          </p:nvSpPr>
          <p:spPr>
            <a:xfrm>
              <a:off x="-1" y="-1"/>
              <a:ext cx="816594" cy="95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545" y="0"/>
                  </a:lnTo>
                  <a:lnTo>
                    <a:pt x="19055" y="0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50D21"/>
                </a:gs>
                <a:gs pos="100000">
                  <a:srgbClr val="29CDF3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96" name="梯形 19"/>
            <p:cNvSpPr/>
            <p:nvPr/>
          </p:nvSpPr>
          <p:spPr>
            <a:xfrm>
              <a:off x="855838" y="-1"/>
              <a:ext cx="816593" cy="95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545" y="0"/>
                  </a:lnTo>
                  <a:lnTo>
                    <a:pt x="19055" y="0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50D21"/>
                </a:gs>
                <a:gs pos="100000">
                  <a:srgbClr val="E78947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97" name="梯形 20"/>
            <p:cNvSpPr/>
            <p:nvPr/>
          </p:nvSpPr>
          <p:spPr>
            <a:xfrm>
              <a:off x="1711677" y="-1"/>
              <a:ext cx="816593" cy="95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545" y="0"/>
                  </a:lnTo>
                  <a:lnTo>
                    <a:pt x="19055" y="0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50D21"/>
                </a:gs>
                <a:gs pos="100000">
                  <a:srgbClr val="29CDF3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98" name="梯形 21"/>
            <p:cNvSpPr/>
            <p:nvPr/>
          </p:nvSpPr>
          <p:spPr>
            <a:xfrm>
              <a:off x="2567516" y="-1"/>
              <a:ext cx="816593" cy="95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545" y="0"/>
                  </a:lnTo>
                  <a:lnTo>
                    <a:pt x="19055" y="0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50D21"/>
                </a:gs>
                <a:gs pos="100000">
                  <a:srgbClr val="E78947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300" name="文本框 32"/>
          <p:cNvSpPr txBox="1"/>
          <p:nvPr/>
        </p:nvSpPr>
        <p:spPr>
          <a:xfrm>
            <a:off x="4745758" y="394888"/>
            <a:ext cx="2687784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gradFill flip="none" rotWithShape="1">
                  <a:gsLst>
                    <a:gs pos="0">
                      <a:srgbClr val="29CDF3"/>
                    </a:gs>
                    <a:gs pos="100000">
                      <a:srgbClr val="79F3FA"/>
                    </a:gs>
                  </a:gsLst>
                  <a:lin ang="2700000" scaled="0"/>
                </a:gradFill>
              </a:defRPr>
            </a:lvl1pPr>
          </a:lstStyle>
          <a:p>
            <a:r>
              <a:t>Game Fi </a:t>
            </a:r>
          </a:p>
        </p:txBody>
      </p:sp>
      <p:sp>
        <p:nvSpPr>
          <p:cNvPr id="301" name="圆形"/>
          <p:cNvSpPr/>
          <p:nvPr/>
        </p:nvSpPr>
        <p:spPr>
          <a:xfrm>
            <a:off x="4973856" y="3814685"/>
            <a:ext cx="1270001" cy="12700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l" defTabSz="967617"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02" name="圆形"/>
          <p:cNvSpPr/>
          <p:nvPr/>
        </p:nvSpPr>
        <p:spPr>
          <a:xfrm>
            <a:off x="6909771" y="4912809"/>
            <a:ext cx="1270001" cy="12700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l" defTabSz="967617"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03" name="圆形"/>
          <p:cNvSpPr/>
          <p:nvPr/>
        </p:nvSpPr>
        <p:spPr>
          <a:xfrm>
            <a:off x="521917" y="2026487"/>
            <a:ext cx="1270001" cy="12700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l" defTabSz="967617"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04" name="圆形"/>
          <p:cNvSpPr/>
          <p:nvPr/>
        </p:nvSpPr>
        <p:spPr>
          <a:xfrm>
            <a:off x="2443481" y="4912809"/>
            <a:ext cx="1270001" cy="12700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l" defTabSz="967617"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05" name="圆形"/>
          <p:cNvSpPr/>
          <p:nvPr/>
        </p:nvSpPr>
        <p:spPr>
          <a:xfrm>
            <a:off x="9299930" y="1077141"/>
            <a:ext cx="1270001" cy="12700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l" defTabSz="967617"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06" name="线条"/>
          <p:cNvSpPr/>
          <p:nvPr/>
        </p:nvSpPr>
        <p:spPr>
          <a:xfrm>
            <a:off x="1860214" y="2707062"/>
            <a:ext cx="1593628" cy="1"/>
          </a:xfrm>
          <a:prstGeom prst="line">
            <a:avLst/>
          </a:prstGeom>
          <a:ln w="25400">
            <a:solidFill>
              <a:srgbClr val="DE8D57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967617"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07" name="线条"/>
          <p:cNvSpPr/>
          <p:nvPr/>
        </p:nvSpPr>
        <p:spPr>
          <a:xfrm>
            <a:off x="4696573" y="2768971"/>
            <a:ext cx="1893777" cy="1"/>
          </a:xfrm>
          <a:prstGeom prst="line">
            <a:avLst/>
          </a:prstGeom>
          <a:ln w="25400">
            <a:solidFill>
              <a:srgbClr val="DE8D57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967617"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08" name="NFTs: ERC-721"/>
          <p:cNvSpPr txBox="1"/>
          <p:nvPr/>
        </p:nvSpPr>
        <p:spPr>
          <a:xfrm>
            <a:off x="468356" y="5349689"/>
            <a:ext cx="188251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NFTs: ERC-721</a:t>
            </a:r>
          </a:p>
        </p:txBody>
      </p:sp>
      <p:sp>
        <p:nvSpPr>
          <p:cNvPr id="309" name="Production"/>
          <p:cNvSpPr txBox="1"/>
          <p:nvPr/>
        </p:nvSpPr>
        <p:spPr>
          <a:xfrm>
            <a:off x="3642703" y="4204915"/>
            <a:ext cx="131845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Production</a:t>
            </a:r>
          </a:p>
        </p:txBody>
      </p:sp>
      <p:sp>
        <p:nvSpPr>
          <p:cNvPr id="310" name="Egg"/>
          <p:cNvSpPr txBox="1"/>
          <p:nvPr/>
        </p:nvSpPr>
        <p:spPr>
          <a:xfrm>
            <a:off x="9656889" y="634439"/>
            <a:ext cx="556082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Egg</a:t>
            </a:r>
          </a:p>
        </p:txBody>
      </p:sp>
      <p:sp>
        <p:nvSpPr>
          <p:cNvPr id="311" name="Key"/>
          <p:cNvSpPr txBox="1"/>
          <p:nvPr/>
        </p:nvSpPr>
        <p:spPr>
          <a:xfrm>
            <a:off x="8270474" y="5349689"/>
            <a:ext cx="54182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Key</a:t>
            </a:r>
          </a:p>
        </p:txBody>
      </p:sp>
      <p:sp>
        <p:nvSpPr>
          <p:cNvPr id="312" name="Wallet"/>
          <p:cNvSpPr txBox="1"/>
          <p:nvPr/>
        </p:nvSpPr>
        <p:spPr>
          <a:xfrm>
            <a:off x="813120" y="2143115"/>
            <a:ext cx="769651" cy="340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l" defTabSz="967617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Wallet</a:t>
            </a:r>
          </a:p>
        </p:txBody>
      </p:sp>
      <p:sp>
        <p:nvSpPr>
          <p:cNvPr id="313" name="圆形"/>
          <p:cNvSpPr/>
          <p:nvPr/>
        </p:nvSpPr>
        <p:spPr>
          <a:xfrm>
            <a:off x="3440207" y="2111768"/>
            <a:ext cx="1270001" cy="12700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l" defTabSz="967617"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14" name="Account"/>
          <p:cNvSpPr txBox="1"/>
          <p:nvPr/>
        </p:nvSpPr>
        <p:spPr>
          <a:xfrm>
            <a:off x="3564250" y="1582514"/>
            <a:ext cx="102191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Account</a:t>
            </a:r>
          </a:p>
        </p:txBody>
      </p:sp>
      <p:sp>
        <p:nvSpPr>
          <p:cNvPr id="315" name="圆形"/>
          <p:cNvSpPr/>
          <p:nvPr/>
        </p:nvSpPr>
        <p:spPr>
          <a:xfrm>
            <a:off x="9299930" y="3613128"/>
            <a:ext cx="1270001" cy="12700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l" defTabSz="967617"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16" name="Grow"/>
          <p:cNvSpPr txBox="1"/>
          <p:nvPr/>
        </p:nvSpPr>
        <p:spPr>
          <a:xfrm>
            <a:off x="10576339" y="4050008"/>
            <a:ext cx="710988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Grow</a:t>
            </a:r>
          </a:p>
        </p:txBody>
      </p:sp>
      <p:sp>
        <p:nvSpPr>
          <p:cNvPr id="317" name="线条"/>
          <p:cNvSpPr/>
          <p:nvPr/>
        </p:nvSpPr>
        <p:spPr>
          <a:xfrm flipV="1">
            <a:off x="7750827" y="1846459"/>
            <a:ext cx="1587495" cy="922513"/>
          </a:xfrm>
          <a:prstGeom prst="line">
            <a:avLst/>
          </a:prstGeom>
          <a:ln w="25400">
            <a:solidFill>
              <a:srgbClr val="DE8D57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967617"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18" name="线条"/>
          <p:cNvSpPr/>
          <p:nvPr/>
        </p:nvSpPr>
        <p:spPr>
          <a:xfrm>
            <a:off x="9934930" y="2319209"/>
            <a:ext cx="1" cy="1274833"/>
          </a:xfrm>
          <a:prstGeom prst="line">
            <a:avLst/>
          </a:prstGeom>
          <a:ln w="25400">
            <a:solidFill>
              <a:srgbClr val="DE8D57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967617"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19" name="线条"/>
          <p:cNvSpPr/>
          <p:nvPr/>
        </p:nvSpPr>
        <p:spPr>
          <a:xfrm flipH="1">
            <a:off x="6250553" y="4240687"/>
            <a:ext cx="3041770" cy="288150"/>
          </a:xfrm>
          <a:prstGeom prst="line">
            <a:avLst/>
          </a:prstGeom>
          <a:ln w="25400">
            <a:solidFill>
              <a:srgbClr val="DE8D57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967617"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20" name="椭圆形"/>
          <p:cNvSpPr/>
          <p:nvPr/>
        </p:nvSpPr>
        <p:spPr>
          <a:xfrm>
            <a:off x="6461399" y="2201932"/>
            <a:ext cx="1293054" cy="12700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l" defTabSz="967617"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21" name="线条"/>
          <p:cNvSpPr/>
          <p:nvPr/>
        </p:nvSpPr>
        <p:spPr>
          <a:xfrm flipV="1">
            <a:off x="6101240" y="3400360"/>
            <a:ext cx="603161" cy="603161"/>
          </a:xfrm>
          <a:prstGeom prst="line">
            <a:avLst/>
          </a:prstGeom>
          <a:ln w="25400">
            <a:solidFill>
              <a:srgbClr val="DE8D57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967617"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22" name="硬币"/>
          <p:cNvSpPr/>
          <p:nvPr/>
        </p:nvSpPr>
        <p:spPr>
          <a:xfrm>
            <a:off x="6826096" y="2572927"/>
            <a:ext cx="526430" cy="5280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gradFill>
            <a:gsLst>
              <a:gs pos="87000">
                <a:srgbClr val="29CDF3"/>
              </a:gs>
              <a:gs pos="88000">
                <a:srgbClr val="050D21"/>
              </a:gs>
              <a:gs pos="91000">
                <a:srgbClr val="050D21"/>
              </a:gs>
              <a:gs pos="100000">
                <a:srgbClr val="29CDF3"/>
              </a:gs>
            </a:gsLst>
            <a:path>
              <a:fillToRect l="35879" t="50774" r="64120" b="49225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23" name="手提箱"/>
          <p:cNvSpPr/>
          <p:nvPr/>
        </p:nvSpPr>
        <p:spPr>
          <a:xfrm>
            <a:off x="854334" y="2402244"/>
            <a:ext cx="605167" cy="5184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487" y="0"/>
                </a:moveTo>
                <a:lnTo>
                  <a:pt x="6487" y="2989"/>
                </a:lnTo>
                <a:lnTo>
                  <a:pt x="4591" y="2989"/>
                </a:lnTo>
                <a:lnTo>
                  <a:pt x="4591" y="2214"/>
                </a:lnTo>
                <a:lnTo>
                  <a:pt x="2409" y="2214"/>
                </a:lnTo>
                <a:lnTo>
                  <a:pt x="2409" y="2989"/>
                </a:lnTo>
                <a:cubicBezTo>
                  <a:pt x="1080" y="2995"/>
                  <a:pt x="0" y="4263"/>
                  <a:pt x="0" y="5808"/>
                </a:cubicBezTo>
                <a:lnTo>
                  <a:pt x="0" y="18781"/>
                </a:lnTo>
                <a:cubicBezTo>
                  <a:pt x="0" y="20332"/>
                  <a:pt x="1085" y="21600"/>
                  <a:pt x="2414" y="21600"/>
                </a:cubicBezTo>
                <a:lnTo>
                  <a:pt x="19185" y="21600"/>
                </a:lnTo>
                <a:cubicBezTo>
                  <a:pt x="20513" y="21600"/>
                  <a:pt x="21600" y="20332"/>
                  <a:pt x="21600" y="18781"/>
                </a:cubicBezTo>
                <a:lnTo>
                  <a:pt x="21600" y="5808"/>
                </a:lnTo>
                <a:cubicBezTo>
                  <a:pt x="21600" y="4257"/>
                  <a:pt x="20515" y="2989"/>
                  <a:pt x="19191" y="2989"/>
                </a:cubicBezTo>
                <a:lnTo>
                  <a:pt x="19191" y="2214"/>
                </a:lnTo>
                <a:lnTo>
                  <a:pt x="17009" y="2214"/>
                </a:lnTo>
                <a:lnTo>
                  <a:pt x="17009" y="2989"/>
                </a:lnTo>
                <a:lnTo>
                  <a:pt x="15113" y="2989"/>
                </a:lnTo>
                <a:lnTo>
                  <a:pt x="15113" y="0"/>
                </a:lnTo>
                <a:lnTo>
                  <a:pt x="6487" y="0"/>
                </a:lnTo>
                <a:close/>
                <a:moveTo>
                  <a:pt x="7940" y="1690"/>
                </a:moveTo>
                <a:lnTo>
                  <a:pt x="13660" y="1690"/>
                </a:lnTo>
                <a:lnTo>
                  <a:pt x="13660" y="2983"/>
                </a:lnTo>
                <a:lnTo>
                  <a:pt x="7940" y="2983"/>
                </a:lnTo>
                <a:lnTo>
                  <a:pt x="7940" y="1690"/>
                </a:lnTo>
                <a:close/>
              </a:path>
            </a:pathLst>
          </a:cu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/>
          </a:gradFill>
          <a:ln>
            <a:solidFill>
              <a:srgbClr val="46AAC4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l" defTabSz="967617">
              <a:defRPr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24" name="Wallet"/>
          <p:cNvSpPr txBox="1"/>
          <p:nvPr/>
        </p:nvSpPr>
        <p:spPr>
          <a:xfrm>
            <a:off x="813120" y="1610543"/>
            <a:ext cx="769651" cy="340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l" defTabSz="967617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Wallet</a:t>
            </a:r>
          </a:p>
        </p:txBody>
      </p:sp>
      <p:sp>
        <p:nvSpPr>
          <p:cNvPr id="325" name="带肩膀的头像"/>
          <p:cNvSpPr/>
          <p:nvPr/>
        </p:nvSpPr>
        <p:spPr>
          <a:xfrm>
            <a:off x="3695939" y="2377785"/>
            <a:ext cx="760126" cy="6585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/>
          </a:gradFill>
          <a:ln>
            <a:solidFill>
              <a:srgbClr val="46AAC4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l" defTabSz="967617">
              <a:defRPr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26" name="Fairy Bean"/>
          <p:cNvSpPr txBox="1"/>
          <p:nvPr/>
        </p:nvSpPr>
        <p:spPr>
          <a:xfrm>
            <a:off x="6423138" y="1743063"/>
            <a:ext cx="133234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Fairy Bean</a:t>
            </a:r>
          </a:p>
        </p:txBody>
      </p:sp>
      <p:sp>
        <p:nvSpPr>
          <p:cNvPr id="327" name="鸡蛋"/>
          <p:cNvSpPr/>
          <p:nvPr/>
        </p:nvSpPr>
        <p:spPr>
          <a:xfrm>
            <a:off x="9746972" y="1437821"/>
            <a:ext cx="394243" cy="548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5428" y="0"/>
                  <a:pt x="1780" y="4784"/>
                  <a:pt x="441" y="9979"/>
                </a:cubicBezTo>
                <a:cubicBezTo>
                  <a:pt x="138" y="11158"/>
                  <a:pt x="0" y="12773"/>
                  <a:pt x="0" y="13462"/>
                </a:cubicBezTo>
                <a:cubicBezTo>
                  <a:pt x="0" y="18266"/>
                  <a:pt x="4833" y="21600"/>
                  <a:pt x="10800" y="21600"/>
                </a:cubicBezTo>
                <a:cubicBezTo>
                  <a:pt x="16767" y="21600"/>
                  <a:pt x="21600" y="18266"/>
                  <a:pt x="21600" y="13462"/>
                </a:cubicBezTo>
                <a:cubicBezTo>
                  <a:pt x="21600" y="12773"/>
                  <a:pt x="21462" y="11158"/>
                  <a:pt x="21159" y="9979"/>
                </a:cubicBezTo>
                <a:cubicBezTo>
                  <a:pt x="19820" y="4784"/>
                  <a:pt x="16172" y="0"/>
                  <a:pt x="10800" y="0"/>
                </a:cubicBezTo>
                <a:close/>
              </a:path>
            </a:pathLst>
          </a:cu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/>
          </a:gradFill>
          <a:ln>
            <a:solidFill>
              <a:srgbClr val="46AAC4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l" defTabSz="967617">
              <a:defRPr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28" name="掌印"/>
          <p:cNvSpPr/>
          <p:nvPr/>
        </p:nvSpPr>
        <p:spPr>
          <a:xfrm>
            <a:off x="9613888" y="3926789"/>
            <a:ext cx="642084" cy="6426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19638" extrusionOk="0">
                <a:moveTo>
                  <a:pt x="7646" y="5"/>
                </a:moveTo>
                <a:cubicBezTo>
                  <a:pt x="7562" y="-2"/>
                  <a:pt x="7476" y="-1"/>
                  <a:pt x="7390" y="6"/>
                </a:cubicBezTo>
                <a:cubicBezTo>
                  <a:pt x="6026" y="115"/>
                  <a:pt x="5078" y="1930"/>
                  <a:pt x="5272" y="4060"/>
                </a:cubicBezTo>
                <a:cubicBezTo>
                  <a:pt x="5465" y="6190"/>
                  <a:pt x="6729" y="7828"/>
                  <a:pt x="8094" y="7719"/>
                </a:cubicBezTo>
                <a:cubicBezTo>
                  <a:pt x="9459" y="7610"/>
                  <a:pt x="10407" y="5795"/>
                  <a:pt x="10213" y="3665"/>
                </a:cubicBezTo>
                <a:cubicBezTo>
                  <a:pt x="10031" y="1668"/>
                  <a:pt x="8910" y="102"/>
                  <a:pt x="7646" y="5"/>
                </a:cubicBezTo>
                <a:close/>
                <a:moveTo>
                  <a:pt x="13864" y="838"/>
                </a:moveTo>
                <a:cubicBezTo>
                  <a:pt x="12599" y="910"/>
                  <a:pt x="11452" y="2414"/>
                  <a:pt x="11238" y="4358"/>
                </a:cubicBezTo>
                <a:cubicBezTo>
                  <a:pt x="11009" y="6431"/>
                  <a:pt x="11927" y="8218"/>
                  <a:pt x="13289" y="8350"/>
                </a:cubicBezTo>
                <a:cubicBezTo>
                  <a:pt x="14651" y="8483"/>
                  <a:pt x="15942" y="6910"/>
                  <a:pt x="16171" y="4837"/>
                </a:cubicBezTo>
                <a:cubicBezTo>
                  <a:pt x="16400" y="2764"/>
                  <a:pt x="15482" y="975"/>
                  <a:pt x="14119" y="843"/>
                </a:cubicBezTo>
                <a:cubicBezTo>
                  <a:pt x="14034" y="835"/>
                  <a:pt x="13948" y="834"/>
                  <a:pt x="13864" y="838"/>
                </a:cubicBezTo>
                <a:close/>
                <a:moveTo>
                  <a:pt x="2169" y="4379"/>
                </a:moveTo>
                <a:cubicBezTo>
                  <a:pt x="2084" y="4381"/>
                  <a:pt x="1997" y="4390"/>
                  <a:pt x="1912" y="4403"/>
                </a:cubicBezTo>
                <a:cubicBezTo>
                  <a:pt x="548" y="4627"/>
                  <a:pt x="-271" y="6342"/>
                  <a:pt x="82" y="8234"/>
                </a:cubicBezTo>
                <a:cubicBezTo>
                  <a:pt x="434" y="10126"/>
                  <a:pt x="1825" y="11478"/>
                  <a:pt x="3189" y="11255"/>
                </a:cubicBezTo>
                <a:cubicBezTo>
                  <a:pt x="4553" y="11031"/>
                  <a:pt x="5374" y="9317"/>
                  <a:pt x="5021" y="7425"/>
                </a:cubicBezTo>
                <a:cubicBezTo>
                  <a:pt x="4691" y="5651"/>
                  <a:pt x="3447" y="4350"/>
                  <a:pt x="2169" y="4379"/>
                </a:cubicBezTo>
                <a:close/>
                <a:moveTo>
                  <a:pt x="18833" y="5389"/>
                </a:moveTo>
                <a:cubicBezTo>
                  <a:pt x="17555" y="5393"/>
                  <a:pt x="16348" y="6724"/>
                  <a:pt x="16069" y="8505"/>
                </a:cubicBezTo>
                <a:cubicBezTo>
                  <a:pt x="15771" y="10405"/>
                  <a:pt x="16641" y="12099"/>
                  <a:pt x="18011" y="12288"/>
                </a:cubicBezTo>
                <a:cubicBezTo>
                  <a:pt x="19381" y="12477"/>
                  <a:pt x="20733" y="11089"/>
                  <a:pt x="21031" y="9189"/>
                </a:cubicBezTo>
                <a:cubicBezTo>
                  <a:pt x="21329" y="7288"/>
                  <a:pt x="20459" y="5595"/>
                  <a:pt x="19089" y="5406"/>
                </a:cubicBezTo>
                <a:cubicBezTo>
                  <a:pt x="19003" y="5394"/>
                  <a:pt x="18918" y="5389"/>
                  <a:pt x="18833" y="5389"/>
                </a:cubicBezTo>
                <a:close/>
                <a:moveTo>
                  <a:pt x="10259" y="8589"/>
                </a:moveTo>
                <a:cubicBezTo>
                  <a:pt x="7219" y="8498"/>
                  <a:pt x="6951" y="10508"/>
                  <a:pt x="5443" y="11857"/>
                </a:cubicBezTo>
                <a:cubicBezTo>
                  <a:pt x="3801" y="13327"/>
                  <a:pt x="557" y="14077"/>
                  <a:pt x="2108" y="17412"/>
                </a:cubicBezTo>
                <a:cubicBezTo>
                  <a:pt x="3684" y="20800"/>
                  <a:pt x="7019" y="18127"/>
                  <a:pt x="9882" y="18214"/>
                </a:cubicBezTo>
                <a:cubicBezTo>
                  <a:pt x="12745" y="18300"/>
                  <a:pt x="16837" y="21598"/>
                  <a:pt x="18716" y="17853"/>
                </a:cubicBezTo>
                <a:cubicBezTo>
                  <a:pt x="20176" y="14945"/>
                  <a:pt x="17566" y="13948"/>
                  <a:pt x="15724" y="12831"/>
                </a:cubicBezTo>
                <a:cubicBezTo>
                  <a:pt x="13296" y="11358"/>
                  <a:pt x="13699" y="8693"/>
                  <a:pt x="10259" y="8589"/>
                </a:cubicBezTo>
                <a:close/>
              </a:path>
            </a:pathLst>
          </a:cu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/>
          </a:gradFill>
          <a:ln>
            <a:solidFill>
              <a:srgbClr val="46AAC4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l" defTabSz="967617">
              <a:defRPr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29" name="钥匙"/>
          <p:cNvSpPr/>
          <p:nvPr/>
        </p:nvSpPr>
        <p:spPr>
          <a:xfrm>
            <a:off x="7355588" y="5108008"/>
            <a:ext cx="378368" cy="8796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6" y="0"/>
                  <a:pt x="0" y="2080"/>
                  <a:pt x="0" y="4646"/>
                </a:cubicBezTo>
                <a:cubicBezTo>
                  <a:pt x="0" y="6406"/>
                  <a:pt x="2275" y="7936"/>
                  <a:pt x="5629" y="8724"/>
                </a:cubicBezTo>
                <a:lnTo>
                  <a:pt x="5629" y="10112"/>
                </a:lnTo>
                <a:lnTo>
                  <a:pt x="7250" y="10112"/>
                </a:lnTo>
                <a:lnTo>
                  <a:pt x="7250" y="20420"/>
                </a:lnTo>
                <a:lnTo>
                  <a:pt x="10804" y="21600"/>
                </a:lnTo>
                <a:lnTo>
                  <a:pt x="13009" y="20420"/>
                </a:lnTo>
                <a:lnTo>
                  <a:pt x="14362" y="19712"/>
                </a:lnTo>
                <a:lnTo>
                  <a:pt x="13009" y="19092"/>
                </a:lnTo>
                <a:lnTo>
                  <a:pt x="13013" y="18588"/>
                </a:lnTo>
                <a:lnTo>
                  <a:pt x="14397" y="17725"/>
                </a:lnTo>
                <a:lnTo>
                  <a:pt x="13016" y="16890"/>
                </a:lnTo>
                <a:lnTo>
                  <a:pt x="13016" y="16332"/>
                </a:lnTo>
                <a:lnTo>
                  <a:pt x="14397" y="15473"/>
                </a:lnTo>
                <a:lnTo>
                  <a:pt x="13013" y="14634"/>
                </a:lnTo>
                <a:lnTo>
                  <a:pt x="13013" y="14082"/>
                </a:lnTo>
                <a:lnTo>
                  <a:pt x="14397" y="13220"/>
                </a:lnTo>
                <a:lnTo>
                  <a:pt x="13009" y="12380"/>
                </a:lnTo>
                <a:lnTo>
                  <a:pt x="13009" y="11885"/>
                </a:lnTo>
                <a:lnTo>
                  <a:pt x="13064" y="11753"/>
                </a:lnTo>
                <a:lnTo>
                  <a:pt x="14566" y="10665"/>
                </a:lnTo>
                <a:lnTo>
                  <a:pt x="14566" y="10112"/>
                </a:lnTo>
                <a:lnTo>
                  <a:pt x="15970" y="10112"/>
                </a:lnTo>
                <a:lnTo>
                  <a:pt x="15970" y="8724"/>
                </a:lnTo>
                <a:cubicBezTo>
                  <a:pt x="19325" y="7936"/>
                  <a:pt x="21600" y="6406"/>
                  <a:pt x="21600" y="4646"/>
                </a:cubicBezTo>
                <a:cubicBezTo>
                  <a:pt x="21600" y="2080"/>
                  <a:pt x="16764" y="0"/>
                  <a:pt x="10800" y="0"/>
                </a:cubicBezTo>
                <a:close/>
                <a:moveTo>
                  <a:pt x="10800" y="1183"/>
                </a:moveTo>
                <a:cubicBezTo>
                  <a:pt x="12161" y="1183"/>
                  <a:pt x="13264" y="1657"/>
                  <a:pt x="13264" y="2243"/>
                </a:cubicBezTo>
                <a:cubicBezTo>
                  <a:pt x="13264" y="2828"/>
                  <a:pt x="12161" y="3302"/>
                  <a:pt x="10800" y="3302"/>
                </a:cubicBezTo>
                <a:cubicBezTo>
                  <a:pt x="9439" y="3302"/>
                  <a:pt x="8336" y="2828"/>
                  <a:pt x="8336" y="2243"/>
                </a:cubicBezTo>
                <a:cubicBezTo>
                  <a:pt x="8336" y="1657"/>
                  <a:pt x="9439" y="1183"/>
                  <a:pt x="10800" y="1183"/>
                </a:cubicBezTo>
                <a:close/>
              </a:path>
            </a:pathLst>
          </a:cu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/>
          </a:gradFill>
          <a:ln>
            <a:solidFill>
              <a:srgbClr val="46AAC4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l" defTabSz="967617">
              <a:defRPr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30" name="谷仓"/>
          <p:cNvSpPr/>
          <p:nvPr/>
        </p:nvSpPr>
        <p:spPr>
          <a:xfrm>
            <a:off x="5191195" y="4171451"/>
            <a:ext cx="835323" cy="5564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83" y="0"/>
                </a:moveTo>
                <a:lnTo>
                  <a:pt x="7165" y="5655"/>
                </a:lnTo>
                <a:lnTo>
                  <a:pt x="7480" y="6563"/>
                </a:lnTo>
                <a:lnTo>
                  <a:pt x="8491" y="5771"/>
                </a:lnTo>
                <a:lnTo>
                  <a:pt x="8491" y="9701"/>
                </a:lnTo>
                <a:lnTo>
                  <a:pt x="0" y="14458"/>
                </a:lnTo>
                <a:lnTo>
                  <a:pt x="239" y="15417"/>
                </a:lnTo>
                <a:lnTo>
                  <a:pt x="930" y="15030"/>
                </a:lnTo>
                <a:lnTo>
                  <a:pt x="930" y="21600"/>
                </a:lnTo>
                <a:lnTo>
                  <a:pt x="8083" y="21600"/>
                </a:lnTo>
                <a:lnTo>
                  <a:pt x="10341" y="21600"/>
                </a:lnTo>
                <a:lnTo>
                  <a:pt x="11241" y="21600"/>
                </a:lnTo>
                <a:lnTo>
                  <a:pt x="11241" y="13404"/>
                </a:lnTo>
                <a:lnTo>
                  <a:pt x="17523" y="13404"/>
                </a:lnTo>
                <a:lnTo>
                  <a:pt x="17523" y="21600"/>
                </a:lnTo>
                <a:lnTo>
                  <a:pt x="20468" y="21600"/>
                </a:lnTo>
                <a:lnTo>
                  <a:pt x="20468" y="5923"/>
                </a:lnTo>
                <a:lnTo>
                  <a:pt x="21285" y="6563"/>
                </a:lnTo>
                <a:lnTo>
                  <a:pt x="21600" y="5655"/>
                </a:lnTo>
                <a:lnTo>
                  <a:pt x="14383" y="0"/>
                </a:lnTo>
                <a:close/>
                <a:moveTo>
                  <a:pt x="13102" y="5002"/>
                </a:moveTo>
                <a:lnTo>
                  <a:pt x="15663" y="5002"/>
                </a:lnTo>
                <a:lnTo>
                  <a:pt x="15663" y="8475"/>
                </a:lnTo>
                <a:lnTo>
                  <a:pt x="13102" y="8475"/>
                </a:lnTo>
                <a:lnTo>
                  <a:pt x="13102" y="5002"/>
                </a:lnTo>
                <a:close/>
                <a:moveTo>
                  <a:pt x="12115" y="14124"/>
                </a:moveTo>
                <a:lnTo>
                  <a:pt x="14142" y="16818"/>
                </a:lnTo>
                <a:lnTo>
                  <a:pt x="14142" y="14124"/>
                </a:lnTo>
                <a:lnTo>
                  <a:pt x="12115" y="14124"/>
                </a:lnTo>
                <a:close/>
                <a:moveTo>
                  <a:pt x="14624" y="14124"/>
                </a:moveTo>
                <a:lnTo>
                  <a:pt x="14624" y="16818"/>
                </a:lnTo>
                <a:lnTo>
                  <a:pt x="16649" y="14124"/>
                </a:lnTo>
                <a:lnTo>
                  <a:pt x="14624" y="14124"/>
                </a:lnTo>
                <a:close/>
                <a:moveTo>
                  <a:pt x="11722" y="14567"/>
                </a:moveTo>
                <a:lnTo>
                  <a:pt x="11722" y="20674"/>
                </a:lnTo>
                <a:lnTo>
                  <a:pt x="14020" y="17619"/>
                </a:lnTo>
                <a:lnTo>
                  <a:pt x="11722" y="14567"/>
                </a:lnTo>
                <a:close/>
                <a:moveTo>
                  <a:pt x="17043" y="14567"/>
                </a:moveTo>
                <a:lnTo>
                  <a:pt x="14745" y="17619"/>
                </a:lnTo>
                <a:lnTo>
                  <a:pt x="17043" y="20674"/>
                </a:lnTo>
                <a:lnTo>
                  <a:pt x="17043" y="14567"/>
                </a:lnTo>
                <a:close/>
                <a:moveTo>
                  <a:pt x="14142" y="18424"/>
                </a:moveTo>
                <a:lnTo>
                  <a:pt x="11763" y="21585"/>
                </a:lnTo>
                <a:lnTo>
                  <a:pt x="14142" y="21585"/>
                </a:lnTo>
                <a:lnTo>
                  <a:pt x="14142" y="18424"/>
                </a:lnTo>
                <a:close/>
                <a:moveTo>
                  <a:pt x="14624" y="18424"/>
                </a:moveTo>
                <a:lnTo>
                  <a:pt x="14624" y="21585"/>
                </a:lnTo>
                <a:lnTo>
                  <a:pt x="17002" y="21585"/>
                </a:lnTo>
                <a:lnTo>
                  <a:pt x="14624" y="18424"/>
                </a:lnTo>
                <a:close/>
              </a:path>
            </a:pathLst>
          </a:cu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/>
          </a:gradFill>
          <a:ln>
            <a:solidFill>
              <a:srgbClr val="46AAC4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l" defTabSz="967617">
              <a:defRPr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331" name="Logomark-Blue.png" descr="Logomark-Bl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007" y="5023336"/>
            <a:ext cx="1048949" cy="1048948"/>
          </a:xfrm>
          <a:prstGeom prst="rect">
            <a:avLst/>
          </a:prstGeom>
          <a:ln w="12700">
            <a:miter lim="400000"/>
          </a:ln>
        </p:spPr>
      </p:pic>
      <p:sp>
        <p:nvSpPr>
          <p:cNvPr id="332" name="Connect"/>
          <p:cNvSpPr txBox="1"/>
          <p:nvPr/>
        </p:nvSpPr>
        <p:spPr>
          <a:xfrm>
            <a:off x="2252148" y="2313276"/>
            <a:ext cx="959283" cy="340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l" defTabSz="967617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Connect</a:t>
            </a:r>
          </a:p>
        </p:txBody>
      </p:sp>
      <p:sp>
        <p:nvSpPr>
          <p:cNvPr id="333" name="Assign"/>
          <p:cNvSpPr txBox="1"/>
          <p:nvPr/>
        </p:nvSpPr>
        <p:spPr>
          <a:xfrm>
            <a:off x="5189475" y="2397717"/>
            <a:ext cx="761094" cy="340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l" defTabSz="967617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Assign</a:t>
            </a:r>
          </a:p>
        </p:txBody>
      </p:sp>
      <p:sp>
        <p:nvSpPr>
          <p:cNvPr id="334" name="Buy"/>
          <p:cNvSpPr txBox="1"/>
          <p:nvPr/>
        </p:nvSpPr>
        <p:spPr>
          <a:xfrm>
            <a:off x="8340920" y="2491396"/>
            <a:ext cx="490722" cy="340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l" defTabSz="967617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Buy</a:t>
            </a:r>
          </a:p>
        </p:txBody>
      </p:sp>
      <p:sp>
        <p:nvSpPr>
          <p:cNvPr id="335" name="Produce"/>
          <p:cNvSpPr txBox="1"/>
          <p:nvPr/>
        </p:nvSpPr>
        <p:spPr>
          <a:xfrm>
            <a:off x="6479289" y="3686247"/>
            <a:ext cx="954446" cy="340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l" defTabSz="967617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Produce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1" animBg="1" advAuto="0"/>
      <p:bldP spid="307" grpId="3" animBg="1" advAuto="0"/>
      <p:bldP spid="317" grpId="5" animBg="1" advAuto="0"/>
      <p:bldP spid="318" grpId="7" animBg="1" advAuto="0"/>
      <p:bldP spid="319" grpId="8" animBg="1" advAuto="0"/>
      <p:bldP spid="321" grpId="9" animBg="1" advAuto="0"/>
      <p:bldP spid="332" grpId="2" animBg="1" advAuto="0"/>
      <p:bldP spid="333" grpId="4" animBg="1" advAuto="0"/>
      <p:bldP spid="334" grpId="6" animBg="1" advAuto="0"/>
      <p:bldP spid="335" grpId="1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组合 17"/>
          <p:cNvGrpSpPr/>
          <p:nvPr/>
        </p:nvGrpSpPr>
        <p:grpSpPr>
          <a:xfrm>
            <a:off x="4403152" y="1078907"/>
            <a:ext cx="3384110" cy="95450"/>
            <a:chOff x="0" y="0"/>
            <a:chExt cx="3384108" cy="95449"/>
          </a:xfrm>
        </p:grpSpPr>
        <p:sp>
          <p:nvSpPr>
            <p:cNvPr id="337" name="梯形 18"/>
            <p:cNvSpPr/>
            <p:nvPr/>
          </p:nvSpPr>
          <p:spPr>
            <a:xfrm>
              <a:off x="-1" y="-1"/>
              <a:ext cx="816594" cy="95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545" y="0"/>
                  </a:lnTo>
                  <a:lnTo>
                    <a:pt x="19055" y="0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50D21"/>
                </a:gs>
                <a:gs pos="100000">
                  <a:srgbClr val="29CDF3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38" name="梯形 19"/>
            <p:cNvSpPr/>
            <p:nvPr/>
          </p:nvSpPr>
          <p:spPr>
            <a:xfrm>
              <a:off x="855838" y="-1"/>
              <a:ext cx="816593" cy="95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545" y="0"/>
                  </a:lnTo>
                  <a:lnTo>
                    <a:pt x="19055" y="0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50D21"/>
                </a:gs>
                <a:gs pos="100000">
                  <a:srgbClr val="E78947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39" name="梯形 20"/>
            <p:cNvSpPr/>
            <p:nvPr/>
          </p:nvSpPr>
          <p:spPr>
            <a:xfrm>
              <a:off x="1711677" y="-1"/>
              <a:ext cx="816593" cy="95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545" y="0"/>
                  </a:lnTo>
                  <a:lnTo>
                    <a:pt x="19055" y="0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50D21"/>
                </a:gs>
                <a:gs pos="100000">
                  <a:srgbClr val="29CDF3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40" name="梯形 21"/>
            <p:cNvSpPr/>
            <p:nvPr/>
          </p:nvSpPr>
          <p:spPr>
            <a:xfrm>
              <a:off x="2567516" y="-1"/>
              <a:ext cx="816593" cy="95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545" y="0"/>
                  </a:lnTo>
                  <a:lnTo>
                    <a:pt x="19055" y="0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50D21"/>
                </a:gs>
                <a:gs pos="100000">
                  <a:srgbClr val="E78947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342" name="文本框 32"/>
          <p:cNvSpPr txBox="1"/>
          <p:nvPr/>
        </p:nvSpPr>
        <p:spPr>
          <a:xfrm>
            <a:off x="4745758" y="394888"/>
            <a:ext cx="2687784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gradFill flip="none" rotWithShape="1">
                  <a:gsLst>
                    <a:gs pos="0">
                      <a:srgbClr val="29CDF3"/>
                    </a:gs>
                    <a:gs pos="100000">
                      <a:srgbClr val="79F3FA"/>
                    </a:gs>
                  </a:gsLst>
                  <a:lin ang="2700000" scaled="0"/>
                </a:gradFill>
              </a:defRPr>
            </a:lvl1pPr>
          </a:lstStyle>
          <a:p>
            <a:r>
              <a:t>Game Fi </a:t>
            </a:r>
          </a:p>
        </p:txBody>
      </p:sp>
      <p:sp>
        <p:nvSpPr>
          <p:cNvPr id="343" name="圆形"/>
          <p:cNvSpPr/>
          <p:nvPr/>
        </p:nvSpPr>
        <p:spPr>
          <a:xfrm>
            <a:off x="4973856" y="3814685"/>
            <a:ext cx="1270001" cy="12700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l" defTabSz="967617"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44" name="圆形"/>
          <p:cNvSpPr/>
          <p:nvPr/>
        </p:nvSpPr>
        <p:spPr>
          <a:xfrm>
            <a:off x="9299930" y="3613128"/>
            <a:ext cx="1270001" cy="12700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l" defTabSz="967617"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45" name="线条"/>
          <p:cNvSpPr/>
          <p:nvPr/>
        </p:nvSpPr>
        <p:spPr>
          <a:xfrm>
            <a:off x="9934930" y="2298641"/>
            <a:ext cx="1" cy="1295401"/>
          </a:xfrm>
          <a:prstGeom prst="line">
            <a:avLst/>
          </a:prstGeom>
          <a:ln w="25400">
            <a:solidFill>
              <a:srgbClr val="DE8D57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967617"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46" name="线条"/>
          <p:cNvSpPr/>
          <p:nvPr/>
        </p:nvSpPr>
        <p:spPr>
          <a:xfrm flipH="1">
            <a:off x="6250553" y="4240687"/>
            <a:ext cx="3041770" cy="288150"/>
          </a:xfrm>
          <a:prstGeom prst="line">
            <a:avLst/>
          </a:prstGeom>
          <a:ln w="25400">
            <a:solidFill>
              <a:srgbClr val="DE8D57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967617"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47" name="椭圆形"/>
          <p:cNvSpPr/>
          <p:nvPr/>
        </p:nvSpPr>
        <p:spPr>
          <a:xfrm>
            <a:off x="6461399" y="2201932"/>
            <a:ext cx="1293054" cy="12700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l" defTabSz="967617"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48" name="线条"/>
          <p:cNvSpPr/>
          <p:nvPr/>
        </p:nvSpPr>
        <p:spPr>
          <a:xfrm flipV="1">
            <a:off x="6101240" y="3400360"/>
            <a:ext cx="603161" cy="603161"/>
          </a:xfrm>
          <a:prstGeom prst="line">
            <a:avLst/>
          </a:prstGeom>
          <a:ln w="25400">
            <a:solidFill>
              <a:srgbClr val="DE8D57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967617"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49" name="硬币"/>
          <p:cNvSpPr/>
          <p:nvPr/>
        </p:nvSpPr>
        <p:spPr>
          <a:xfrm>
            <a:off x="6826096" y="2572927"/>
            <a:ext cx="526430" cy="5280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gradFill>
            <a:gsLst>
              <a:gs pos="87000">
                <a:srgbClr val="29CDF3"/>
              </a:gs>
              <a:gs pos="88000">
                <a:srgbClr val="050D21"/>
              </a:gs>
              <a:gs pos="91000">
                <a:srgbClr val="050D21"/>
              </a:gs>
              <a:gs pos="100000">
                <a:srgbClr val="29CDF3"/>
              </a:gs>
            </a:gsLst>
            <a:path>
              <a:fillToRect l="35879" t="50774" r="64120" b="49225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50" name="掌印"/>
          <p:cNvSpPr/>
          <p:nvPr/>
        </p:nvSpPr>
        <p:spPr>
          <a:xfrm>
            <a:off x="9613888" y="3926789"/>
            <a:ext cx="642084" cy="6426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19638" extrusionOk="0">
                <a:moveTo>
                  <a:pt x="7646" y="5"/>
                </a:moveTo>
                <a:cubicBezTo>
                  <a:pt x="7562" y="-2"/>
                  <a:pt x="7476" y="-1"/>
                  <a:pt x="7390" y="6"/>
                </a:cubicBezTo>
                <a:cubicBezTo>
                  <a:pt x="6026" y="115"/>
                  <a:pt x="5078" y="1930"/>
                  <a:pt x="5272" y="4060"/>
                </a:cubicBezTo>
                <a:cubicBezTo>
                  <a:pt x="5465" y="6190"/>
                  <a:pt x="6729" y="7828"/>
                  <a:pt x="8094" y="7719"/>
                </a:cubicBezTo>
                <a:cubicBezTo>
                  <a:pt x="9459" y="7610"/>
                  <a:pt x="10407" y="5795"/>
                  <a:pt x="10213" y="3665"/>
                </a:cubicBezTo>
                <a:cubicBezTo>
                  <a:pt x="10031" y="1668"/>
                  <a:pt x="8910" y="102"/>
                  <a:pt x="7646" y="5"/>
                </a:cubicBezTo>
                <a:close/>
                <a:moveTo>
                  <a:pt x="13864" y="838"/>
                </a:moveTo>
                <a:cubicBezTo>
                  <a:pt x="12599" y="910"/>
                  <a:pt x="11452" y="2414"/>
                  <a:pt x="11238" y="4358"/>
                </a:cubicBezTo>
                <a:cubicBezTo>
                  <a:pt x="11009" y="6431"/>
                  <a:pt x="11927" y="8218"/>
                  <a:pt x="13289" y="8350"/>
                </a:cubicBezTo>
                <a:cubicBezTo>
                  <a:pt x="14651" y="8483"/>
                  <a:pt x="15942" y="6910"/>
                  <a:pt x="16171" y="4837"/>
                </a:cubicBezTo>
                <a:cubicBezTo>
                  <a:pt x="16400" y="2764"/>
                  <a:pt x="15482" y="975"/>
                  <a:pt x="14119" y="843"/>
                </a:cubicBezTo>
                <a:cubicBezTo>
                  <a:pt x="14034" y="835"/>
                  <a:pt x="13948" y="834"/>
                  <a:pt x="13864" y="838"/>
                </a:cubicBezTo>
                <a:close/>
                <a:moveTo>
                  <a:pt x="2169" y="4379"/>
                </a:moveTo>
                <a:cubicBezTo>
                  <a:pt x="2084" y="4381"/>
                  <a:pt x="1997" y="4390"/>
                  <a:pt x="1912" y="4403"/>
                </a:cubicBezTo>
                <a:cubicBezTo>
                  <a:pt x="548" y="4627"/>
                  <a:pt x="-271" y="6342"/>
                  <a:pt x="82" y="8234"/>
                </a:cubicBezTo>
                <a:cubicBezTo>
                  <a:pt x="434" y="10126"/>
                  <a:pt x="1825" y="11478"/>
                  <a:pt x="3189" y="11255"/>
                </a:cubicBezTo>
                <a:cubicBezTo>
                  <a:pt x="4553" y="11031"/>
                  <a:pt x="5374" y="9317"/>
                  <a:pt x="5021" y="7425"/>
                </a:cubicBezTo>
                <a:cubicBezTo>
                  <a:pt x="4691" y="5651"/>
                  <a:pt x="3447" y="4350"/>
                  <a:pt x="2169" y="4379"/>
                </a:cubicBezTo>
                <a:close/>
                <a:moveTo>
                  <a:pt x="18833" y="5389"/>
                </a:moveTo>
                <a:cubicBezTo>
                  <a:pt x="17555" y="5393"/>
                  <a:pt x="16348" y="6724"/>
                  <a:pt x="16069" y="8505"/>
                </a:cubicBezTo>
                <a:cubicBezTo>
                  <a:pt x="15771" y="10405"/>
                  <a:pt x="16641" y="12099"/>
                  <a:pt x="18011" y="12288"/>
                </a:cubicBezTo>
                <a:cubicBezTo>
                  <a:pt x="19381" y="12477"/>
                  <a:pt x="20733" y="11089"/>
                  <a:pt x="21031" y="9189"/>
                </a:cubicBezTo>
                <a:cubicBezTo>
                  <a:pt x="21329" y="7288"/>
                  <a:pt x="20459" y="5595"/>
                  <a:pt x="19089" y="5406"/>
                </a:cubicBezTo>
                <a:cubicBezTo>
                  <a:pt x="19003" y="5394"/>
                  <a:pt x="18918" y="5389"/>
                  <a:pt x="18833" y="5389"/>
                </a:cubicBezTo>
                <a:close/>
                <a:moveTo>
                  <a:pt x="10259" y="8589"/>
                </a:moveTo>
                <a:cubicBezTo>
                  <a:pt x="7219" y="8498"/>
                  <a:pt x="6951" y="10508"/>
                  <a:pt x="5443" y="11857"/>
                </a:cubicBezTo>
                <a:cubicBezTo>
                  <a:pt x="3801" y="13327"/>
                  <a:pt x="557" y="14077"/>
                  <a:pt x="2108" y="17412"/>
                </a:cubicBezTo>
                <a:cubicBezTo>
                  <a:pt x="3684" y="20800"/>
                  <a:pt x="7019" y="18127"/>
                  <a:pt x="9882" y="18214"/>
                </a:cubicBezTo>
                <a:cubicBezTo>
                  <a:pt x="12745" y="18300"/>
                  <a:pt x="16837" y="21598"/>
                  <a:pt x="18716" y="17853"/>
                </a:cubicBezTo>
                <a:cubicBezTo>
                  <a:pt x="20176" y="14945"/>
                  <a:pt x="17566" y="13948"/>
                  <a:pt x="15724" y="12831"/>
                </a:cubicBezTo>
                <a:cubicBezTo>
                  <a:pt x="13296" y="11358"/>
                  <a:pt x="13699" y="8693"/>
                  <a:pt x="10259" y="8589"/>
                </a:cubicBezTo>
                <a:close/>
              </a:path>
            </a:pathLst>
          </a:cu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/>
          </a:gradFill>
          <a:ln>
            <a:solidFill>
              <a:srgbClr val="46AAC4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l" defTabSz="967617">
              <a:defRPr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51" name="谷仓"/>
          <p:cNvSpPr/>
          <p:nvPr/>
        </p:nvSpPr>
        <p:spPr>
          <a:xfrm>
            <a:off x="5191195" y="4171451"/>
            <a:ext cx="835323" cy="5564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83" y="0"/>
                </a:moveTo>
                <a:lnTo>
                  <a:pt x="7165" y="5655"/>
                </a:lnTo>
                <a:lnTo>
                  <a:pt x="7480" y="6563"/>
                </a:lnTo>
                <a:lnTo>
                  <a:pt x="8491" y="5771"/>
                </a:lnTo>
                <a:lnTo>
                  <a:pt x="8491" y="9701"/>
                </a:lnTo>
                <a:lnTo>
                  <a:pt x="0" y="14458"/>
                </a:lnTo>
                <a:lnTo>
                  <a:pt x="239" y="15417"/>
                </a:lnTo>
                <a:lnTo>
                  <a:pt x="930" y="15030"/>
                </a:lnTo>
                <a:lnTo>
                  <a:pt x="930" y="21600"/>
                </a:lnTo>
                <a:lnTo>
                  <a:pt x="8083" y="21600"/>
                </a:lnTo>
                <a:lnTo>
                  <a:pt x="10341" y="21600"/>
                </a:lnTo>
                <a:lnTo>
                  <a:pt x="11241" y="21600"/>
                </a:lnTo>
                <a:lnTo>
                  <a:pt x="11241" y="13404"/>
                </a:lnTo>
                <a:lnTo>
                  <a:pt x="17523" y="13404"/>
                </a:lnTo>
                <a:lnTo>
                  <a:pt x="17523" y="21600"/>
                </a:lnTo>
                <a:lnTo>
                  <a:pt x="20468" y="21600"/>
                </a:lnTo>
                <a:lnTo>
                  <a:pt x="20468" y="5923"/>
                </a:lnTo>
                <a:lnTo>
                  <a:pt x="21285" y="6563"/>
                </a:lnTo>
                <a:lnTo>
                  <a:pt x="21600" y="5655"/>
                </a:lnTo>
                <a:lnTo>
                  <a:pt x="14383" y="0"/>
                </a:lnTo>
                <a:close/>
                <a:moveTo>
                  <a:pt x="13102" y="5002"/>
                </a:moveTo>
                <a:lnTo>
                  <a:pt x="15663" y="5002"/>
                </a:lnTo>
                <a:lnTo>
                  <a:pt x="15663" y="8475"/>
                </a:lnTo>
                <a:lnTo>
                  <a:pt x="13102" y="8475"/>
                </a:lnTo>
                <a:lnTo>
                  <a:pt x="13102" y="5002"/>
                </a:lnTo>
                <a:close/>
                <a:moveTo>
                  <a:pt x="12115" y="14124"/>
                </a:moveTo>
                <a:lnTo>
                  <a:pt x="14142" y="16818"/>
                </a:lnTo>
                <a:lnTo>
                  <a:pt x="14142" y="14124"/>
                </a:lnTo>
                <a:lnTo>
                  <a:pt x="12115" y="14124"/>
                </a:lnTo>
                <a:close/>
                <a:moveTo>
                  <a:pt x="14624" y="14124"/>
                </a:moveTo>
                <a:lnTo>
                  <a:pt x="14624" y="16818"/>
                </a:lnTo>
                <a:lnTo>
                  <a:pt x="16649" y="14124"/>
                </a:lnTo>
                <a:lnTo>
                  <a:pt x="14624" y="14124"/>
                </a:lnTo>
                <a:close/>
                <a:moveTo>
                  <a:pt x="11722" y="14567"/>
                </a:moveTo>
                <a:lnTo>
                  <a:pt x="11722" y="20674"/>
                </a:lnTo>
                <a:lnTo>
                  <a:pt x="14020" y="17619"/>
                </a:lnTo>
                <a:lnTo>
                  <a:pt x="11722" y="14567"/>
                </a:lnTo>
                <a:close/>
                <a:moveTo>
                  <a:pt x="17043" y="14567"/>
                </a:moveTo>
                <a:lnTo>
                  <a:pt x="14745" y="17619"/>
                </a:lnTo>
                <a:lnTo>
                  <a:pt x="17043" y="20674"/>
                </a:lnTo>
                <a:lnTo>
                  <a:pt x="17043" y="14567"/>
                </a:lnTo>
                <a:close/>
                <a:moveTo>
                  <a:pt x="14142" y="18424"/>
                </a:moveTo>
                <a:lnTo>
                  <a:pt x="11763" y="21585"/>
                </a:lnTo>
                <a:lnTo>
                  <a:pt x="14142" y="21585"/>
                </a:lnTo>
                <a:lnTo>
                  <a:pt x="14142" y="18424"/>
                </a:lnTo>
                <a:close/>
                <a:moveTo>
                  <a:pt x="14624" y="18424"/>
                </a:moveTo>
                <a:lnTo>
                  <a:pt x="14624" y="21585"/>
                </a:lnTo>
                <a:lnTo>
                  <a:pt x="17002" y="21585"/>
                </a:lnTo>
                <a:lnTo>
                  <a:pt x="14624" y="18424"/>
                </a:lnTo>
                <a:close/>
              </a:path>
            </a:pathLst>
          </a:cu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/>
          </a:gradFill>
          <a:ln>
            <a:solidFill>
              <a:srgbClr val="46AAC4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l" defTabSz="967617">
              <a:defRPr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52" name="圆形"/>
          <p:cNvSpPr/>
          <p:nvPr/>
        </p:nvSpPr>
        <p:spPr>
          <a:xfrm>
            <a:off x="9299930" y="1077141"/>
            <a:ext cx="1270001" cy="12700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l" defTabSz="967617"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53" name="Egg"/>
          <p:cNvSpPr txBox="1"/>
          <p:nvPr/>
        </p:nvSpPr>
        <p:spPr>
          <a:xfrm>
            <a:off x="9656889" y="634439"/>
            <a:ext cx="556082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Egg</a:t>
            </a:r>
          </a:p>
        </p:txBody>
      </p:sp>
      <p:sp>
        <p:nvSpPr>
          <p:cNvPr id="354" name="线条"/>
          <p:cNvSpPr/>
          <p:nvPr/>
        </p:nvSpPr>
        <p:spPr>
          <a:xfrm flipV="1">
            <a:off x="7750828" y="1846459"/>
            <a:ext cx="1587494" cy="922514"/>
          </a:xfrm>
          <a:prstGeom prst="line">
            <a:avLst/>
          </a:prstGeom>
          <a:ln w="25400">
            <a:solidFill>
              <a:srgbClr val="DE8D57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967617"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55" name="鸡蛋"/>
          <p:cNvSpPr/>
          <p:nvPr/>
        </p:nvSpPr>
        <p:spPr>
          <a:xfrm>
            <a:off x="9746972" y="1437821"/>
            <a:ext cx="394243" cy="548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5428" y="0"/>
                  <a:pt x="1780" y="4784"/>
                  <a:pt x="441" y="9979"/>
                </a:cubicBezTo>
                <a:cubicBezTo>
                  <a:pt x="138" y="11158"/>
                  <a:pt x="0" y="12773"/>
                  <a:pt x="0" y="13462"/>
                </a:cubicBezTo>
                <a:cubicBezTo>
                  <a:pt x="0" y="18266"/>
                  <a:pt x="4833" y="21600"/>
                  <a:pt x="10800" y="21600"/>
                </a:cubicBezTo>
                <a:cubicBezTo>
                  <a:pt x="16767" y="21600"/>
                  <a:pt x="21600" y="18266"/>
                  <a:pt x="21600" y="13462"/>
                </a:cubicBezTo>
                <a:cubicBezTo>
                  <a:pt x="21600" y="12773"/>
                  <a:pt x="21462" y="11158"/>
                  <a:pt x="21159" y="9979"/>
                </a:cubicBezTo>
                <a:cubicBezTo>
                  <a:pt x="19820" y="4784"/>
                  <a:pt x="16172" y="0"/>
                  <a:pt x="10800" y="0"/>
                </a:cubicBezTo>
                <a:close/>
              </a:path>
            </a:pathLst>
          </a:cu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/>
          </a:gradFill>
          <a:ln>
            <a:solidFill>
              <a:srgbClr val="46AAC4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l" defTabSz="967617">
              <a:defRPr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56" name="Fairy Bean"/>
          <p:cNvSpPr txBox="1"/>
          <p:nvPr/>
        </p:nvSpPr>
        <p:spPr>
          <a:xfrm>
            <a:off x="6423138" y="1743063"/>
            <a:ext cx="133234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Fairy Bean</a:t>
            </a:r>
          </a:p>
        </p:txBody>
      </p:sp>
      <p:sp>
        <p:nvSpPr>
          <p:cNvPr id="357" name="Grow"/>
          <p:cNvSpPr txBox="1"/>
          <p:nvPr/>
        </p:nvSpPr>
        <p:spPr>
          <a:xfrm>
            <a:off x="10576339" y="4050008"/>
            <a:ext cx="710988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Grow</a:t>
            </a:r>
          </a:p>
        </p:txBody>
      </p:sp>
      <p:sp>
        <p:nvSpPr>
          <p:cNvPr id="358" name="Production"/>
          <p:cNvSpPr txBox="1"/>
          <p:nvPr/>
        </p:nvSpPr>
        <p:spPr>
          <a:xfrm>
            <a:off x="3642703" y="4204915"/>
            <a:ext cx="131845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Production</a:t>
            </a:r>
          </a:p>
        </p:txBody>
      </p:sp>
      <p:sp>
        <p:nvSpPr>
          <p:cNvPr id="359" name="Buy"/>
          <p:cNvSpPr txBox="1"/>
          <p:nvPr/>
        </p:nvSpPr>
        <p:spPr>
          <a:xfrm>
            <a:off x="8340920" y="2491396"/>
            <a:ext cx="490722" cy="340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l" defTabSz="967617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Buy</a:t>
            </a:r>
          </a:p>
        </p:txBody>
      </p:sp>
      <p:sp>
        <p:nvSpPr>
          <p:cNvPr id="360" name="Produce"/>
          <p:cNvSpPr txBox="1"/>
          <p:nvPr/>
        </p:nvSpPr>
        <p:spPr>
          <a:xfrm>
            <a:off x="6479289" y="3686247"/>
            <a:ext cx="954446" cy="340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l" defTabSz="967617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Produce</a:t>
            </a:r>
          </a:p>
        </p:txBody>
      </p:sp>
      <p:sp>
        <p:nvSpPr>
          <p:cNvPr id="361" name="矩形"/>
          <p:cNvSpPr/>
          <p:nvPr/>
        </p:nvSpPr>
        <p:spPr>
          <a:xfrm>
            <a:off x="377765" y="1297034"/>
            <a:ext cx="4538157" cy="2782486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l" defTabSz="967617"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aphicFrame>
        <p:nvGraphicFramePr>
          <p:cNvPr id="362" name="二维折线图"/>
          <p:cNvGraphicFramePr/>
          <p:nvPr/>
        </p:nvGraphicFramePr>
        <p:xfrm>
          <a:off x="-63948" y="1369918"/>
          <a:ext cx="4365879" cy="29340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63" name="Price"/>
          <p:cNvSpPr txBox="1"/>
          <p:nvPr/>
        </p:nvSpPr>
        <p:spPr>
          <a:xfrm>
            <a:off x="484513" y="1232746"/>
            <a:ext cx="68283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Price</a:t>
            </a:r>
          </a:p>
        </p:txBody>
      </p:sp>
      <p:sp>
        <p:nvSpPr>
          <p:cNvPr id="364" name="Mint…"/>
          <p:cNvSpPr txBox="1"/>
          <p:nvPr/>
        </p:nvSpPr>
        <p:spPr>
          <a:xfrm>
            <a:off x="4203248" y="3230879"/>
            <a:ext cx="725374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000000"/>
                </a:solidFill>
              </a:defRPr>
            </a:pPr>
            <a:r>
              <a:t>Mint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 Time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" grpId="1" animBg="1" advAuto="0"/>
      <p:bldP spid="362" grpId="2" animBg="1" advAuto="0"/>
      <p:bldP spid="363" grpId="3" animBg="1" advAuto="0"/>
      <p:bldP spid="364" grpId="4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组合 17"/>
          <p:cNvGrpSpPr/>
          <p:nvPr/>
        </p:nvGrpSpPr>
        <p:grpSpPr>
          <a:xfrm>
            <a:off x="4403152" y="1078907"/>
            <a:ext cx="3384110" cy="95450"/>
            <a:chOff x="0" y="0"/>
            <a:chExt cx="3384108" cy="95449"/>
          </a:xfrm>
        </p:grpSpPr>
        <p:sp>
          <p:nvSpPr>
            <p:cNvPr id="366" name="梯形 18"/>
            <p:cNvSpPr/>
            <p:nvPr/>
          </p:nvSpPr>
          <p:spPr>
            <a:xfrm>
              <a:off x="-1" y="-1"/>
              <a:ext cx="816594" cy="95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545" y="0"/>
                  </a:lnTo>
                  <a:lnTo>
                    <a:pt x="19055" y="0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50D21"/>
                </a:gs>
                <a:gs pos="100000">
                  <a:srgbClr val="29CDF3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67" name="梯形 19"/>
            <p:cNvSpPr/>
            <p:nvPr/>
          </p:nvSpPr>
          <p:spPr>
            <a:xfrm>
              <a:off x="855838" y="-1"/>
              <a:ext cx="816593" cy="95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545" y="0"/>
                  </a:lnTo>
                  <a:lnTo>
                    <a:pt x="19055" y="0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50D21"/>
                </a:gs>
                <a:gs pos="100000">
                  <a:srgbClr val="E78947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68" name="梯形 20"/>
            <p:cNvSpPr/>
            <p:nvPr/>
          </p:nvSpPr>
          <p:spPr>
            <a:xfrm>
              <a:off x="1711677" y="-1"/>
              <a:ext cx="816593" cy="95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545" y="0"/>
                  </a:lnTo>
                  <a:lnTo>
                    <a:pt x="19055" y="0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50D21"/>
                </a:gs>
                <a:gs pos="100000">
                  <a:srgbClr val="29CDF3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69" name="梯形 21"/>
            <p:cNvSpPr/>
            <p:nvPr/>
          </p:nvSpPr>
          <p:spPr>
            <a:xfrm>
              <a:off x="2567516" y="-1"/>
              <a:ext cx="816593" cy="95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545" y="0"/>
                  </a:lnTo>
                  <a:lnTo>
                    <a:pt x="19055" y="0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50D21"/>
                </a:gs>
                <a:gs pos="100000">
                  <a:srgbClr val="E78947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371" name="文本框 32"/>
          <p:cNvSpPr txBox="1"/>
          <p:nvPr/>
        </p:nvSpPr>
        <p:spPr>
          <a:xfrm>
            <a:off x="4745758" y="394888"/>
            <a:ext cx="2687784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gradFill flip="none" rotWithShape="1">
                  <a:gsLst>
                    <a:gs pos="0">
                      <a:srgbClr val="29CDF3"/>
                    </a:gs>
                    <a:gs pos="100000">
                      <a:srgbClr val="79F3FA"/>
                    </a:gs>
                  </a:gsLst>
                  <a:lin ang="2700000" scaled="0"/>
                </a:gradFill>
              </a:defRPr>
            </a:lvl1pPr>
          </a:lstStyle>
          <a:p>
            <a:r>
              <a:t>Game Fi </a:t>
            </a:r>
          </a:p>
        </p:txBody>
      </p:sp>
      <p:sp>
        <p:nvSpPr>
          <p:cNvPr id="372" name="圆形"/>
          <p:cNvSpPr/>
          <p:nvPr/>
        </p:nvSpPr>
        <p:spPr>
          <a:xfrm>
            <a:off x="4973856" y="3814685"/>
            <a:ext cx="1270001" cy="12700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l" defTabSz="967617"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73" name="圆形"/>
          <p:cNvSpPr/>
          <p:nvPr/>
        </p:nvSpPr>
        <p:spPr>
          <a:xfrm>
            <a:off x="6909772" y="4912809"/>
            <a:ext cx="1270001" cy="12700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l" defTabSz="967617"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74" name="圆形"/>
          <p:cNvSpPr/>
          <p:nvPr/>
        </p:nvSpPr>
        <p:spPr>
          <a:xfrm>
            <a:off x="521917" y="2026486"/>
            <a:ext cx="1270001" cy="12700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l" defTabSz="967617"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75" name="圆形"/>
          <p:cNvSpPr/>
          <p:nvPr/>
        </p:nvSpPr>
        <p:spPr>
          <a:xfrm>
            <a:off x="2443481" y="4912809"/>
            <a:ext cx="1270001" cy="12700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l" defTabSz="967617"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76" name="圆形"/>
          <p:cNvSpPr/>
          <p:nvPr/>
        </p:nvSpPr>
        <p:spPr>
          <a:xfrm>
            <a:off x="9299930" y="1077141"/>
            <a:ext cx="1270001" cy="12700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l" defTabSz="967617"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77" name="线条"/>
          <p:cNvSpPr/>
          <p:nvPr/>
        </p:nvSpPr>
        <p:spPr>
          <a:xfrm>
            <a:off x="1860214" y="2707062"/>
            <a:ext cx="1593628" cy="1"/>
          </a:xfrm>
          <a:prstGeom prst="line">
            <a:avLst/>
          </a:prstGeom>
          <a:ln w="25400">
            <a:solidFill>
              <a:srgbClr val="DE8D57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967617"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78" name="线条"/>
          <p:cNvSpPr/>
          <p:nvPr/>
        </p:nvSpPr>
        <p:spPr>
          <a:xfrm>
            <a:off x="4696573" y="2768971"/>
            <a:ext cx="1893777" cy="1"/>
          </a:xfrm>
          <a:prstGeom prst="line">
            <a:avLst/>
          </a:prstGeom>
          <a:ln w="25400">
            <a:solidFill>
              <a:srgbClr val="DE8D57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967617"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79" name="Egg"/>
          <p:cNvSpPr txBox="1"/>
          <p:nvPr/>
        </p:nvSpPr>
        <p:spPr>
          <a:xfrm>
            <a:off x="9656889" y="634439"/>
            <a:ext cx="556082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Egg</a:t>
            </a:r>
          </a:p>
        </p:txBody>
      </p:sp>
      <p:sp>
        <p:nvSpPr>
          <p:cNvPr id="380" name="Key"/>
          <p:cNvSpPr txBox="1"/>
          <p:nvPr/>
        </p:nvSpPr>
        <p:spPr>
          <a:xfrm>
            <a:off x="6484008" y="5705132"/>
            <a:ext cx="541819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Key</a:t>
            </a:r>
          </a:p>
        </p:txBody>
      </p:sp>
      <p:sp>
        <p:nvSpPr>
          <p:cNvPr id="381" name="Wallet"/>
          <p:cNvSpPr txBox="1"/>
          <p:nvPr/>
        </p:nvSpPr>
        <p:spPr>
          <a:xfrm>
            <a:off x="813120" y="2143115"/>
            <a:ext cx="769651" cy="340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l" defTabSz="967617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Wallet</a:t>
            </a:r>
          </a:p>
        </p:txBody>
      </p:sp>
      <p:sp>
        <p:nvSpPr>
          <p:cNvPr id="382" name="圆形"/>
          <p:cNvSpPr/>
          <p:nvPr/>
        </p:nvSpPr>
        <p:spPr>
          <a:xfrm>
            <a:off x="3440207" y="2111768"/>
            <a:ext cx="1270001" cy="12700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l" defTabSz="967617"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83" name="Account"/>
          <p:cNvSpPr txBox="1"/>
          <p:nvPr/>
        </p:nvSpPr>
        <p:spPr>
          <a:xfrm>
            <a:off x="3564250" y="1582514"/>
            <a:ext cx="102191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Account</a:t>
            </a:r>
          </a:p>
        </p:txBody>
      </p:sp>
      <p:sp>
        <p:nvSpPr>
          <p:cNvPr id="384" name="圆形"/>
          <p:cNvSpPr/>
          <p:nvPr/>
        </p:nvSpPr>
        <p:spPr>
          <a:xfrm>
            <a:off x="9299930" y="3613128"/>
            <a:ext cx="1270001" cy="12700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l" defTabSz="967617"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85" name="线条"/>
          <p:cNvSpPr/>
          <p:nvPr/>
        </p:nvSpPr>
        <p:spPr>
          <a:xfrm flipV="1">
            <a:off x="7750828" y="1846459"/>
            <a:ext cx="1587494" cy="922514"/>
          </a:xfrm>
          <a:prstGeom prst="line">
            <a:avLst/>
          </a:prstGeom>
          <a:ln w="25400">
            <a:solidFill>
              <a:srgbClr val="DE8D57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967617"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86" name="线条"/>
          <p:cNvSpPr/>
          <p:nvPr/>
        </p:nvSpPr>
        <p:spPr>
          <a:xfrm>
            <a:off x="9934930" y="2298641"/>
            <a:ext cx="1" cy="1295401"/>
          </a:xfrm>
          <a:prstGeom prst="line">
            <a:avLst/>
          </a:prstGeom>
          <a:ln w="25400">
            <a:solidFill>
              <a:srgbClr val="DE8D57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967617"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87" name="线条"/>
          <p:cNvSpPr/>
          <p:nvPr/>
        </p:nvSpPr>
        <p:spPr>
          <a:xfrm flipH="1">
            <a:off x="6250553" y="4240687"/>
            <a:ext cx="3041770" cy="288150"/>
          </a:xfrm>
          <a:prstGeom prst="line">
            <a:avLst/>
          </a:prstGeom>
          <a:ln w="25400">
            <a:solidFill>
              <a:srgbClr val="DE8D57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967617"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88" name="椭圆形"/>
          <p:cNvSpPr/>
          <p:nvPr/>
        </p:nvSpPr>
        <p:spPr>
          <a:xfrm>
            <a:off x="6461399" y="2201932"/>
            <a:ext cx="1293054" cy="12700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l" defTabSz="967617"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89" name="线条"/>
          <p:cNvSpPr/>
          <p:nvPr/>
        </p:nvSpPr>
        <p:spPr>
          <a:xfrm flipV="1">
            <a:off x="6101240" y="3400360"/>
            <a:ext cx="603161" cy="603161"/>
          </a:xfrm>
          <a:prstGeom prst="line">
            <a:avLst/>
          </a:prstGeom>
          <a:ln w="25400">
            <a:solidFill>
              <a:srgbClr val="DE8D57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967617"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90" name="硬币"/>
          <p:cNvSpPr/>
          <p:nvPr/>
        </p:nvSpPr>
        <p:spPr>
          <a:xfrm>
            <a:off x="6826096" y="2572927"/>
            <a:ext cx="526430" cy="5280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gradFill>
            <a:gsLst>
              <a:gs pos="87000">
                <a:srgbClr val="29CDF3"/>
              </a:gs>
              <a:gs pos="88000">
                <a:srgbClr val="050D21"/>
              </a:gs>
              <a:gs pos="91000">
                <a:srgbClr val="050D21"/>
              </a:gs>
              <a:gs pos="100000">
                <a:srgbClr val="29CDF3"/>
              </a:gs>
            </a:gsLst>
            <a:path>
              <a:fillToRect l="35879" t="50774" r="64120" b="49225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91" name="手提箱"/>
          <p:cNvSpPr/>
          <p:nvPr/>
        </p:nvSpPr>
        <p:spPr>
          <a:xfrm>
            <a:off x="854334" y="2402244"/>
            <a:ext cx="605167" cy="5184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487" y="0"/>
                </a:moveTo>
                <a:lnTo>
                  <a:pt x="6487" y="2989"/>
                </a:lnTo>
                <a:lnTo>
                  <a:pt x="4591" y="2989"/>
                </a:lnTo>
                <a:lnTo>
                  <a:pt x="4591" y="2214"/>
                </a:lnTo>
                <a:lnTo>
                  <a:pt x="2409" y="2214"/>
                </a:lnTo>
                <a:lnTo>
                  <a:pt x="2409" y="2989"/>
                </a:lnTo>
                <a:cubicBezTo>
                  <a:pt x="1080" y="2995"/>
                  <a:pt x="0" y="4263"/>
                  <a:pt x="0" y="5808"/>
                </a:cubicBezTo>
                <a:lnTo>
                  <a:pt x="0" y="18781"/>
                </a:lnTo>
                <a:cubicBezTo>
                  <a:pt x="0" y="20332"/>
                  <a:pt x="1085" y="21600"/>
                  <a:pt x="2414" y="21600"/>
                </a:cubicBezTo>
                <a:lnTo>
                  <a:pt x="19185" y="21600"/>
                </a:lnTo>
                <a:cubicBezTo>
                  <a:pt x="20513" y="21600"/>
                  <a:pt x="21600" y="20332"/>
                  <a:pt x="21600" y="18781"/>
                </a:cubicBezTo>
                <a:lnTo>
                  <a:pt x="21600" y="5808"/>
                </a:lnTo>
                <a:cubicBezTo>
                  <a:pt x="21600" y="4257"/>
                  <a:pt x="20515" y="2989"/>
                  <a:pt x="19191" y="2989"/>
                </a:cubicBezTo>
                <a:lnTo>
                  <a:pt x="19191" y="2214"/>
                </a:lnTo>
                <a:lnTo>
                  <a:pt x="17009" y="2214"/>
                </a:lnTo>
                <a:lnTo>
                  <a:pt x="17009" y="2989"/>
                </a:lnTo>
                <a:lnTo>
                  <a:pt x="15113" y="2989"/>
                </a:lnTo>
                <a:lnTo>
                  <a:pt x="15113" y="0"/>
                </a:lnTo>
                <a:lnTo>
                  <a:pt x="6487" y="0"/>
                </a:lnTo>
                <a:close/>
                <a:moveTo>
                  <a:pt x="7940" y="1690"/>
                </a:moveTo>
                <a:lnTo>
                  <a:pt x="13660" y="1690"/>
                </a:lnTo>
                <a:lnTo>
                  <a:pt x="13660" y="2983"/>
                </a:lnTo>
                <a:lnTo>
                  <a:pt x="7940" y="2983"/>
                </a:lnTo>
                <a:lnTo>
                  <a:pt x="7940" y="1690"/>
                </a:lnTo>
                <a:close/>
              </a:path>
            </a:pathLst>
          </a:cu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/>
          </a:gradFill>
          <a:ln>
            <a:solidFill>
              <a:srgbClr val="46AAC4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l" defTabSz="967617">
              <a:defRPr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92" name="Wallet"/>
          <p:cNvSpPr txBox="1"/>
          <p:nvPr/>
        </p:nvSpPr>
        <p:spPr>
          <a:xfrm>
            <a:off x="813120" y="1610543"/>
            <a:ext cx="769651" cy="340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l" defTabSz="967617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Wallet</a:t>
            </a:r>
          </a:p>
        </p:txBody>
      </p:sp>
      <p:sp>
        <p:nvSpPr>
          <p:cNvPr id="393" name="带肩膀的头像"/>
          <p:cNvSpPr/>
          <p:nvPr/>
        </p:nvSpPr>
        <p:spPr>
          <a:xfrm>
            <a:off x="3695939" y="2377785"/>
            <a:ext cx="760126" cy="6585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/>
          </a:gradFill>
          <a:ln>
            <a:solidFill>
              <a:srgbClr val="46AAC4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l" defTabSz="967617">
              <a:defRPr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94" name="Fairy Bean"/>
          <p:cNvSpPr txBox="1"/>
          <p:nvPr/>
        </p:nvSpPr>
        <p:spPr>
          <a:xfrm>
            <a:off x="6423138" y="1743063"/>
            <a:ext cx="133234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Fairy Bean</a:t>
            </a:r>
          </a:p>
        </p:txBody>
      </p:sp>
      <p:sp>
        <p:nvSpPr>
          <p:cNvPr id="395" name="鸡蛋"/>
          <p:cNvSpPr/>
          <p:nvPr/>
        </p:nvSpPr>
        <p:spPr>
          <a:xfrm>
            <a:off x="9746972" y="1437821"/>
            <a:ext cx="394243" cy="548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5428" y="0"/>
                  <a:pt x="1780" y="4784"/>
                  <a:pt x="441" y="9979"/>
                </a:cubicBezTo>
                <a:cubicBezTo>
                  <a:pt x="138" y="11158"/>
                  <a:pt x="0" y="12773"/>
                  <a:pt x="0" y="13462"/>
                </a:cubicBezTo>
                <a:cubicBezTo>
                  <a:pt x="0" y="18266"/>
                  <a:pt x="4833" y="21600"/>
                  <a:pt x="10800" y="21600"/>
                </a:cubicBezTo>
                <a:cubicBezTo>
                  <a:pt x="16767" y="21600"/>
                  <a:pt x="21600" y="18266"/>
                  <a:pt x="21600" y="13462"/>
                </a:cubicBezTo>
                <a:cubicBezTo>
                  <a:pt x="21600" y="12773"/>
                  <a:pt x="21462" y="11158"/>
                  <a:pt x="21159" y="9979"/>
                </a:cubicBezTo>
                <a:cubicBezTo>
                  <a:pt x="19820" y="4784"/>
                  <a:pt x="16172" y="0"/>
                  <a:pt x="10800" y="0"/>
                </a:cubicBezTo>
                <a:close/>
              </a:path>
            </a:pathLst>
          </a:cu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/>
          </a:gradFill>
          <a:ln>
            <a:solidFill>
              <a:srgbClr val="46AAC4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l" defTabSz="967617">
              <a:defRPr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96" name="掌印"/>
          <p:cNvSpPr/>
          <p:nvPr/>
        </p:nvSpPr>
        <p:spPr>
          <a:xfrm>
            <a:off x="9613888" y="3926789"/>
            <a:ext cx="642084" cy="6426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19638" extrusionOk="0">
                <a:moveTo>
                  <a:pt x="7646" y="5"/>
                </a:moveTo>
                <a:cubicBezTo>
                  <a:pt x="7562" y="-2"/>
                  <a:pt x="7476" y="-1"/>
                  <a:pt x="7390" y="6"/>
                </a:cubicBezTo>
                <a:cubicBezTo>
                  <a:pt x="6026" y="115"/>
                  <a:pt x="5078" y="1930"/>
                  <a:pt x="5272" y="4060"/>
                </a:cubicBezTo>
                <a:cubicBezTo>
                  <a:pt x="5465" y="6190"/>
                  <a:pt x="6729" y="7828"/>
                  <a:pt x="8094" y="7719"/>
                </a:cubicBezTo>
                <a:cubicBezTo>
                  <a:pt x="9459" y="7610"/>
                  <a:pt x="10407" y="5795"/>
                  <a:pt x="10213" y="3665"/>
                </a:cubicBezTo>
                <a:cubicBezTo>
                  <a:pt x="10031" y="1668"/>
                  <a:pt x="8910" y="102"/>
                  <a:pt x="7646" y="5"/>
                </a:cubicBezTo>
                <a:close/>
                <a:moveTo>
                  <a:pt x="13864" y="838"/>
                </a:moveTo>
                <a:cubicBezTo>
                  <a:pt x="12599" y="910"/>
                  <a:pt x="11452" y="2414"/>
                  <a:pt x="11238" y="4358"/>
                </a:cubicBezTo>
                <a:cubicBezTo>
                  <a:pt x="11009" y="6431"/>
                  <a:pt x="11927" y="8218"/>
                  <a:pt x="13289" y="8350"/>
                </a:cubicBezTo>
                <a:cubicBezTo>
                  <a:pt x="14651" y="8483"/>
                  <a:pt x="15942" y="6910"/>
                  <a:pt x="16171" y="4837"/>
                </a:cubicBezTo>
                <a:cubicBezTo>
                  <a:pt x="16400" y="2764"/>
                  <a:pt x="15482" y="975"/>
                  <a:pt x="14119" y="843"/>
                </a:cubicBezTo>
                <a:cubicBezTo>
                  <a:pt x="14034" y="835"/>
                  <a:pt x="13948" y="834"/>
                  <a:pt x="13864" y="838"/>
                </a:cubicBezTo>
                <a:close/>
                <a:moveTo>
                  <a:pt x="2169" y="4379"/>
                </a:moveTo>
                <a:cubicBezTo>
                  <a:pt x="2084" y="4381"/>
                  <a:pt x="1997" y="4390"/>
                  <a:pt x="1912" y="4403"/>
                </a:cubicBezTo>
                <a:cubicBezTo>
                  <a:pt x="548" y="4627"/>
                  <a:pt x="-271" y="6342"/>
                  <a:pt x="82" y="8234"/>
                </a:cubicBezTo>
                <a:cubicBezTo>
                  <a:pt x="434" y="10126"/>
                  <a:pt x="1825" y="11478"/>
                  <a:pt x="3189" y="11255"/>
                </a:cubicBezTo>
                <a:cubicBezTo>
                  <a:pt x="4553" y="11031"/>
                  <a:pt x="5374" y="9317"/>
                  <a:pt x="5021" y="7425"/>
                </a:cubicBezTo>
                <a:cubicBezTo>
                  <a:pt x="4691" y="5651"/>
                  <a:pt x="3447" y="4350"/>
                  <a:pt x="2169" y="4379"/>
                </a:cubicBezTo>
                <a:close/>
                <a:moveTo>
                  <a:pt x="18833" y="5389"/>
                </a:moveTo>
                <a:cubicBezTo>
                  <a:pt x="17555" y="5393"/>
                  <a:pt x="16348" y="6724"/>
                  <a:pt x="16069" y="8505"/>
                </a:cubicBezTo>
                <a:cubicBezTo>
                  <a:pt x="15771" y="10405"/>
                  <a:pt x="16641" y="12099"/>
                  <a:pt x="18011" y="12288"/>
                </a:cubicBezTo>
                <a:cubicBezTo>
                  <a:pt x="19381" y="12477"/>
                  <a:pt x="20733" y="11089"/>
                  <a:pt x="21031" y="9189"/>
                </a:cubicBezTo>
                <a:cubicBezTo>
                  <a:pt x="21329" y="7288"/>
                  <a:pt x="20459" y="5595"/>
                  <a:pt x="19089" y="5406"/>
                </a:cubicBezTo>
                <a:cubicBezTo>
                  <a:pt x="19003" y="5394"/>
                  <a:pt x="18918" y="5389"/>
                  <a:pt x="18833" y="5389"/>
                </a:cubicBezTo>
                <a:close/>
                <a:moveTo>
                  <a:pt x="10259" y="8589"/>
                </a:moveTo>
                <a:cubicBezTo>
                  <a:pt x="7219" y="8498"/>
                  <a:pt x="6951" y="10508"/>
                  <a:pt x="5443" y="11857"/>
                </a:cubicBezTo>
                <a:cubicBezTo>
                  <a:pt x="3801" y="13327"/>
                  <a:pt x="557" y="14077"/>
                  <a:pt x="2108" y="17412"/>
                </a:cubicBezTo>
                <a:cubicBezTo>
                  <a:pt x="3684" y="20800"/>
                  <a:pt x="7019" y="18127"/>
                  <a:pt x="9882" y="18214"/>
                </a:cubicBezTo>
                <a:cubicBezTo>
                  <a:pt x="12745" y="18300"/>
                  <a:pt x="16837" y="21598"/>
                  <a:pt x="18716" y="17853"/>
                </a:cubicBezTo>
                <a:cubicBezTo>
                  <a:pt x="20176" y="14945"/>
                  <a:pt x="17566" y="13948"/>
                  <a:pt x="15724" y="12831"/>
                </a:cubicBezTo>
                <a:cubicBezTo>
                  <a:pt x="13296" y="11358"/>
                  <a:pt x="13699" y="8693"/>
                  <a:pt x="10259" y="8589"/>
                </a:cubicBezTo>
                <a:close/>
              </a:path>
            </a:pathLst>
          </a:cu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/>
          </a:gradFill>
          <a:ln>
            <a:solidFill>
              <a:srgbClr val="46AAC4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l" defTabSz="967617">
              <a:defRPr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97" name="钥匙"/>
          <p:cNvSpPr/>
          <p:nvPr/>
        </p:nvSpPr>
        <p:spPr>
          <a:xfrm>
            <a:off x="7355588" y="5108007"/>
            <a:ext cx="378368" cy="8796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6" y="0"/>
                  <a:pt x="0" y="2080"/>
                  <a:pt x="0" y="4646"/>
                </a:cubicBezTo>
                <a:cubicBezTo>
                  <a:pt x="0" y="6406"/>
                  <a:pt x="2275" y="7936"/>
                  <a:pt x="5629" y="8724"/>
                </a:cubicBezTo>
                <a:lnTo>
                  <a:pt x="5629" y="10112"/>
                </a:lnTo>
                <a:lnTo>
                  <a:pt x="7250" y="10112"/>
                </a:lnTo>
                <a:lnTo>
                  <a:pt x="7250" y="20420"/>
                </a:lnTo>
                <a:lnTo>
                  <a:pt x="10804" y="21600"/>
                </a:lnTo>
                <a:lnTo>
                  <a:pt x="13009" y="20420"/>
                </a:lnTo>
                <a:lnTo>
                  <a:pt x="14362" y="19712"/>
                </a:lnTo>
                <a:lnTo>
                  <a:pt x="13009" y="19092"/>
                </a:lnTo>
                <a:lnTo>
                  <a:pt x="13013" y="18588"/>
                </a:lnTo>
                <a:lnTo>
                  <a:pt x="14397" y="17725"/>
                </a:lnTo>
                <a:lnTo>
                  <a:pt x="13016" y="16890"/>
                </a:lnTo>
                <a:lnTo>
                  <a:pt x="13016" y="16332"/>
                </a:lnTo>
                <a:lnTo>
                  <a:pt x="14397" y="15473"/>
                </a:lnTo>
                <a:lnTo>
                  <a:pt x="13013" y="14634"/>
                </a:lnTo>
                <a:lnTo>
                  <a:pt x="13013" y="14082"/>
                </a:lnTo>
                <a:lnTo>
                  <a:pt x="14397" y="13220"/>
                </a:lnTo>
                <a:lnTo>
                  <a:pt x="13009" y="12380"/>
                </a:lnTo>
                <a:lnTo>
                  <a:pt x="13009" y="11885"/>
                </a:lnTo>
                <a:lnTo>
                  <a:pt x="13064" y="11753"/>
                </a:lnTo>
                <a:lnTo>
                  <a:pt x="14566" y="10665"/>
                </a:lnTo>
                <a:lnTo>
                  <a:pt x="14566" y="10112"/>
                </a:lnTo>
                <a:lnTo>
                  <a:pt x="15970" y="10112"/>
                </a:lnTo>
                <a:lnTo>
                  <a:pt x="15970" y="8724"/>
                </a:lnTo>
                <a:cubicBezTo>
                  <a:pt x="19325" y="7936"/>
                  <a:pt x="21600" y="6406"/>
                  <a:pt x="21600" y="4646"/>
                </a:cubicBezTo>
                <a:cubicBezTo>
                  <a:pt x="21600" y="2080"/>
                  <a:pt x="16764" y="0"/>
                  <a:pt x="10800" y="0"/>
                </a:cubicBezTo>
                <a:close/>
                <a:moveTo>
                  <a:pt x="10800" y="1183"/>
                </a:moveTo>
                <a:cubicBezTo>
                  <a:pt x="12161" y="1183"/>
                  <a:pt x="13264" y="1657"/>
                  <a:pt x="13264" y="2243"/>
                </a:cubicBezTo>
                <a:cubicBezTo>
                  <a:pt x="13264" y="2828"/>
                  <a:pt x="12161" y="3302"/>
                  <a:pt x="10800" y="3302"/>
                </a:cubicBezTo>
                <a:cubicBezTo>
                  <a:pt x="9439" y="3302"/>
                  <a:pt x="8336" y="2828"/>
                  <a:pt x="8336" y="2243"/>
                </a:cubicBezTo>
                <a:cubicBezTo>
                  <a:pt x="8336" y="1657"/>
                  <a:pt x="9439" y="1183"/>
                  <a:pt x="10800" y="1183"/>
                </a:cubicBezTo>
                <a:close/>
              </a:path>
            </a:pathLst>
          </a:cu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/>
          </a:gradFill>
          <a:ln>
            <a:solidFill>
              <a:srgbClr val="46AAC4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l" defTabSz="967617">
              <a:defRPr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98" name="谷仓"/>
          <p:cNvSpPr/>
          <p:nvPr/>
        </p:nvSpPr>
        <p:spPr>
          <a:xfrm>
            <a:off x="5191195" y="4171451"/>
            <a:ext cx="835323" cy="5564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83" y="0"/>
                </a:moveTo>
                <a:lnTo>
                  <a:pt x="7165" y="5655"/>
                </a:lnTo>
                <a:lnTo>
                  <a:pt x="7480" y="6563"/>
                </a:lnTo>
                <a:lnTo>
                  <a:pt x="8491" y="5771"/>
                </a:lnTo>
                <a:lnTo>
                  <a:pt x="8491" y="9701"/>
                </a:lnTo>
                <a:lnTo>
                  <a:pt x="0" y="14458"/>
                </a:lnTo>
                <a:lnTo>
                  <a:pt x="239" y="15417"/>
                </a:lnTo>
                <a:lnTo>
                  <a:pt x="930" y="15030"/>
                </a:lnTo>
                <a:lnTo>
                  <a:pt x="930" y="21600"/>
                </a:lnTo>
                <a:lnTo>
                  <a:pt x="8083" y="21600"/>
                </a:lnTo>
                <a:lnTo>
                  <a:pt x="10341" y="21600"/>
                </a:lnTo>
                <a:lnTo>
                  <a:pt x="11241" y="21600"/>
                </a:lnTo>
                <a:lnTo>
                  <a:pt x="11241" y="13404"/>
                </a:lnTo>
                <a:lnTo>
                  <a:pt x="17523" y="13404"/>
                </a:lnTo>
                <a:lnTo>
                  <a:pt x="17523" y="21600"/>
                </a:lnTo>
                <a:lnTo>
                  <a:pt x="20468" y="21600"/>
                </a:lnTo>
                <a:lnTo>
                  <a:pt x="20468" y="5923"/>
                </a:lnTo>
                <a:lnTo>
                  <a:pt x="21285" y="6563"/>
                </a:lnTo>
                <a:lnTo>
                  <a:pt x="21600" y="5655"/>
                </a:lnTo>
                <a:lnTo>
                  <a:pt x="14383" y="0"/>
                </a:lnTo>
                <a:close/>
                <a:moveTo>
                  <a:pt x="13102" y="5002"/>
                </a:moveTo>
                <a:lnTo>
                  <a:pt x="15663" y="5002"/>
                </a:lnTo>
                <a:lnTo>
                  <a:pt x="15663" y="8475"/>
                </a:lnTo>
                <a:lnTo>
                  <a:pt x="13102" y="8475"/>
                </a:lnTo>
                <a:lnTo>
                  <a:pt x="13102" y="5002"/>
                </a:lnTo>
                <a:close/>
                <a:moveTo>
                  <a:pt x="12115" y="14124"/>
                </a:moveTo>
                <a:lnTo>
                  <a:pt x="14142" y="16818"/>
                </a:lnTo>
                <a:lnTo>
                  <a:pt x="14142" y="14124"/>
                </a:lnTo>
                <a:lnTo>
                  <a:pt x="12115" y="14124"/>
                </a:lnTo>
                <a:close/>
                <a:moveTo>
                  <a:pt x="14624" y="14124"/>
                </a:moveTo>
                <a:lnTo>
                  <a:pt x="14624" y="16818"/>
                </a:lnTo>
                <a:lnTo>
                  <a:pt x="16649" y="14124"/>
                </a:lnTo>
                <a:lnTo>
                  <a:pt x="14624" y="14124"/>
                </a:lnTo>
                <a:close/>
                <a:moveTo>
                  <a:pt x="11722" y="14567"/>
                </a:moveTo>
                <a:lnTo>
                  <a:pt x="11722" y="20674"/>
                </a:lnTo>
                <a:lnTo>
                  <a:pt x="14020" y="17619"/>
                </a:lnTo>
                <a:lnTo>
                  <a:pt x="11722" y="14567"/>
                </a:lnTo>
                <a:close/>
                <a:moveTo>
                  <a:pt x="17043" y="14567"/>
                </a:moveTo>
                <a:lnTo>
                  <a:pt x="14745" y="17619"/>
                </a:lnTo>
                <a:lnTo>
                  <a:pt x="17043" y="20674"/>
                </a:lnTo>
                <a:lnTo>
                  <a:pt x="17043" y="14567"/>
                </a:lnTo>
                <a:close/>
                <a:moveTo>
                  <a:pt x="14142" y="18424"/>
                </a:moveTo>
                <a:lnTo>
                  <a:pt x="11763" y="21585"/>
                </a:lnTo>
                <a:lnTo>
                  <a:pt x="14142" y="21585"/>
                </a:lnTo>
                <a:lnTo>
                  <a:pt x="14142" y="18424"/>
                </a:lnTo>
                <a:close/>
                <a:moveTo>
                  <a:pt x="14624" y="18424"/>
                </a:moveTo>
                <a:lnTo>
                  <a:pt x="14624" y="21585"/>
                </a:lnTo>
                <a:lnTo>
                  <a:pt x="17002" y="21585"/>
                </a:lnTo>
                <a:lnTo>
                  <a:pt x="14624" y="18424"/>
                </a:lnTo>
                <a:close/>
              </a:path>
            </a:pathLst>
          </a:cu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/>
          </a:gradFill>
          <a:ln>
            <a:solidFill>
              <a:srgbClr val="46AAC4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l" defTabSz="967617">
              <a:defRPr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399" name="12.png" descr="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628" y="5593751"/>
            <a:ext cx="1295401" cy="1295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0" name="13.png" descr="1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733" y="4363587"/>
            <a:ext cx="1224912" cy="1224912"/>
          </a:xfrm>
          <a:prstGeom prst="rect">
            <a:avLst/>
          </a:prstGeom>
          <a:ln w="12700">
            <a:miter lim="400000"/>
          </a:ln>
        </p:spPr>
      </p:pic>
      <p:pic>
        <p:nvPicPr>
          <p:cNvPr id="401" name="14.png" descr="1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1537" y="3938728"/>
            <a:ext cx="1021915" cy="1021915"/>
          </a:xfrm>
          <a:prstGeom prst="rect">
            <a:avLst/>
          </a:prstGeom>
          <a:ln w="12700">
            <a:miter lim="400000"/>
          </a:ln>
        </p:spPr>
      </p:pic>
      <p:pic>
        <p:nvPicPr>
          <p:cNvPr id="402" name="Logomark-Blue.png" descr="Logomark-Blu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4007" y="5023336"/>
            <a:ext cx="1048948" cy="1048948"/>
          </a:xfrm>
          <a:prstGeom prst="rect">
            <a:avLst/>
          </a:prstGeom>
          <a:ln w="12700">
            <a:miter lim="400000"/>
          </a:ln>
        </p:spPr>
      </p:pic>
      <p:sp>
        <p:nvSpPr>
          <p:cNvPr id="403" name="线条"/>
          <p:cNvSpPr/>
          <p:nvPr/>
        </p:nvSpPr>
        <p:spPr>
          <a:xfrm flipH="1">
            <a:off x="8166707" y="4710400"/>
            <a:ext cx="1312768" cy="656724"/>
          </a:xfrm>
          <a:prstGeom prst="line">
            <a:avLst/>
          </a:prstGeom>
          <a:ln w="25400">
            <a:solidFill>
              <a:srgbClr val="DE8D57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967617"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04" name="线条"/>
          <p:cNvSpPr/>
          <p:nvPr/>
        </p:nvSpPr>
        <p:spPr>
          <a:xfrm flipH="1" flipV="1">
            <a:off x="3750913" y="5547809"/>
            <a:ext cx="3171924" cy="1"/>
          </a:xfrm>
          <a:prstGeom prst="line">
            <a:avLst/>
          </a:prstGeom>
          <a:ln w="25400">
            <a:solidFill>
              <a:srgbClr val="DE8D57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967617"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05" name="线条"/>
          <p:cNvSpPr/>
          <p:nvPr/>
        </p:nvSpPr>
        <p:spPr>
          <a:xfrm flipH="1" flipV="1">
            <a:off x="1199028" y="3277754"/>
            <a:ext cx="1284827" cy="1956701"/>
          </a:xfrm>
          <a:prstGeom prst="line">
            <a:avLst/>
          </a:prstGeom>
          <a:ln w="25400">
            <a:solidFill>
              <a:srgbClr val="DE8D57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967617"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06" name="Grow"/>
          <p:cNvSpPr txBox="1"/>
          <p:nvPr/>
        </p:nvSpPr>
        <p:spPr>
          <a:xfrm>
            <a:off x="10576339" y="4050008"/>
            <a:ext cx="710988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Grow</a:t>
            </a:r>
          </a:p>
        </p:txBody>
      </p:sp>
      <p:sp>
        <p:nvSpPr>
          <p:cNvPr id="407" name="NFTs: ERC-721"/>
          <p:cNvSpPr txBox="1"/>
          <p:nvPr/>
        </p:nvSpPr>
        <p:spPr>
          <a:xfrm>
            <a:off x="468356" y="5349689"/>
            <a:ext cx="188251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NFTs: ERC-721</a:t>
            </a:r>
          </a:p>
        </p:txBody>
      </p:sp>
      <p:sp>
        <p:nvSpPr>
          <p:cNvPr id="408" name="Production"/>
          <p:cNvSpPr txBox="1"/>
          <p:nvPr/>
        </p:nvSpPr>
        <p:spPr>
          <a:xfrm>
            <a:off x="3642703" y="4204915"/>
            <a:ext cx="131845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Production</a:t>
            </a:r>
          </a:p>
        </p:txBody>
      </p:sp>
      <p:sp>
        <p:nvSpPr>
          <p:cNvPr id="409" name="Connect"/>
          <p:cNvSpPr txBox="1"/>
          <p:nvPr/>
        </p:nvSpPr>
        <p:spPr>
          <a:xfrm>
            <a:off x="2252148" y="2313276"/>
            <a:ext cx="959283" cy="340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l" defTabSz="967617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Connect</a:t>
            </a:r>
          </a:p>
        </p:txBody>
      </p:sp>
      <p:sp>
        <p:nvSpPr>
          <p:cNvPr id="410" name="Assign"/>
          <p:cNvSpPr txBox="1"/>
          <p:nvPr/>
        </p:nvSpPr>
        <p:spPr>
          <a:xfrm>
            <a:off x="5189475" y="2397717"/>
            <a:ext cx="761094" cy="340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l" defTabSz="967617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Assign</a:t>
            </a:r>
          </a:p>
        </p:txBody>
      </p:sp>
      <p:sp>
        <p:nvSpPr>
          <p:cNvPr id="411" name="Buy"/>
          <p:cNvSpPr txBox="1"/>
          <p:nvPr/>
        </p:nvSpPr>
        <p:spPr>
          <a:xfrm>
            <a:off x="8340920" y="2491396"/>
            <a:ext cx="490722" cy="340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l" defTabSz="967617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Buy</a:t>
            </a:r>
          </a:p>
        </p:txBody>
      </p:sp>
      <p:sp>
        <p:nvSpPr>
          <p:cNvPr id="412" name="Produce"/>
          <p:cNvSpPr txBox="1"/>
          <p:nvPr/>
        </p:nvSpPr>
        <p:spPr>
          <a:xfrm>
            <a:off x="6479289" y="3686247"/>
            <a:ext cx="954446" cy="340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l" defTabSz="967617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Produce</a:t>
            </a:r>
          </a:p>
        </p:txBody>
      </p:sp>
      <p:sp>
        <p:nvSpPr>
          <p:cNvPr id="413" name="Generate"/>
          <p:cNvSpPr txBox="1"/>
          <p:nvPr/>
        </p:nvSpPr>
        <p:spPr>
          <a:xfrm>
            <a:off x="8832987" y="5007047"/>
            <a:ext cx="1061974" cy="340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l" defTabSz="967617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Generate</a:t>
            </a:r>
          </a:p>
        </p:txBody>
      </p:sp>
      <p:sp>
        <p:nvSpPr>
          <p:cNvPr id="414" name="Mint"/>
          <p:cNvSpPr txBox="1"/>
          <p:nvPr/>
        </p:nvSpPr>
        <p:spPr>
          <a:xfrm>
            <a:off x="5019633" y="5171732"/>
            <a:ext cx="58398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Mint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" grpId="7" animBg="1" advAuto="0"/>
      <p:bldP spid="400" grpId="6" animBg="1" advAuto="0"/>
      <p:bldP spid="401" grpId="5" animBg="1" advAuto="0"/>
      <p:bldP spid="403" grpId="1" animBg="1" advAuto="0"/>
      <p:bldP spid="404" grpId="2" animBg="1" advAuto="0"/>
      <p:bldP spid="405" grpId="4" animBg="1" advAuto="0"/>
      <p:bldP spid="414" grpId="3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iSlïḍe"/>
          <p:cNvSpPr/>
          <p:nvPr/>
        </p:nvSpPr>
        <p:spPr>
          <a:xfrm>
            <a:off x="1231739" y="2660317"/>
            <a:ext cx="2873173" cy="2574063"/>
          </a:xfrm>
          <a:prstGeom prst="rect">
            <a:avLst/>
          </a:prstGeom>
          <a:gradFill>
            <a:gsLst>
              <a:gs pos="87000">
                <a:srgbClr val="E78947"/>
              </a:gs>
              <a:gs pos="88000">
                <a:srgbClr val="050D21"/>
              </a:gs>
              <a:gs pos="91000">
                <a:srgbClr val="050D21"/>
              </a:gs>
              <a:gs pos="100000">
                <a:srgbClr val="E78947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defTabSz="609523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17" name="iśḻiďé"/>
          <p:cNvSpPr/>
          <p:nvPr/>
        </p:nvSpPr>
        <p:spPr>
          <a:xfrm>
            <a:off x="1917622" y="4167194"/>
            <a:ext cx="1501409" cy="430856"/>
          </a:xfrm>
          <a:prstGeom prst="rect">
            <a:avLst/>
          </a:prstGeom>
          <a:solidFill>
            <a:srgbClr val="050D21"/>
          </a:solidFill>
          <a:ln w="12700">
            <a:miter lim="400000"/>
          </a:ln>
        </p:spPr>
        <p:txBody>
          <a:bodyPr lIns="45719" rIns="45719" anchor="ctr"/>
          <a:lstStyle/>
          <a:p>
            <a:pPr defTabSz="609523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18" name="îş1íde"/>
          <p:cNvSpPr/>
          <p:nvPr/>
        </p:nvSpPr>
        <p:spPr>
          <a:xfrm>
            <a:off x="4658621" y="2660317"/>
            <a:ext cx="2873172" cy="2574063"/>
          </a:xfrm>
          <a:prstGeom prst="rect">
            <a:avLst/>
          </a:prstGeom>
          <a:gradFill>
            <a:gsLst>
              <a:gs pos="87000">
                <a:srgbClr val="29CDF3"/>
              </a:gs>
              <a:gs pos="88000">
                <a:srgbClr val="050D21"/>
              </a:gs>
              <a:gs pos="91000">
                <a:srgbClr val="050D21"/>
              </a:gs>
              <a:gs pos="100000">
                <a:srgbClr val="29CDF3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defTabSz="914285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19" name="îṧľídè"/>
          <p:cNvSpPr/>
          <p:nvPr/>
        </p:nvSpPr>
        <p:spPr>
          <a:xfrm>
            <a:off x="5338945" y="4230694"/>
            <a:ext cx="1501410" cy="430856"/>
          </a:xfrm>
          <a:prstGeom prst="rect">
            <a:avLst/>
          </a:prstGeom>
          <a:solidFill>
            <a:srgbClr val="050D21"/>
          </a:solidFill>
          <a:ln w="12700">
            <a:miter lim="400000"/>
          </a:ln>
        </p:spPr>
        <p:txBody>
          <a:bodyPr lIns="45719" rIns="45719" anchor="ctr"/>
          <a:lstStyle/>
          <a:p>
            <a:pPr defTabSz="609523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20" name="íṣ1ïďê"/>
          <p:cNvSpPr/>
          <p:nvPr/>
        </p:nvSpPr>
        <p:spPr>
          <a:xfrm>
            <a:off x="8085501" y="2660317"/>
            <a:ext cx="2873172" cy="2574063"/>
          </a:xfrm>
          <a:prstGeom prst="rect">
            <a:avLst/>
          </a:prstGeom>
          <a:gradFill>
            <a:gsLst>
              <a:gs pos="87000">
                <a:srgbClr val="E78947"/>
              </a:gs>
              <a:gs pos="88000">
                <a:srgbClr val="050D21"/>
              </a:gs>
              <a:gs pos="91000">
                <a:srgbClr val="050D21"/>
              </a:gs>
              <a:gs pos="100000">
                <a:srgbClr val="E78947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defTabSz="609523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21" name="iṡḷïḑe"/>
          <p:cNvSpPr/>
          <p:nvPr/>
        </p:nvSpPr>
        <p:spPr>
          <a:xfrm>
            <a:off x="8760270" y="4167194"/>
            <a:ext cx="1501409" cy="430856"/>
          </a:xfrm>
          <a:prstGeom prst="rect">
            <a:avLst/>
          </a:prstGeom>
          <a:solidFill>
            <a:srgbClr val="050D21"/>
          </a:solidFill>
          <a:ln w="12700">
            <a:miter lim="400000"/>
          </a:ln>
        </p:spPr>
        <p:txBody>
          <a:bodyPr lIns="45719" rIns="45719" anchor="ctr"/>
          <a:lstStyle/>
          <a:p>
            <a:pPr defTabSz="609523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22" name="íš1idé"/>
          <p:cNvSpPr/>
          <p:nvPr/>
        </p:nvSpPr>
        <p:spPr>
          <a:xfrm>
            <a:off x="5623693" y="2188810"/>
            <a:ext cx="943025" cy="943021"/>
          </a:xfrm>
          <a:prstGeom prst="ellipse">
            <a:avLst/>
          </a:prstGeom>
          <a:gradFill>
            <a:gsLst>
              <a:gs pos="87000">
                <a:srgbClr val="29CDF3"/>
              </a:gs>
              <a:gs pos="88000">
                <a:srgbClr val="050D21"/>
              </a:gs>
              <a:gs pos="91000">
                <a:srgbClr val="050D21"/>
              </a:gs>
              <a:gs pos="100000">
                <a:srgbClr val="29CDF3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defTabSz="914285"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23" name="ï$ḷíḑê"/>
          <p:cNvSpPr/>
          <p:nvPr/>
        </p:nvSpPr>
        <p:spPr>
          <a:xfrm>
            <a:off x="2196813" y="2188810"/>
            <a:ext cx="943025" cy="943021"/>
          </a:xfrm>
          <a:prstGeom prst="ellipse">
            <a:avLst/>
          </a:prstGeom>
          <a:gradFill>
            <a:gsLst>
              <a:gs pos="87000">
                <a:srgbClr val="E78947"/>
              </a:gs>
              <a:gs pos="88000">
                <a:srgbClr val="050D21"/>
              </a:gs>
              <a:gs pos="91000">
                <a:srgbClr val="050D21"/>
              </a:gs>
              <a:gs pos="100000">
                <a:srgbClr val="E78947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defTabSz="913673"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24" name="íşlíḍè"/>
          <p:cNvSpPr/>
          <p:nvPr/>
        </p:nvSpPr>
        <p:spPr>
          <a:xfrm>
            <a:off x="9050576" y="2188810"/>
            <a:ext cx="943025" cy="943021"/>
          </a:xfrm>
          <a:prstGeom prst="ellipse">
            <a:avLst/>
          </a:prstGeom>
          <a:gradFill>
            <a:gsLst>
              <a:gs pos="87000">
                <a:srgbClr val="E78947"/>
              </a:gs>
              <a:gs pos="88000">
                <a:srgbClr val="050D21"/>
              </a:gs>
              <a:gs pos="91000">
                <a:srgbClr val="050D21"/>
              </a:gs>
              <a:gs pos="100000">
                <a:srgbClr val="E78947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defTabSz="913673"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429" name="组合 23"/>
          <p:cNvGrpSpPr/>
          <p:nvPr/>
        </p:nvGrpSpPr>
        <p:grpSpPr>
          <a:xfrm>
            <a:off x="4403152" y="1078907"/>
            <a:ext cx="3384110" cy="95450"/>
            <a:chOff x="0" y="0"/>
            <a:chExt cx="3384108" cy="95449"/>
          </a:xfrm>
        </p:grpSpPr>
        <p:sp>
          <p:nvSpPr>
            <p:cNvPr id="425" name="梯形 24"/>
            <p:cNvSpPr/>
            <p:nvPr/>
          </p:nvSpPr>
          <p:spPr>
            <a:xfrm>
              <a:off x="-1" y="-1"/>
              <a:ext cx="816594" cy="95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545" y="0"/>
                  </a:lnTo>
                  <a:lnTo>
                    <a:pt x="19055" y="0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50D21"/>
                </a:gs>
                <a:gs pos="100000">
                  <a:srgbClr val="29CDF3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26" name="梯形 25"/>
            <p:cNvSpPr/>
            <p:nvPr/>
          </p:nvSpPr>
          <p:spPr>
            <a:xfrm>
              <a:off x="855838" y="-1"/>
              <a:ext cx="816593" cy="95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545" y="0"/>
                  </a:lnTo>
                  <a:lnTo>
                    <a:pt x="19055" y="0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50D21"/>
                </a:gs>
                <a:gs pos="100000">
                  <a:srgbClr val="E78947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27" name="梯形 26"/>
            <p:cNvSpPr/>
            <p:nvPr/>
          </p:nvSpPr>
          <p:spPr>
            <a:xfrm>
              <a:off x="1711677" y="-1"/>
              <a:ext cx="816593" cy="95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545" y="0"/>
                  </a:lnTo>
                  <a:lnTo>
                    <a:pt x="19055" y="0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50D21"/>
                </a:gs>
                <a:gs pos="100000">
                  <a:srgbClr val="29CDF3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28" name="梯形 27"/>
            <p:cNvSpPr/>
            <p:nvPr/>
          </p:nvSpPr>
          <p:spPr>
            <a:xfrm>
              <a:off x="2567516" y="-1"/>
              <a:ext cx="816593" cy="95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545" y="0"/>
                  </a:lnTo>
                  <a:lnTo>
                    <a:pt x="19055" y="0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50D21"/>
                </a:gs>
                <a:gs pos="100000">
                  <a:srgbClr val="E78947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430" name="文本框 31"/>
          <p:cNvSpPr txBox="1"/>
          <p:nvPr/>
        </p:nvSpPr>
        <p:spPr>
          <a:xfrm>
            <a:off x="2019998" y="4184502"/>
            <a:ext cx="129665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Slow</a:t>
            </a:r>
          </a:p>
        </p:txBody>
      </p:sp>
      <p:sp>
        <p:nvSpPr>
          <p:cNvPr id="431" name="文本框 32"/>
          <p:cNvSpPr txBox="1"/>
          <p:nvPr/>
        </p:nvSpPr>
        <p:spPr>
          <a:xfrm>
            <a:off x="1417170" y="2786193"/>
            <a:ext cx="2652533" cy="1188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30000"/>
              </a:lnSpc>
              <a:defRPr>
                <a:solidFill>
                  <a:srgbClr val="050D21"/>
                </a:solidFill>
              </a:defRPr>
            </a:pPr>
            <a:r>
              <a:t>Production: 70 beans</a:t>
            </a:r>
          </a:p>
          <a:p>
            <a:pPr>
              <a:lnSpc>
                <a:spcPct val="130000"/>
              </a:lnSpc>
              <a:defRPr>
                <a:solidFill>
                  <a:srgbClr val="050D21"/>
                </a:solidFill>
              </a:defRPr>
            </a:pPr>
            <a:r>
              <a:t>Rarity: High</a:t>
            </a:r>
          </a:p>
          <a:p>
            <a:pPr>
              <a:lnSpc>
                <a:spcPct val="130000"/>
              </a:lnSpc>
              <a:defRPr>
                <a:solidFill>
                  <a:srgbClr val="050D21"/>
                </a:solidFill>
              </a:defRPr>
            </a:pPr>
            <a:r>
              <a:t>Time: 1 week</a:t>
            </a:r>
          </a:p>
        </p:txBody>
      </p:sp>
      <p:sp>
        <p:nvSpPr>
          <p:cNvPr id="432" name="文本框 33"/>
          <p:cNvSpPr txBox="1"/>
          <p:nvPr/>
        </p:nvSpPr>
        <p:spPr>
          <a:xfrm>
            <a:off x="5441323" y="4248002"/>
            <a:ext cx="129665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29CDF3"/>
                </a:solidFill>
              </a:defRPr>
            </a:lvl1pPr>
          </a:lstStyle>
          <a:p>
            <a:r>
              <a:t>Medium </a:t>
            </a:r>
          </a:p>
        </p:txBody>
      </p:sp>
      <p:sp>
        <p:nvSpPr>
          <p:cNvPr id="433" name="文本框 34"/>
          <p:cNvSpPr txBox="1"/>
          <p:nvPr/>
        </p:nvSpPr>
        <p:spPr>
          <a:xfrm>
            <a:off x="8862647" y="4184502"/>
            <a:ext cx="129665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Fast </a:t>
            </a:r>
          </a:p>
        </p:txBody>
      </p:sp>
      <p:sp>
        <p:nvSpPr>
          <p:cNvPr id="434" name="文本框 37"/>
          <p:cNvSpPr txBox="1"/>
          <p:nvPr/>
        </p:nvSpPr>
        <p:spPr>
          <a:xfrm>
            <a:off x="4963057" y="394888"/>
            <a:ext cx="2264300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gradFill flip="none" rotWithShape="1">
                  <a:gsLst>
                    <a:gs pos="0">
                      <a:srgbClr val="29CDF3"/>
                    </a:gs>
                    <a:gs pos="100000">
                      <a:srgbClr val="79F3FA"/>
                    </a:gs>
                  </a:gsLst>
                  <a:lin ang="2700000" scaled="0"/>
                </a:gradFill>
              </a:defRPr>
            </a:lvl1pPr>
          </a:lstStyle>
          <a:p>
            <a:r>
              <a:t>Eggs</a:t>
            </a:r>
          </a:p>
        </p:txBody>
      </p:sp>
      <p:sp>
        <p:nvSpPr>
          <p:cNvPr id="435" name="文本框 32"/>
          <p:cNvSpPr txBox="1"/>
          <p:nvPr/>
        </p:nvSpPr>
        <p:spPr>
          <a:xfrm>
            <a:off x="8085501" y="2913193"/>
            <a:ext cx="2652533" cy="1188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30000"/>
              </a:lnSpc>
              <a:defRPr>
                <a:solidFill>
                  <a:srgbClr val="050D21"/>
                </a:solidFill>
              </a:defRPr>
            </a:pPr>
            <a:r>
              <a:t>Production: 50 beans</a:t>
            </a:r>
          </a:p>
          <a:p>
            <a:pPr>
              <a:lnSpc>
                <a:spcPct val="130000"/>
              </a:lnSpc>
              <a:defRPr>
                <a:solidFill>
                  <a:srgbClr val="050D21"/>
                </a:solidFill>
              </a:defRPr>
            </a:pPr>
            <a:r>
              <a:t>Rarity: Low</a:t>
            </a:r>
          </a:p>
          <a:p>
            <a:pPr>
              <a:lnSpc>
                <a:spcPct val="130000"/>
              </a:lnSpc>
              <a:defRPr>
                <a:solidFill>
                  <a:srgbClr val="050D21"/>
                </a:solidFill>
              </a:defRPr>
            </a:pPr>
            <a:r>
              <a:t>Time: 1 day</a:t>
            </a:r>
          </a:p>
        </p:txBody>
      </p:sp>
      <p:sp>
        <p:nvSpPr>
          <p:cNvPr id="436" name="文本框 32"/>
          <p:cNvSpPr txBox="1"/>
          <p:nvPr/>
        </p:nvSpPr>
        <p:spPr>
          <a:xfrm>
            <a:off x="4815420" y="2913193"/>
            <a:ext cx="2652533" cy="1188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30000"/>
              </a:lnSpc>
              <a:defRPr>
                <a:solidFill>
                  <a:srgbClr val="050D21"/>
                </a:solidFill>
              </a:defRPr>
            </a:pPr>
            <a:r>
              <a:t>Production: 60 beans</a:t>
            </a:r>
          </a:p>
          <a:p>
            <a:pPr>
              <a:lnSpc>
                <a:spcPct val="130000"/>
              </a:lnSpc>
              <a:defRPr>
                <a:solidFill>
                  <a:srgbClr val="050D21"/>
                </a:solidFill>
              </a:defRPr>
            </a:pPr>
            <a:r>
              <a:t>Rarity: Plain</a:t>
            </a:r>
          </a:p>
          <a:p>
            <a:pPr>
              <a:lnSpc>
                <a:spcPct val="130000"/>
              </a:lnSpc>
              <a:defRPr>
                <a:solidFill>
                  <a:srgbClr val="050D21"/>
                </a:solidFill>
              </a:defRPr>
            </a:pPr>
            <a:r>
              <a:t>Time: 3 days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8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4435467" y="379247"/>
            <a:ext cx="8870932" cy="5910618"/>
          </a:xfrm>
          <a:prstGeom prst="rect">
            <a:avLst/>
          </a:prstGeom>
          <a:ln w="12700">
            <a:miter lim="400000"/>
          </a:ln>
        </p:spPr>
      </p:pic>
      <p:pic>
        <p:nvPicPr>
          <p:cNvPr id="439" name="图片 2" descr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497799" y="379247"/>
            <a:ext cx="8870932" cy="5910618"/>
          </a:xfrm>
          <a:prstGeom prst="rect">
            <a:avLst/>
          </a:prstGeom>
          <a:ln w="12700">
            <a:miter lim="400000"/>
          </a:ln>
        </p:spPr>
      </p:pic>
      <p:sp>
        <p:nvSpPr>
          <p:cNvPr id="440" name="矩形 3"/>
          <p:cNvSpPr/>
          <p:nvPr/>
        </p:nvSpPr>
        <p:spPr>
          <a:xfrm>
            <a:off x="3120164" y="3088867"/>
            <a:ext cx="5950084" cy="1169383"/>
          </a:xfrm>
          <a:prstGeom prst="rect">
            <a:avLst/>
          </a:prstGeom>
          <a:gradFill>
            <a:gsLst>
              <a:gs pos="0">
                <a:srgbClr val="050D21"/>
              </a:gs>
              <a:gs pos="87000">
                <a:srgbClr val="050D21"/>
              </a:gs>
              <a:gs pos="100000">
                <a:srgbClr val="29CDF3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41" name="文本框 4"/>
          <p:cNvSpPr txBox="1"/>
          <p:nvPr/>
        </p:nvSpPr>
        <p:spPr>
          <a:xfrm>
            <a:off x="3738333" y="3258115"/>
            <a:ext cx="4713747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4800">
                <a:ln w="139700" cap="flat">
                  <a:solidFill>
                    <a:srgbClr val="79F3FA"/>
                  </a:solidFill>
                  <a:prstDash val="solid"/>
                  <a:miter lim="800000"/>
                </a:ln>
                <a:gradFill flip="none" rotWithShape="1">
                  <a:gsLst>
                    <a:gs pos="0">
                      <a:srgbClr val="29CDF3"/>
                    </a:gs>
                    <a:gs pos="100000">
                      <a:srgbClr val="79F3FA"/>
                    </a:gs>
                  </a:gsLst>
                  <a:lin ang="2700000" scaled="0"/>
                </a:gradFill>
                <a:effectLst>
                  <a:outerShdw blurRad="406400" dist="38100" dir="2700000" rotWithShape="0">
                    <a:srgbClr val="000000">
                      <a:alpha val="79000"/>
                    </a:srgbClr>
                  </a:outerShdw>
                </a:effectLst>
              </a:defRPr>
            </a:lvl1pPr>
          </a:lstStyle>
          <a:p>
            <a:r>
              <a:t>Implementation</a:t>
            </a:r>
          </a:p>
        </p:txBody>
      </p:sp>
      <p:sp>
        <p:nvSpPr>
          <p:cNvPr id="442" name="文本框 5"/>
          <p:cNvSpPr txBox="1"/>
          <p:nvPr/>
        </p:nvSpPr>
        <p:spPr>
          <a:xfrm>
            <a:off x="3732776" y="3259538"/>
            <a:ext cx="4713747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4800">
                <a:ln w="82550" cap="flat">
                  <a:solidFill>
                    <a:srgbClr val="050D21"/>
                  </a:solidFill>
                  <a:prstDash val="solid"/>
                  <a:miter lim="800000"/>
                </a:ln>
                <a:gradFill flip="none" rotWithShape="1">
                  <a:gsLst>
                    <a:gs pos="0">
                      <a:srgbClr val="29CDF3"/>
                    </a:gs>
                    <a:gs pos="100000">
                      <a:srgbClr val="79F3FA"/>
                    </a:gs>
                  </a:gsLst>
                  <a:lin ang="2700000" scaled="0"/>
                </a:gradFill>
              </a:defRPr>
            </a:lvl1pPr>
          </a:lstStyle>
          <a:p>
            <a:r>
              <a:t>Implementation</a:t>
            </a:r>
          </a:p>
        </p:txBody>
      </p:sp>
      <p:sp>
        <p:nvSpPr>
          <p:cNvPr id="443" name="文本框 6"/>
          <p:cNvSpPr txBox="1"/>
          <p:nvPr/>
        </p:nvSpPr>
        <p:spPr>
          <a:xfrm>
            <a:off x="3732776" y="3259538"/>
            <a:ext cx="4713747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4800">
                <a:gradFill flip="none" rotWithShape="1">
                  <a:gsLst>
                    <a:gs pos="0">
                      <a:srgbClr val="92E6F9"/>
                    </a:gs>
                    <a:gs pos="100000">
                      <a:srgbClr val="11C7F2"/>
                    </a:gs>
                  </a:gsLst>
                  <a:lin ang="2700000" scaled="0"/>
                </a:gradFill>
              </a:defRPr>
            </a:lvl1pPr>
          </a:lstStyle>
          <a:p>
            <a:r>
              <a:t>Implementation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16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grpId="4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5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grpId="6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" grpId="2" animBg="1" advAuto="0"/>
      <p:bldP spid="439" grpId="1" animBg="1" advAuto="0"/>
      <p:bldP spid="440" grpId="3" animBg="1" advAuto="0"/>
      <p:bldP spid="441" grpId="4" animBg="1" advAuto="0"/>
      <p:bldP spid="442" grpId="5" animBg="1" advAuto="0"/>
      <p:bldP spid="443" grpId="6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" name="组合 11"/>
          <p:cNvGrpSpPr/>
          <p:nvPr/>
        </p:nvGrpSpPr>
        <p:grpSpPr>
          <a:xfrm>
            <a:off x="4403152" y="1078907"/>
            <a:ext cx="3384110" cy="95450"/>
            <a:chOff x="0" y="0"/>
            <a:chExt cx="3384108" cy="95449"/>
          </a:xfrm>
        </p:grpSpPr>
        <p:sp>
          <p:nvSpPr>
            <p:cNvPr id="446" name="梯形 12"/>
            <p:cNvSpPr/>
            <p:nvPr/>
          </p:nvSpPr>
          <p:spPr>
            <a:xfrm>
              <a:off x="-1" y="-1"/>
              <a:ext cx="816594" cy="95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545" y="0"/>
                  </a:lnTo>
                  <a:lnTo>
                    <a:pt x="19055" y="0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50D21"/>
                </a:gs>
                <a:gs pos="100000">
                  <a:srgbClr val="29CDF3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47" name="梯形 13"/>
            <p:cNvSpPr/>
            <p:nvPr/>
          </p:nvSpPr>
          <p:spPr>
            <a:xfrm>
              <a:off x="855838" y="-1"/>
              <a:ext cx="816593" cy="95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545" y="0"/>
                  </a:lnTo>
                  <a:lnTo>
                    <a:pt x="19055" y="0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50D21"/>
                </a:gs>
                <a:gs pos="100000">
                  <a:srgbClr val="E78947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48" name="梯形 14"/>
            <p:cNvSpPr/>
            <p:nvPr/>
          </p:nvSpPr>
          <p:spPr>
            <a:xfrm>
              <a:off x="1711677" y="-1"/>
              <a:ext cx="816593" cy="95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545" y="0"/>
                  </a:lnTo>
                  <a:lnTo>
                    <a:pt x="19055" y="0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50D21"/>
                </a:gs>
                <a:gs pos="100000">
                  <a:srgbClr val="29CDF3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49" name="梯形 15"/>
            <p:cNvSpPr/>
            <p:nvPr/>
          </p:nvSpPr>
          <p:spPr>
            <a:xfrm>
              <a:off x="2567516" y="-1"/>
              <a:ext cx="816593" cy="95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545" y="0"/>
                  </a:lnTo>
                  <a:lnTo>
                    <a:pt x="19055" y="0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50D21"/>
                </a:gs>
                <a:gs pos="100000">
                  <a:srgbClr val="E78947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458" name="文本框 25"/>
          <p:cNvSpPr txBox="1"/>
          <p:nvPr/>
        </p:nvSpPr>
        <p:spPr>
          <a:xfrm>
            <a:off x="4610017" y="356497"/>
            <a:ext cx="2959266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just">
              <a:defRPr sz="3200">
                <a:gradFill flip="none" rotWithShape="1">
                  <a:gsLst>
                    <a:gs pos="0">
                      <a:srgbClr val="29CDF3"/>
                    </a:gs>
                    <a:gs pos="100000">
                      <a:srgbClr val="79F3FA"/>
                    </a:gs>
                  </a:gsLst>
                  <a:lin ang="2700000" scaled="0"/>
                </a:gradFill>
              </a:defRPr>
            </a:lvl1pPr>
          </a:lstStyle>
          <a:p>
            <a:r>
              <a:t>Implementation 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960B050-15D0-64CC-6065-B13D1AB99418}"/>
              </a:ext>
            </a:extLst>
          </p:cNvPr>
          <p:cNvGrpSpPr/>
          <p:nvPr/>
        </p:nvGrpSpPr>
        <p:grpSpPr>
          <a:xfrm>
            <a:off x="1328913" y="2158806"/>
            <a:ext cx="2595299" cy="3217563"/>
            <a:chOff x="1328913" y="2158806"/>
            <a:chExt cx="2595299" cy="3217563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F82A664A-FA74-BE3D-C321-EFAE48B3B409}"/>
                </a:ext>
              </a:extLst>
            </p:cNvPr>
            <p:cNvGrpSpPr/>
            <p:nvPr/>
          </p:nvGrpSpPr>
          <p:grpSpPr>
            <a:xfrm>
              <a:off x="1328913" y="4168647"/>
              <a:ext cx="2595299" cy="1207722"/>
              <a:chOff x="1328913" y="4168647"/>
              <a:chExt cx="2595299" cy="1207722"/>
            </a:xfrm>
          </p:grpSpPr>
          <p:sp>
            <p:nvSpPr>
              <p:cNvPr id="451" name="文本框 17"/>
              <p:cNvSpPr/>
              <p:nvPr/>
            </p:nvSpPr>
            <p:spPr>
              <a:xfrm>
                <a:off x="2146094" y="4168647"/>
                <a:ext cx="1296654" cy="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just">
                  <a:defRPr>
                    <a:gradFill flip="none" rotWithShape="1">
                      <a:gsLst>
                        <a:gs pos="0">
                          <a:srgbClr val="29CDF3"/>
                        </a:gs>
                        <a:gs pos="100000">
                          <a:srgbClr val="79F3FA"/>
                        </a:gs>
                      </a:gsLst>
                      <a:lin ang="2700000" scaled="0"/>
                    </a:gradFill>
                  </a:defRPr>
                </a:lvl1pPr>
              </a:lstStyle>
              <a:p>
                <a:r>
                  <a:t>Mint NFT</a:t>
                </a:r>
              </a:p>
            </p:txBody>
          </p:sp>
          <p:sp>
            <p:nvSpPr>
              <p:cNvPr id="452" name="文本框 18"/>
              <p:cNvSpPr/>
              <p:nvPr/>
            </p:nvSpPr>
            <p:spPr>
              <a:xfrm>
                <a:off x="1328913" y="4516137"/>
                <a:ext cx="2595299" cy="860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lnSpc>
                    <a:spcPct val="130000"/>
                  </a:lnSpc>
                  <a:defRPr>
                    <a:solidFill>
                      <a:srgbClr val="D9D9D9"/>
                    </a:solidFill>
                  </a:defRPr>
                </a:pPr>
                <a:r>
                  <a:t> standard: ERC-721.</a:t>
                </a:r>
              </a:p>
              <a:p>
                <a:pPr>
                  <a:lnSpc>
                    <a:spcPct val="130000"/>
                  </a:lnSpc>
                  <a:defRPr>
                    <a:solidFill>
                      <a:srgbClr val="D9D9D9"/>
                    </a:solidFill>
                  </a:defRPr>
                </a:pPr>
                <a:r>
                  <a:rPr lang="en-US"/>
                  <a:t>fairy beans: non ERC-20</a:t>
                </a:r>
                <a:endParaRPr/>
              </a:p>
            </p:txBody>
          </p:sp>
        </p:grpSp>
        <p:grpSp>
          <p:nvGrpSpPr>
            <p:cNvPr id="462" name="组合 1"/>
            <p:cNvGrpSpPr/>
            <p:nvPr/>
          </p:nvGrpSpPr>
          <p:grpSpPr>
            <a:xfrm>
              <a:off x="1782847" y="2158806"/>
              <a:ext cx="1617175" cy="1617059"/>
              <a:chOff x="0" y="0"/>
              <a:chExt cx="1617174" cy="1617058"/>
            </a:xfrm>
          </p:grpSpPr>
          <p:sp>
            <p:nvSpPr>
              <p:cNvPr id="459" name="不完整圆 2"/>
              <p:cNvSpPr/>
              <p:nvPr/>
            </p:nvSpPr>
            <p:spPr>
              <a:xfrm>
                <a:off x="-1" y="0"/>
                <a:ext cx="985011" cy="14160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950" h="21600" extrusionOk="0">
                    <a:moveTo>
                      <a:pt x="2988" y="21600"/>
                    </a:moveTo>
                    <a:lnTo>
                      <a:pt x="2988" y="21600"/>
                    </a:lnTo>
                    <a:cubicBezTo>
                      <a:pt x="-2650" y="15069"/>
                      <a:pt x="-74" y="6389"/>
                      <a:pt x="8741" y="2212"/>
                    </a:cubicBezTo>
                    <a:cubicBezTo>
                      <a:pt x="11789" y="768"/>
                      <a:pt x="15332" y="0"/>
                      <a:pt x="18950" y="0"/>
                    </a:cubicBezTo>
                    <a:lnTo>
                      <a:pt x="18950" y="14037"/>
                    </a:lnTo>
                    <a:close/>
                  </a:path>
                </a:pathLst>
              </a:custGeom>
              <a:gradFill flip="none" rotWithShape="1">
                <a:gsLst>
                  <a:gs pos="87000">
                    <a:srgbClr val="29CDF3"/>
                  </a:gs>
                  <a:gs pos="88000">
                    <a:srgbClr val="050D21"/>
                  </a:gs>
                  <a:gs pos="91000">
                    <a:srgbClr val="050D21"/>
                  </a:gs>
                  <a:gs pos="100000">
                    <a:srgbClr val="29CDF3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60" name="椭圆 3"/>
              <p:cNvSpPr/>
              <p:nvPr/>
            </p:nvSpPr>
            <p:spPr>
              <a:xfrm>
                <a:off x="239324" y="239208"/>
                <a:ext cx="1377851" cy="1377851"/>
              </a:xfrm>
              <a:prstGeom prst="ellipse">
                <a:avLst/>
              </a:prstGeom>
              <a:gradFill flip="none" rotWithShape="1">
                <a:gsLst>
                  <a:gs pos="0">
                    <a:srgbClr val="050D21"/>
                  </a:gs>
                  <a:gs pos="87000">
                    <a:srgbClr val="050D21"/>
                  </a:gs>
                  <a:gs pos="100000">
                    <a:srgbClr val="29CDF3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61" name="文本框 26"/>
              <p:cNvSpPr txBox="1"/>
              <p:nvPr/>
            </p:nvSpPr>
            <p:spPr>
              <a:xfrm>
                <a:off x="484254" y="612331"/>
                <a:ext cx="887989" cy="6375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3600">
                    <a:solidFill>
                      <a:srgbClr val="29CDF3"/>
                    </a:solidFill>
                  </a:defRPr>
                </a:lvl1pPr>
              </a:lstStyle>
              <a:p>
                <a:r>
                  <a:t>40</a:t>
                </a:r>
              </a:p>
            </p:txBody>
          </p:sp>
        </p:grp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D10568A5-E250-EAA1-7CAA-63F62E622CB5}"/>
              </a:ext>
            </a:extLst>
          </p:cNvPr>
          <p:cNvGrpSpPr/>
          <p:nvPr/>
        </p:nvGrpSpPr>
        <p:grpSpPr>
          <a:xfrm>
            <a:off x="4695947" y="2158805"/>
            <a:ext cx="6204799" cy="3003723"/>
            <a:chOff x="4695947" y="2158805"/>
            <a:chExt cx="6204799" cy="3003723"/>
          </a:xfrm>
        </p:grpSpPr>
        <p:sp>
          <p:nvSpPr>
            <p:cNvPr id="445" name="圆形"/>
            <p:cNvSpPr/>
            <p:nvPr/>
          </p:nvSpPr>
          <p:spPr>
            <a:xfrm>
              <a:off x="8460365" y="2158805"/>
              <a:ext cx="1856269" cy="1856270"/>
            </a:xfrm>
            <a:prstGeom prst="ellipse">
              <a:avLst/>
            </a:prstGeom>
            <a:gradFill>
              <a:gsLst>
                <a:gs pos="87000">
                  <a:srgbClr val="29CDF3"/>
                </a:gs>
                <a:gs pos="88000">
                  <a:srgbClr val="050D21"/>
                </a:gs>
                <a:gs pos="91000">
                  <a:srgbClr val="050D21"/>
                </a:gs>
                <a:gs pos="100000">
                  <a:srgbClr val="29CDF3"/>
                </a:gs>
              </a:gsLst>
              <a:path>
                <a:fillToRect l="50000" t="49999" r="49999" b="50000"/>
              </a:path>
            </a:gradFill>
            <a:ln w="12700">
              <a:miter lim="400000"/>
            </a:ln>
          </p:spPr>
          <p:txBody>
            <a:bodyPr lIns="45719" rIns="45719" anchor="ctr"/>
            <a:lstStyle/>
            <a:p>
              <a:pPr defTabSz="457200">
                <a:def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53" name="文本框 18"/>
            <p:cNvSpPr/>
            <p:nvPr/>
          </p:nvSpPr>
          <p:spPr>
            <a:xfrm>
              <a:off x="4695947" y="4698170"/>
              <a:ext cx="2837766" cy="460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lnSpc>
                  <a:spcPct val="130000"/>
                </a:lnSpc>
                <a:defRPr>
                  <a:solidFill>
                    <a:srgbClr val="D9D9D9"/>
                  </a:solidFill>
                </a:defRPr>
              </a:pPr>
              <a:r>
                <a:t>React</a:t>
              </a:r>
              <a:r>
                <a:rPr lang="en-US"/>
                <a:t>+truffle</a:t>
              </a:r>
              <a:endParaRPr/>
            </a:p>
          </p:txBody>
        </p:sp>
        <p:sp>
          <p:nvSpPr>
            <p:cNvPr id="454" name="文本框 18"/>
            <p:cNvSpPr/>
            <p:nvPr/>
          </p:nvSpPr>
          <p:spPr>
            <a:xfrm>
              <a:off x="8240256" y="4702404"/>
              <a:ext cx="2660490" cy="460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130000"/>
                </a:lnSpc>
                <a:defRPr>
                  <a:solidFill>
                    <a:srgbClr val="D9D9D9"/>
                  </a:solidFill>
                </a:defRPr>
              </a:lvl1pPr>
            </a:lstStyle>
            <a:p>
              <a:endParaRPr/>
            </a:p>
          </p:txBody>
        </p:sp>
        <p:sp>
          <p:nvSpPr>
            <p:cNvPr id="456" name="组合 19"/>
            <p:cNvSpPr/>
            <p:nvPr/>
          </p:nvSpPr>
          <p:spPr>
            <a:xfrm>
              <a:off x="5441323" y="4168647"/>
              <a:ext cx="129665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9" rIns="45719">
              <a:spAutoFit/>
            </a:bodyPr>
            <a:lstStyle>
              <a:lvl1pPr algn="just">
                <a:defRPr>
                  <a:gradFill flip="none" rotWithShape="1">
                    <a:gsLst>
                      <a:gs pos="0">
                        <a:srgbClr val="29CDF3"/>
                      </a:gs>
                      <a:gs pos="100000">
                        <a:srgbClr val="79F3FA"/>
                      </a:gs>
                    </a:gsLst>
                    <a:lin ang="2700000" scaled="0"/>
                  </a:gradFill>
                </a:defRPr>
              </a:lvl1pPr>
            </a:lstStyle>
            <a:p>
              <a:r>
                <a:t>Front-end</a:t>
              </a:r>
            </a:p>
          </p:txBody>
        </p:sp>
        <p:sp>
          <p:nvSpPr>
            <p:cNvPr id="457" name="组合 22"/>
            <p:cNvSpPr/>
            <p:nvPr/>
          </p:nvSpPr>
          <p:spPr>
            <a:xfrm>
              <a:off x="8559683" y="4168647"/>
              <a:ext cx="178846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9" rIns="45719">
              <a:spAutoFit/>
            </a:bodyPr>
            <a:lstStyle>
              <a:lvl1pPr algn="just">
                <a:defRPr>
                  <a:gradFill flip="none" rotWithShape="1">
                    <a:gsLst>
                      <a:gs pos="0">
                        <a:srgbClr val="29CDF3"/>
                      </a:gs>
                      <a:gs pos="100000">
                        <a:srgbClr val="79F3FA"/>
                      </a:gs>
                    </a:gsLst>
                    <a:lin ang="2700000" scaled="0"/>
                  </a:gradFill>
                </a:defRPr>
              </a:lvl1pPr>
            </a:lstStyle>
            <a:p>
              <a:r>
                <a:t>Collaboration </a:t>
              </a:r>
            </a:p>
          </p:txBody>
        </p:sp>
        <p:grpSp>
          <p:nvGrpSpPr>
            <p:cNvPr id="468" name="组合 4"/>
            <p:cNvGrpSpPr/>
            <p:nvPr/>
          </p:nvGrpSpPr>
          <p:grpSpPr>
            <a:xfrm>
              <a:off x="5167071" y="2158805"/>
              <a:ext cx="4935993" cy="1856270"/>
              <a:chOff x="0" y="0"/>
              <a:chExt cx="4935992" cy="1856268"/>
            </a:xfrm>
          </p:grpSpPr>
          <p:sp>
            <p:nvSpPr>
              <p:cNvPr id="463" name="不完整圆 6"/>
              <p:cNvSpPr/>
              <p:nvPr/>
            </p:nvSpPr>
            <p:spPr>
              <a:xfrm>
                <a:off x="-1" y="-1"/>
                <a:ext cx="1856270" cy="18562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lnTo>
                      <a:pt x="10800" y="10800"/>
                    </a:lnTo>
                    <a:close/>
                  </a:path>
                </a:pathLst>
              </a:custGeom>
              <a:gradFill flip="none" rotWithShape="1">
                <a:gsLst>
                  <a:gs pos="87000">
                    <a:srgbClr val="29CDF3"/>
                  </a:gs>
                  <a:gs pos="88000">
                    <a:srgbClr val="050D21"/>
                  </a:gs>
                  <a:gs pos="91000">
                    <a:srgbClr val="050D21"/>
                  </a:gs>
                  <a:gs pos="100000">
                    <a:srgbClr val="29CDF3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57200">
                  <a:defRPr sz="1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64" name="椭圆 7"/>
              <p:cNvSpPr/>
              <p:nvPr/>
            </p:nvSpPr>
            <p:spPr>
              <a:xfrm>
                <a:off x="239208" y="239208"/>
                <a:ext cx="1377851" cy="1377851"/>
              </a:xfrm>
              <a:prstGeom prst="ellipse">
                <a:avLst/>
              </a:prstGeom>
              <a:gradFill flip="none" rotWithShape="1">
                <a:gsLst>
                  <a:gs pos="0">
                    <a:srgbClr val="050D21"/>
                  </a:gs>
                  <a:gs pos="87000">
                    <a:srgbClr val="050D21"/>
                  </a:gs>
                  <a:gs pos="100000">
                    <a:srgbClr val="29CDF3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65" name="文本框 27"/>
              <p:cNvSpPr/>
              <p:nvPr/>
            </p:nvSpPr>
            <p:spPr>
              <a:xfrm>
                <a:off x="485836" y="612331"/>
                <a:ext cx="887989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3600">
                    <a:solidFill>
                      <a:srgbClr val="29CDF3"/>
                    </a:solidFill>
                  </a:defRPr>
                </a:lvl1pPr>
              </a:lstStyle>
              <a:p>
                <a:r>
                  <a:t>75</a:t>
                </a:r>
              </a:p>
            </p:txBody>
          </p:sp>
          <p:sp>
            <p:nvSpPr>
              <p:cNvPr id="466" name="椭圆 7"/>
              <p:cNvSpPr/>
              <p:nvPr/>
            </p:nvSpPr>
            <p:spPr>
              <a:xfrm>
                <a:off x="3558141" y="239208"/>
                <a:ext cx="1377851" cy="1377851"/>
              </a:xfrm>
              <a:prstGeom prst="ellipse">
                <a:avLst/>
              </a:prstGeom>
              <a:gradFill flip="none" rotWithShape="1">
                <a:gsLst>
                  <a:gs pos="0">
                    <a:srgbClr val="050D21"/>
                  </a:gs>
                  <a:gs pos="87000">
                    <a:srgbClr val="050D21"/>
                  </a:gs>
                  <a:gs pos="100000">
                    <a:srgbClr val="29CDF3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67" name="文本框 27"/>
              <p:cNvSpPr/>
              <p:nvPr/>
            </p:nvSpPr>
            <p:spPr>
              <a:xfrm>
                <a:off x="3752272" y="609363"/>
                <a:ext cx="887990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3600">
                    <a:solidFill>
                      <a:srgbClr val="29CDF3"/>
                    </a:solidFill>
                  </a:defRPr>
                </a:lvl1pPr>
              </a:lstStyle>
              <a:p>
                <a:r>
                  <a:t>100</a:t>
                </a:r>
              </a:p>
            </p:txBody>
          </p:sp>
        </p:grp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EA35EB7-19DB-651E-380B-7A178ED89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247" y="2689353"/>
            <a:ext cx="5025387" cy="213905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FFFFFF"/>
      </a:dk1>
      <a:lt1>
        <a:srgbClr val="E78947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6761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45715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E78947"/>
            </a:solidFill>
            <a:effectLst/>
            <a:uFillTx/>
            <a:latin typeface="锐字锐线梦想黑简1.0"/>
            <a:ea typeface="锐字锐线梦想黑简1.0"/>
            <a:cs typeface="锐字锐线梦想黑简1.0"/>
            <a:sym typeface="锐字锐线梦想黑简1.0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6761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45715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E78947"/>
            </a:solidFill>
            <a:effectLst/>
            <a:uFillTx/>
            <a:latin typeface="锐字锐线梦想黑简1.0"/>
            <a:ea typeface="锐字锐线梦想黑简1.0"/>
            <a:cs typeface="锐字锐线梦想黑简1.0"/>
            <a:sym typeface="锐字锐线梦想黑简1.0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237</Words>
  <Application>Microsoft Office PowerPoint</Application>
  <PresentationFormat>自定义</PresentationFormat>
  <Paragraphs>104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微软雅黑</vt:lpstr>
      <vt:lpstr>锐字锐线梦想黑简1.0</vt:lpstr>
      <vt:lpstr>Arial</vt:lpstr>
      <vt:lpstr>Calibri</vt:lpstr>
      <vt:lpstr>Helvetica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林 铠越</cp:lastModifiedBy>
  <cp:revision>13</cp:revision>
  <dcterms:modified xsi:type="dcterms:W3CDTF">2022-12-07T03:40:40Z</dcterms:modified>
</cp:coreProperties>
</file>