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/>
    <p:restoredTop sz="94669"/>
  </p:normalViewPr>
  <p:slideViewPr>
    <p:cSldViewPr snapToGrid="0" snapToObjects="1">
      <p:cViewPr>
        <p:scale>
          <a:sx n="123" d="100"/>
          <a:sy n="123" d="100"/>
        </p:scale>
        <p:origin x="21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AB4F-0B6B-1F4C-99F9-F7C2E3322A9E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37C10-2CC0-6645-B13A-3D8F4C942E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4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37C10-2CC0-6645-B13A-3D8F4C942ED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986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105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3998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448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162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590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4632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229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415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71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05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84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67233-1E25-2D4F-9769-EC1AD609A5F4}" type="datetimeFigureOut">
              <a:rPr lang="en-TW" smtClean="0"/>
              <a:t>2022/12/23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86AE-7104-A24B-9D02-35BB294502B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324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F28FB8C-CA18-030A-DE64-C551DAF7A4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3"/>
          <a:stretch/>
        </p:blipFill>
        <p:spPr>
          <a:xfrm>
            <a:off x="-7149" y="600564"/>
            <a:ext cx="3792541" cy="21386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597374-0E27-B7B5-81BD-B5F70105D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156" y="5045148"/>
            <a:ext cx="2426474" cy="999848"/>
          </a:xfrm>
          <a:prstGeom prst="rect">
            <a:avLst/>
          </a:prstGeom>
        </p:spPr>
      </p:pic>
      <p:pic>
        <p:nvPicPr>
          <p:cNvPr id="31" name="Picture 3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270693-2AE8-7234-C51B-3A237F4F6C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21"/>
          <a:stretch/>
        </p:blipFill>
        <p:spPr>
          <a:xfrm>
            <a:off x="35109" y="7586498"/>
            <a:ext cx="1643704" cy="1127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5DAA83-0BD1-AD65-ED23-F61231F4B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693" y="997"/>
            <a:ext cx="3650690" cy="460387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BCCB5F5-AC59-82F1-E51B-44A256D58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658"/>
            <a:ext cx="2411428" cy="664733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69205D1-71C5-753B-A996-9602E240A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4032" y="461384"/>
            <a:ext cx="1813094" cy="94035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073B910-9D57-36FB-BAF5-367B054C47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3038" y="471017"/>
            <a:ext cx="2019706" cy="999478"/>
          </a:xfrm>
          <a:prstGeom prst="rect">
            <a:avLst/>
          </a:prstGeom>
        </p:spPr>
      </p:pic>
      <p:pic>
        <p:nvPicPr>
          <p:cNvPr id="16" name="Picture 15" descr="A picture containing chart&#10;&#10;Description automatically generated">
            <a:extLst>
              <a:ext uri="{FF2B5EF4-FFF2-40B4-BE49-F238E27FC236}">
                <a16:creationId xmlns:a16="http://schemas.microsoft.com/office/drawing/2014/main" id="{B6AFDC91-41F0-864B-54BE-7632784B5E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149" y="3983519"/>
            <a:ext cx="3364782" cy="257415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97B18E5F-2EE9-8FB3-4194-F73B6B1AA2A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104" t="3915" r="2244" b="1"/>
          <a:stretch/>
        </p:blipFill>
        <p:spPr>
          <a:xfrm>
            <a:off x="1507438" y="6557668"/>
            <a:ext cx="1908068" cy="1084461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85818BFA-5B7F-5BAC-4452-CFC98CFDBD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8915" y="7598417"/>
            <a:ext cx="1800414" cy="802703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9BC1DB86-A3DE-7907-B52C-F818BA47F2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338" y="6607599"/>
            <a:ext cx="1558510" cy="9788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76E7DD-FA36-6670-7F8E-5EC7B75EEE4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298" t="2410" r="4361" b="6740"/>
          <a:stretch/>
        </p:blipFill>
        <p:spPr>
          <a:xfrm>
            <a:off x="2255124" y="4219094"/>
            <a:ext cx="1950065" cy="1399181"/>
          </a:xfrm>
          <a:prstGeom prst="rect">
            <a:avLst/>
          </a:prstGeom>
        </p:spPr>
      </p:pic>
      <p:pic>
        <p:nvPicPr>
          <p:cNvPr id="20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9E1D6555-1D57-65A6-7060-110068D848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33" y="8715187"/>
            <a:ext cx="1950061" cy="1187155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A6261B51-1CA4-63C7-6B77-DB7871FC68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82830" y="5985588"/>
            <a:ext cx="3487848" cy="2415532"/>
          </a:xfrm>
          <a:prstGeom prst="rect">
            <a:avLst/>
          </a:prstGeom>
        </p:spPr>
      </p:pic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CBCB16-8A6E-95AF-A7E8-EF560CC79B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95746" y="8380127"/>
            <a:ext cx="2103894" cy="1390017"/>
          </a:xfrm>
          <a:prstGeom prst="rect">
            <a:avLst/>
          </a:prstGeom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189F63E5-459E-6A28-B3CE-C6FC62427C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2684978"/>
            <a:ext cx="2609387" cy="588031"/>
          </a:xfrm>
          <a:prstGeom prst="rect">
            <a:avLst/>
          </a:prstGeom>
        </p:spPr>
      </p:pic>
      <p:pic>
        <p:nvPicPr>
          <p:cNvPr id="37" name="Picture 36" descr="Text&#10;&#10;Description automatically generated">
            <a:extLst>
              <a:ext uri="{FF2B5EF4-FFF2-40B4-BE49-F238E27FC236}">
                <a16:creationId xmlns:a16="http://schemas.microsoft.com/office/drawing/2014/main" id="{3219840B-7297-8617-6ED1-6B43860D95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3308947"/>
            <a:ext cx="2044747" cy="716093"/>
          </a:xfrm>
          <a:prstGeom prst="rect">
            <a:avLst/>
          </a:prstGeom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C65223E2-E495-910E-839F-BC06362FBC1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20586" y="1457699"/>
            <a:ext cx="2600073" cy="40236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5D0378-756D-3CD9-D394-2DC13990881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11427" y="2998997"/>
            <a:ext cx="1926762" cy="1164133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CF75A6-EC2E-D9B8-6F3C-2580AD79509B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65236"/>
          <a:stretch/>
        </p:blipFill>
        <p:spPr>
          <a:xfrm>
            <a:off x="4800424" y="7310203"/>
            <a:ext cx="2059355" cy="663851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11168F-43A5-72A2-78DE-493B89A52FA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398" t="34401" r="10177"/>
          <a:stretch/>
        </p:blipFill>
        <p:spPr>
          <a:xfrm>
            <a:off x="4866912" y="7890260"/>
            <a:ext cx="1800415" cy="1252664"/>
          </a:xfrm>
          <a:prstGeom prst="rect">
            <a:avLst/>
          </a:prstGeom>
        </p:spPr>
      </p:pic>
      <p:pic>
        <p:nvPicPr>
          <p:cNvPr id="27" name="Picture 26" descr="Diagram&#10;&#10;Description automatically generated with low confidence">
            <a:extLst>
              <a:ext uri="{FF2B5EF4-FFF2-40B4-BE49-F238E27FC236}">
                <a16:creationId xmlns:a16="http://schemas.microsoft.com/office/drawing/2014/main" id="{63F7588A-E562-2AD1-2858-D28C4D5D0A0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648" t="13800"/>
          <a:stretch/>
        </p:blipFill>
        <p:spPr>
          <a:xfrm>
            <a:off x="3617700" y="8475233"/>
            <a:ext cx="1249212" cy="7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2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</Words>
  <Application>Microsoft Macintosh PowerPoint</Application>
  <PresentationFormat>A4 Paper (210x297 mm)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鄭淮薰</dc:creator>
  <cp:lastModifiedBy>鄭淮薰</cp:lastModifiedBy>
  <cp:revision>3</cp:revision>
  <dcterms:created xsi:type="dcterms:W3CDTF">2022-12-21T13:12:55Z</dcterms:created>
  <dcterms:modified xsi:type="dcterms:W3CDTF">2022-12-22T18:24:58Z</dcterms:modified>
</cp:coreProperties>
</file>