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75" r:id="rId3"/>
    <p:sldId id="257" r:id="rId4"/>
    <p:sldId id="258" r:id="rId5"/>
    <p:sldId id="274" r:id="rId6"/>
    <p:sldId id="273" r:id="rId7"/>
    <p:sldId id="270" r:id="rId8"/>
    <p:sldId id="269" r:id="rId9"/>
    <p:sldId id="272" r:id="rId10"/>
    <p:sldId id="268" r:id="rId11"/>
    <p:sldId id="259" r:id="rId12"/>
    <p:sldId id="260" r:id="rId13"/>
    <p:sldId id="261" r:id="rId14"/>
    <p:sldId id="262" r:id="rId15"/>
    <p:sldId id="264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Wang" userId="S::xuxu.wang@mail.utoronto.ca::681bfd5d-7bf2-456b-9b9f-de0f229db5f7" providerId="AD" clId="Web-{4BBDC323-E487-6E50-6033-6774DA63BE5A}"/>
  </pc:docChgLst>
  <pc:docChgLst>
    <pc:chgData name="Weiqing Wang" userId="6841f17e-95dc-4bba-be23-bc30f3172abe" providerId="ADAL" clId="{919B25DB-C755-4CA1-8628-DDFDC11EE3EF}"/>
  </pc:docChgLst>
  <pc:docChgLst>
    <pc:chgData name="Huakun Shen" userId="7a78fd2cb5d891d5" providerId="LiveId" clId="{99D2BAE2-3A92-4F48-ABE2-0B250547BDDA}"/>
    <pc:docChg chg="custSel modSld">
      <pc:chgData name="Huakun Shen" userId="7a78fd2cb5d891d5" providerId="LiveId" clId="{99D2BAE2-3A92-4F48-ABE2-0B250547BDDA}" dt="2019-08-08T05:50:45.949" v="12" actId="478"/>
      <pc:docMkLst>
        <pc:docMk/>
      </pc:docMkLst>
      <pc:sldChg chg="delSp modSp">
        <pc:chgData name="Huakun Shen" userId="7a78fd2cb5d891d5" providerId="LiveId" clId="{99D2BAE2-3A92-4F48-ABE2-0B250547BDDA}" dt="2019-08-08T05:50:45.949" v="12" actId="478"/>
        <pc:sldMkLst>
          <pc:docMk/>
          <pc:sldMk cId="2492940343" sldId="256"/>
        </pc:sldMkLst>
        <pc:spChg chg="mod">
          <ac:chgData name="Huakun Shen" userId="7a78fd2cb5d891d5" providerId="LiveId" clId="{99D2BAE2-3A92-4F48-ABE2-0B250547BDDA}" dt="2019-08-08T05:50:42.236" v="11" actId="20577"/>
          <ac:spMkLst>
            <pc:docMk/>
            <pc:sldMk cId="2492940343" sldId="256"/>
            <ac:spMk id="2" creationId="{21970BD2-920A-4251-BBC6-F74829EE66C0}"/>
          </ac:spMkLst>
        </pc:spChg>
        <pc:spChg chg="del mod">
          <ac:chgData name="Huakun Shen" userId="7a78fd2cb5d891d5" providerId="LiveId" clId="{99D2BAE2-3A92-4F48-ABE2-0B250547BDDA}" dt="2019-08-08T05:50:45.949" v="12" actId="478"/>
          <ac:spMkLst>
            <pc:docMk/>
            <pc:sldMk cId="2492940343" sldId="256"/>
            <ac:spMk id="3" creationId="{F20E5328-B74F-4C99-AC75-D878FEF069C4}"/>
          </ac:spMkLst>
        </pc:spChg>
      </pc:sldChg>
    </pc:docChg>
  </pc:docChgLst>
  <pc:docChgLst>
    <pc:chgData name="Huakun Shen" userId="c880597d-4f37-4bab-9da0-c8d62bdc3c8a" providerId="ADAL" clId="{590BA545-9E7F-4A22-A3BE-29AB68604985}"/>
  </pc:docChgLst>
  <pc:docChgLst>
    <pc:chgData name="Jiatao Xiang" userId="S::jiatao.xiang@mail.utoronto.ca::dbdd0a53-7f4c-4240-b2b3-a453a5127f1e" providerId="AD" clId="Web-{1994F3C5-BF20-4E4A-8B7F-E1C6A6B1DF4D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245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17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055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582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74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8030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142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56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104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5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08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05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46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33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8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55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09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33D40F-9714-4828-B8E6-1DE029E312C3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D706C6-7994-4E90-8B26-87753965E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793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0BD2-920A-4251-BBC6-F74829EE6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Game Center</a:t>
            </a:r>
          </a:p>
        </p:txBody>
      </p:sp>
    </p:spTree>
    <p:extLst>
      <p:ext uri="{BB962C8B-B14F-4D97-AF65-F5344CB8AC3E}">
        <p14:creationId xmlns:p14="http://schemas.microsoft.com/office/powerpoint/2010/main" val="2492940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B357-560C-4A63-A495-C19481D1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81BE-2B99-4C61-992D-4C6DAFD5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for displaying the gesture grid view</a:t>
            </a:r>
          </a:p>
          <a:p>
            <a:r>
              <a:rPr lang="en-US"/>
              <a:t>When it observe the changes in board or </a:t>
            </a:r>
            <a:r>
              <a:rPr lang="en-US" err="1"/>
              <a:t>boardmanager</a:t>
            </a:r>
            <a:r>
              <a:rPr lang="en-US"/>
              <a:t> class, it will update the button and display them.</a:t>
            </a:r>
          </a:p>
        </p:txBody>
      </p:sp>
    </p:spTree>
    <p:extLst>
      <p:ext uri="{BB962C8B-B14F-4D97-AF65-F5344CB8AC3E}">
        <p14:creationId xmlns:p14="http://schemas.microsoft.com/office/powerpoint/2010/main" val="84781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1E6C-6395-4CF8-B585-CAEE88D1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5802-7DD9-4508-A59F-904E6E75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62199"/>
            <a:ext cx="9905998" cy="3124201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Model-View-Controller PATTERN:</a:t>
            </a:r>
          </a:p>
          <a:p>
            <a:pPr lvl="1"/>
            <a:r>
              <a:rPr lang="en-CA" dirty="0"/>
              <a:t>The Boards are Models</a:t>
            </a:r>
          </a:p>
          <a:p>
            <a:pPr lvl="1"/>
            <a:r>
              <a:rPr lang="en-CA" dirty="0"/>
              <a:t>The Boards’ managers are Controllers</a:t>
            </a:r>
          </a:p>
          <a:p>
            <a:pPr lvl="1"/>
            <a:r>
              <a:rPr lang="en-CA" dirty="0"/>
              <a:t>The Game Activities are Views</a:t>
            </a:r>
          </a:p>
          <a:p>
            <a:pPr lvl="1"/>
            <a:r>
              <a:rPr lang="en-CA" dirty="0"/>
              <a:t>They collaborates and makes our game design clear and easy to understand.</a:t>
            </a:r>
          </a:p>
          <a:p>
            <a:r>
              <a:rPr lang="en-CA" dirty="0"/>
              <a:t>Observer pattern:</a:t>
            </a:r>
          </a:p>
          <a:p>
            <a:pPr lvl="1"/>
            <a:r>
              <a:rPr lang="en-CA" dirty="0"/>
              <a:t>Game activities are the observers</a:t>
            </a:r>
          </a:p>
          <a:p>
            <a:pPr lvl="1"/>
            <a:r>
              <a:rPr lang="en-CA" dirty="0"/>
              <a:t>Either the board or its manager are being observed depending on the type of game.</a:t>
            </a:r>
          </a:p>
          <a:p>
            <a:pPr lvl="1"/>
            <a:r>
              <a:rPr lang="en-CA" dirty="0"/>
              <a:t>Implementation of this design pattern assures that the users could see the most updated board.</a:t>
            </a:r>
          </a:p>
          <a:p>
            <a:r>
              <a:rPr lang="en-CA" dirty="0"/>
              <a:t>Iterator pattern</a:t>
            </a:r>
          </a:p>
          <a:p>
            <a:pPr lvl="1"/>
            <a:r>
              <a:rPr lang="en-CA" dirty="0"/>
              <a:t>Iterator pattern is used to loop through the cells/tiles stored </a:t>
            </a:r>
            <a:r>
              <a:rPr lang="en-CA"/>
              <a:t>inside the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439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3D2D-5DEF-4C00-9CCB-0F0F59D4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/>
              <a:t>Scoreboard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C748-2BD5-48DB-AE58-C28488DA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585" y="3282538"/>
            <a:ext cx="9905998" cy="1607128"/>
          </a:xfrm>
        </p:spPr>
        <p:txBody>
          <a:bodyPr>
            <a:normAutofit lnSpcReduction="10000"/>
          </a:bodyPr>
          <a:lstStyle/>
          <a:p>
            <a:r>
              <a:rPr lang="en-CA" sz="2800"/>
              <a:t>There are two types of  scoreboard:</a:t>
            </a:r>
          </a:p>
          <a:p>
            <a:pPr lvl="1"/>
            <a:r>
              <a:rPr lang="en-CA" sz="2400"/>
              <a:t>one is generated based on score data of a specific user, </a:t>
            </a:r>
          </a:p>
          <a:p>
            <a:pPr lvl="1"/>
            <a:r>
              <a:rPr lang="en-CA" sz="2400"/>
              <a:t>the other is generated based on the type of the game</a:t>
            </a:r>
          </a:p>
          <a:p>
            <a:endParaRPr lang="en-CA" sz="2800"/>
          </a:p>
          <a:p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170743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C344-2B02-4E56-B179-977A2470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601" y="156000"/>
            <a:ext cx="9905998" cy="1905000"/>
          </a:xfrm>
        </p:spPr>
        <p:txBody>
          <a:bodyPr/>
          <a:lstStyle/>
          <a:p>
            <a:r>
              <a:rPr lang="en-CA"/>
              <a:t>Scoreboard by user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B1434-CF6D-46C3-856C-B01917BFEF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1" y="1697894"/>
                <a:ext cx="9905998" cy="2319705"/>
              </a:xfrm>
            </p:spPr>
            <p:txBody>
              <a:bodyPr>
                <a:normAutofit/>
              </a:bodyPr>
              <a:lstStyle/>
              <a:p>
                <a:r>
                  <a:rPr lang="en-CA" sz="2300"/>
                  <a:t>Scoreboard by user contains only data of the current user for all games he/she has played</a:t>
                </a:r>
              </a:p>
              <a:p>
                <a:r>
                  <a:rPr lang="en-CA" sz="2300"/>
                  <a:t>Score Data are stored in a </a:t>
                </a:r>
                <a:r>
                  <a:rPr lang="en-CA" sz="2300" err="1"/>
                  <a:t>hashmap</a:t>
                </a:r>
                <a:r>
                  <a:rPr lang="en-CA" sz="2300"/>
                  <a:t> in the user object</a:t>
                </a:r>
              </a:p>
              <a:p>
                <a14:m>
                  <m:oMath xmlns:m="http://schemas.openxmlformats.org/officeDocument/2006/math">
                    <m:r>
                      <a:rPr lang="en-CA" sz="2300" i="1">
                        <a:latin typeface="Cambria Math" panose="02040503050406030204" pitchFamily="18" charset="0"/>
                      </a:rPr>
                      <m:t>𝑔𝑎𝑚𝑒𝑁𝑎𝑚𝑒</m:t>
                    </m:r>
                    <m:r>
                      <a:rPr lang="en-CA" sz="23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sz="2300" i="1">
                        <a:latin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CA" sz="2300"/>
              </a:p>
              <a:p>
                <a:pPr marL="0" indent="0">
                  <a:buNone/>
                </a:pPr>
                <a:endParaRPr lang="en-CA" sz="23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B1434-CF6D-46C3-856C-B01917BFE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1" y="1697894"/>
                <a:ext cx="9905998" cy="2319705"/>
              </a:xfrm>
              <a:blipFill>
                <a:blip r:embed="rId2"/>
                <a:stretch>
                  <a:fillRect l="-1232" t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9B370C2-B34B-4929-9A80-0AFBB09EC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3760737"/>
            <a:ext cx="9619200" cy="18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8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341E-40AA-40AC-A8FF-E928DC75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89709"/>
          </a:xfrm>
        </p:spPr>
        <p:txBody>
          <a:bodyPr/>
          <a:lstStyle/>
          <a:p>
            <a:r>
              <a:rPr lang="en-CA"/>
              <a:t>Scoreboard by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EEA36-63EB-458B-90C0-1A7FD637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5492"/>
            <a:ext cx="9905998" cy="1216800"/>
          </a:xfrm>
        </p:spPr>
        <p:txBody>
          <a:bodyPr>
            <a:normAutofit/>
          </a:bodyPr>
          <a:lstStyle/>
          <a:p>
            <a:r>
              <a:rPr lang="en-CA" sz="2400"/>
              <a:t>Scoreboard by game contains only data of the specific game</a:t>
            </a:r>
          </a:p>
          <a:p>
            <a:pPr marL="0" indent="0">
              <a:buNone/>
            </a:pPr>
            <a:endParaRPr lang="en-CA" sz="2400"/>
          </a:p>
          <a:p>
            <a:endParaRPr lang="en-CA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A7F6D-EDA7-4BB3-B39F-7E6C572AD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12" y="2863309"/>
            <a:ext cx="10951200" cy="210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6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F485-276D-48D8-91AB-840F9B2F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764"/>
          </a:xfrm>
        </p:spPr>
        <p:txBody>
          <a:bodyPr/>
          <a:lstStyle/>
          <a:p>
            <a:r>
              <a:rPr lang="en-CA"/>
              <a:t>Scoreboard by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DCE9-2D2F-4A5F-A811-46083373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29599"/>
            <a:ext cx="10143114" cy="1633966"/>
          </a:xfrm>
        </p:spPr>
        <p:txBody>
          <a:bodyPr>
            <a:normAutofit/>
          </a:bodyPr>
          <a:lstStyle/>
          <a:p>
            <a:r>
              <a:rPr lang="en-CA"/>
              <a:t>Data are stored in </a:t>
            </a:r>
            <a:r>
              <a:rPr lang="en-CA" err="1"/>
              <a:t>sql</a:t>
            </a:r>
            <a:r>
              <a:rPr lang="en-CA"/>
              <a:t> database</a:t>
            </a:r>
          </a:p>
          <a:p>
            <a:r>
              <a:rPr lang="en-CA"/>
              <a:t>For Scoreboard by game, we access SQL Database to get a list of data (Rank, Game, User, Score) with a SQL query (data sorted by score in Descending Order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E1D9E-0E78-49FE-8F67-7CF479EE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00" y="3403801"/>
            <a:ext cx="10576800" cy="21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5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12ED-DF00-47D5-9D8F-A4EB10F7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5937540" cy="16945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Scoreboard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B923-96B3-4184-8D68-9F735511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79" y="2731942"/>
            <a:ext cx="6837821" cy="34194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CA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Scoreboard is displayed using </a:t>
            </a:r>
            <a:r>
              <a:rPr lang="en-CA" sz="2100" b="1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ScoreboardActivity</a:t>
            </a:r>
            <a:r>
              <a:rPr lang="en-CA" sz="2100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en-CA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on layout </a:t>
            </a:r>
            <a:r>
              <a:rPr lang="en-CA" sz="2100" b="1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activity_score_board</a:t>
            </a:r>
            <a:r>
              <a:rPr lang="en-CA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.</a:t>
            </a:r>
          </a:p>
          <a:p>
            <a:r>
              <a:rPr lang="en-CA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Title is first created, to regulate the number of columns the width of each column.</a:t>
            </a:r>
          </a:p>
          <a:p>
            <a:r>
              <a:rPr lang="en-CA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Data are taken from user object or Database depends on the type of scoreboard as a  </a:t>
            </a:r>
            <a:r>
              <a:rPr lang="en-CA" sz="2100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List&lt;List&lt;String&gt;&gt;</a:t>
            </a:r>
            <a:r>
              <a:rPr lang="en-CA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.</a:t>
            </a:r>
          </a:p>
          <a:p>
            <a:r>
              <a:rPr lang="en-CA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Each inner list represents a user, game and his highest score in this game.</a:t>
            </a:r>
          </a:p>
          <a:p>
            <a:r>
              <a:rPr lang="en-CA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Each inner list is put into a </a:t>
            </a:r>
            <a:r>
              <a:rPr lang="en-CA" sz="2100" b="1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TableRow</a:t>
            </a:r>
            <a:r>
              <a:rPr lang="en-CA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, and the </a:t>
            </a:r>
            <a:r>
              <a:rPr lang="en-CA" sz="2100" b="1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TableRow</a:t>
            </a:r>
            <a:r>
              <a:rPr lang="en-CA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 is added to </a:t>
            </a:r>
            <a:r>
              <a:rPr lang="en-CA" sz="2100" b="1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TableLayout</a:t>
            </a:r>
            <a:endParaRPr lang="en-US" sz="2100" b="1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468B600-2936-41AF-94AC-58B0C1FE4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700" y="863390"/>
            <a:ext cx="2987749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9026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F6C5-E403-4751-A258-D15E6C15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Scoreboard display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8E85029-2B48-43F0-956D-A6828FD9B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82344" y="228201"/>
            <a:ext cx="3492213" cy="626405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571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5A06-4DBD-4A8C-9D69-34407742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865B-CDF1-4CC9-AAD5-55F06AAA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 is written in SQLite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41D4-BA0D-44C3-AB94-7DB9D5A4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UNIT TEST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1A10-17AB-484D-B224-F1F510612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24314"/>
            <a:ext cx="9905998" cy="3124201"/>
          </a:xfrm>
        </p:spPr>
        <p:txBody>
          <a:bodyPr/>
          <a:lstStyle/>
          <a:p>
            <a:r>
              <a:rPr lang="en-CA" dirty="0"/>
              <a:t>For all games, the unit tests covers the board, the board manager, and the logical functions in the activity.</a:t>
            </a:r>
          </a:p>
          <a:p>
            <a:r>
              <a:rPr lang="en-CA" dirty="0"/>
              <a:t>Two tests are prepared for each game package: one specifically tests the board-manager (and tests the board through testing its manager), the other specifically tests the logical function in the activity, with an emphasis on the connection between the board-manager (the controller) and the activity (the view)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758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B72C-0B01-4CD2-8FAF-0D2B47BA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Important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5FEB-9BA3-4E37-B3F2-182A55AC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Almost every class that was not substituted by a super class are important, for the following reasons:</a:t>
            </a:r>
          </a:p>
          <a:p>
            <a:pPr lvl="1"/>
            <a:r>
              <a:rPr lang="en-CA" dirty="0"/>
              <a:t>Super classes are only intended for serving their children.</a:t>
            </a:r>
          </a:p>
          <a:p>
            <a:pPr lvl="1"/>
            <a:r>
              <a:rPr lang="en-CA" dirty="0"/>
              <a:t>If you check the git log, we spent the majority of our time writing those classes in the game packages.</a:t>
            </a:r>
          </a:p>
          <a:p>
            <a:pPr lvl="1"/>
            <a:r>
              <a:rPr lang="en-CA" dirty="0"/>
              <a:t>If you check the git log, only 2 members of our group worked on the super-classes, and their job was basically copying and pasting!</a:t>
            </a:r>
          </a:p>
          <a:p>
            <a:pPr lvl="1"/>
            <a:r>
              <a:rPr lang="en-CA" dirty="0"/>
              <a:t>We had multiple discussions with Prof. Paul </a:t>
            </a:r>
            <a:r>
              <a:rPr lang="en-CA" dirty="0" err="1"/>
              <a:t>Gries</a:t>
            </a:r>
            <a:r>
              <a:rPr lang="en-CA" dirty="0"/>
              <a:t> regarding the design, significantly less than 1% of the discussions were on super classes.</a:t>
            </a:r>
          </a:p>
          <a:p>
            <a:pPr lvl="1"/>
            <a:r>
              <a:rPr lang="en-CA" dirty="0"/>
              <a:t>It is those classes in the game packages that makes the game great!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632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CD9B-4174-4CD4-95F6-5D9B133D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classes for </a:t>
            </a:r>
            <a:r>
              <a:rPr lang="en-US" err="1"/>
              <a:t>ui</a:t>
            </a:r>
            <a:r>
              <a:rPr lang="en-US"/>
              <a:t>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0E29-863B-4611-8A5B-2C8F8AD0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Navigation bar</a:t>
            </a:r>
          </a:p>
          <a:p>
            <a:r>
              <a:rPr lang="en-US" err="1"/>
              <a:t>Nav_setting</a:t>
            </a:r>
          </a:p>
          <a:p>
            <a:r>
              <a:rPr lang="en-US" err="1"/>
              <a:t>Nav_changing_password</a:t>
            </a:r>
          </a:p>
          <a:p>
            <a:r>
              <a:rPr lang="en-US" err="1"/>
              <a:t>Nav_Scoreboard</a:t>
            </a:r>
          </a:p>
          <a:p>
            <a:r>
              <a:rPr lang="en-US"/>
              <a:t>Starting activity</a:t>
            </a:r>
          </a:p>
          <a:p>
            <a:r>
              <a:rPr lang="en-US"/>
              <a:t>Game activity</a:t>
            </a:r>
          </a:p>
          <a:p>
            <a:r>
              <a:rPr lang="en-US"/>
              <a:t>Gesture grid view</a:t>
            </a:r>
          </a:p>
          <a:p>
            <a:r>
              <a:rPr lang="en-US"/>
              <a:t>Custom adapter</a:t>
            </a:r>
          </a:p>
          <a:p>
            <a:r>
              <a:rPr lang="en-US"/>
              <a:t>Movement controller</a:t>
            </a:r>
          </a:p>
        </p:txBody>
      </p:sp>
    </p:spTree>
    <p:extLst>
      <p:ext uri="{BB962C8B-B14F-4D97-AF65-F5344CB8AC3E}">
        <p14:creationId xmlns:p14="http://schemas.microsoft.com/office/powerpoint/2010/main" val="368540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E5F2-4F52-4395-BAEF-A9945383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2873-ACC1-4AA0-AC2D-E1A8C7BA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to display the buttons and views before the start of the game.</a:t>
            </a:r>
          </a:p>
          <a:p>
            <a:r>
              <a:rPr lang="en-US"/>
              <a:t>When clicking new game it will intent to game activity.</a:t>
            </a:r>
          </a:p>
        </p:txBody>
      </p:sp>
    </p:spTree>
    <p:extLst>
      <p:ext uri="{BB962C8B-B14F-4D97-AF65-F5344CB8AC3E}">
        <p14:creationId xmlns:p14="http://schemas.microsoft.com/office/powerpoint/2010/main" val="107460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C31F-AB2C-4090-A4D5-8E6E9677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6925-6865-4DBB-A9F8-A7B660A22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class will receive the information that is pass from the gesture grid view.(position, manager)</a:t>
            </a:r>
          </a:p>
          <a:p>
            <a:r>
              <a:rPr lang="en-US"/>
              <a:t>It will process the information by calling the method of the manager class, which will change the board.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8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2170-3D90-4B9F-A31F-375820D8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Gesture Grid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AB5F-716B-424F-AEB7-4BA5509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board manager will be pass from game activity class.</a:t>
            </a:r>
          </a:p>
          <a:p>
            <a:r>
              <a:rPr lang="en-US">
                <a:solidFill>
                  <a:schemeClr val="tx1"/>
                </a:solidFill>
              </a:rPr>
              <a:t>There is an </a:t>
            </a:r>
            <a:r>
              <a:rPr lang="en-US" err="1">
                <a:solidFill>
                  <a:schemeClr val="tx1"/>
                </a:solidFill>
              </a:rPr>
              <a:t>init</a:t>
            </a:r>
            <a:r>
              <a:rPr lang="en-US">
                <a:solidFill>
                  <a:schemeClr val="tx1"/>
                </a:solidFill>
              </a:rPr>
              <a:t> method and when you touch the screen, the </a:t>
            </a:r>
            <a:r>
              <a:rPr lang="en-US" err="1">
                <a:solidFill>
                  <a:schemeClr val="tx1"/>
                </a:solidFill>
              </a:rPr>
              <a:t>init</a:t>
            </a:r>
            <a:r>
              <a:rPr lang="en-US">
                <a:solidFill>
                  <a:schemeClr val="tx1"/>
                </a:solidFill>
              </a:rPr>
              <a:t> method will be called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18836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359A-E972-4135-8E1A-FC8CCEF9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63F9-6894-4418-A39D-CBE5C9EA7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to define the size of each button</a:t>
            </a:r>
          </a:p>
        </p:txBody>
      </p:sp>
    </p:spTree>
    <p:extLst>
      <p:ext uri="{BB962C8B-B14F-4D97-AF65-F5344CB8AC3E}">
        <p14:creationId xmlns:p14="http://schemas.microsoft.com/office/powerpoint/2010/main" val="2754979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666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Century Gothic</vt:lpstr>
      <vt:lpstr>Mesh</vt:lpstr>
      <vt:lpstr>Game Center</vt:lpstr>
      <vt:lpstr>DATABASE</vt:lpstr>
      <vt:lpstr>UNIT TEST coverage</vt:lpstr>
      <vt:lpstr>Important classes</vt:lpstr>
      <vt:lpstr>Important classes for ui part</vt:lpstr>
      <vt:lpstr>Starting activity</vt:lpstr>
      <vt:lpstr>Movement controller</vt:lpstr>
      <vt:lpstr>Gesture Grid view</vt:lpstr>
      <vt:lpstr>Custom adapter</vt:lpstr>
      <vt:lpstr>Game activity</vt:lpstr>
      <vt:lpstr>Design patterns</vt:lpstr>
      <vt:lpstr>Scoreboard Design</vt:lpstr>
      <vt:lpstr>Scoreboard by user</vt:lpstr>
      <vt:lpstr>Scoreboard by game</vt:lpstr>
      <vt:lpstr>Scoreboard by game</vt:lpstr>
      <vt:lpstr>Scoreboard display</vt:lpstr>
      <vt:lpstr>Scoreboard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WALKTHROUGH</dc:title>
  <dc:creator>Shen Huakun</dc:creator>
  <cp:lastModifiedBy>Huakun Shen</cp:lastModifiedBy>
  <cp:revision>1</cp:revision>
  <dcterms:created xsi:type="dcterms:W3CDTF">2018-11-30T03:39:07Z</dcterms:created>
  <dcterms:modified xsi:type="dcterms:W3CDTF">2019-08-08T05:50:46Z</dcterms:modified>
</cp:coreProperties>
</file>