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kun Shen" initials="HS" lastIdx="1" clrIdx="0">
    <p:extLst>
      <p:ext uri="{19B8F6BF-5375-455C-9EA6-DF929625EA0E}">
        <p15:presenceInfo xmlns:p15="http://schemas.microsoft.com/office/powerpoint/2012/main" userId="7a78fd2cb5d891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96" y="6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F368A-4167-4AD9-853E-9A75F35F4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15A74-55E6-4A93-9AF4-09A5EA14E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C3D53-D7EA-4013-A96C-AC50822BA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7C6F0-3283-4140-9989-A2FCEA1254DE}" type="datetimeFigureOut">
              <a:rPr lang="en-CA" smtClean="0"/>
              <a:t>2021-04-01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399FB-BE3D-45E9-9279-FE8F7FB1F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DC02F-02B5-44E7-943A-8DFAF704C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3FB33-BDA7-4B4F-AC88-FEED39CC8F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916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FCBCE-5381-4420-BCF9-343FCE326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6C9A81-4D8F-48A2-83A2-97A0F5DC6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40284-AE79-479C-9BDA-54A12F635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7C6F0-3283-4140-9989-A2FCEA1254DE}" type="datetimeFigureOut">
              <a:rPr lang="en-CA" smtClean="0"/>
              <a:t>2021-04-01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0BBCA-37AA-4D92-9B97-207362879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3928A-B89E-45CF-BEF5-39354A457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3FB33-BDA7-4B4F-AC88-FEED39CC8F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1443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B3FC6F-CF86-4DCF-94A7-AD070CF26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604C70-080B-45A8-81D8-8F02032AF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139EB-FA3A-4A5F-AB92-7EA5DE1DB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7C6F0-3283-4140-9989-A2FCEA1254DE}" type="datetimeFigureOut">
              <a:rPr lang="en-CA" smtClean="0"/>
              <a:t>2021-04-01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6B473-DADD-4842-8B57-C1FD23DD2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8863A-8360-4E51-A5EA-053E0C51B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3FB33-BDA7-4B4F-AC88-FEED39CC8F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9051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2B245-590C-4230-8FE2-A909A94D2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F85DB-72D0-47D1-8C34-53D286A80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CD9D4-D308-4460-A1FD-84EE1E87B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7C6F0-3283-4140-9989-A2FCEA1254DE}" type="datetimeFigureOut">
              <a:rPr lang="en-CA" smtClean="0"/>
              <a:t>2021-04-01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6B73C-519D-421A-84DD-5987D2CE5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DC097-E844-49BF-BDE4-5BAB76FDF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3FB33-BDA7-4B4F-AC88-FEED39CC8F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3559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E5806-0529-49FB-AA80-DBF6E4004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5724B-174D-413F-8203-A7952D298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99BEF-A242-4881-9BCD-9E578CFBC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7C6F0-3283-4140-9989-A2FCEA1254DE}" type="datetimeFigureOut">
              <a:rPr lang="en-CA" smtClean="0"/>
              <a:t>2021-04-01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04A93-F7BF-4783-B99F-93AFF39E1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63CBB-2CD8-4277-AB84-871A740A4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3FB33-BDA7-4B4F-AC88-FEED39CC8F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1723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4A18D-7E84-4F97-8214-EF47F9DBA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2281C-C386-4346-A7F0-96D17B108E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A5D66-4B67-4701-9596-08B446E59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06FC4-D772-4B2F-8F42-1DBF81718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7C6F0-3283-4140-9989-A2FCEA1254DE}" type="datetimeFigureOut">
              <a:rPr lang="en-CA" smtClean="0"/>
              <a:t>2021-04-01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8F4CB-074D-4BDD-B428-925E635EE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82224-000C-4883-8B04-1437AD6A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3FB33-BDA7-4B4F-AC88-FEED39CC8F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3292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65924-6360-4259-B09E-1254C3415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81A86-2CF5-49A7-9726-4E5C120D2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1B6D79-5461-4464-A95C-89B6CC4D7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379ED9-452F-4B19-848E-3B06BC9A68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F2C3BC-297F-4994-938B-513A54714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FBFE3B-9EF6-4387-B46F-9EA4F7680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7C6F0-3283-4140-9989-A2FCEA1254DE}" type="datetimeFigureOut">
              <a:rPr lang="en-CA" smtClean="0"/>
              <a:t>2021-04-01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1972BB-A437-441B-B49F-A241E574B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E481D0-CF8B-4BAB-AD96-218B34DDE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3FB33-BDA7-4B4F-AC88-FEED39CC8F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9116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0AE79-06D7-49D4-9CAB-1E93C1625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FED177-C57E-4482-B2FB-6964EC317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7C6F0-3283-4140-9989-A2FCEA1254DE}" type="datetimeFigureOut">
              <a:rPr lang="en-CA" smtClean="0"/>
              <a:t>2021-04-01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9A02B-B66C-4CD8-86D5-BB3C596C0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709B71-E17F-4EE9-BD0D-9A8314FD8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3FB33-BDA7-4B4F-AC88-FEED39CC8F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8606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03E932-3217-4EDE-AF43-76364149C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7C6F0-3283-4140-9989-A2FCEA1254DE}" type="datetimeFigureOut">
              <a:rPr lang="en-CA" smtClean="0"/>
              <a:t>2021-04-01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2B7333-4CA4-44D2-AB0E-4DDD142B7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23CD93-F061-484C-82D7-04CE4A441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3FB33-BDA7-4B4F-AC88-FEED39CC8F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8675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7D9EA-8C59-4192-A264-0ACE86D8E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548ED-5861-453B-A80B-1072088F7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F7854-0C83-4F56-99F7-7D941D288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E629F-E3DF-4DA3-AF9B-CF74042A4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7C6F0-3283-4140-9989-A2FCEA1254DE}" type="datetimeFigureOut">
              <a:rPr lang="en-CA" smtClean="0"/>
              <a:t>2021-04-01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4EF09-BEEC-4A00-9FCA-BA32C1027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B69ED-9FCB-423E-BDFF-BE561B9A4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3FB33-BDA7-4B4F-AC88-FEED39CC8F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2351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D1BF8-0F64-4BFA-ABDA-BDF1294FC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77455D-D25E-44B2-AE0B-1F3C67AC1A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EE26C9-5639-44BB-92F6-0A1AFA849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14348-6927-4C37-90FA-682339CB5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7C6F0-3283-4140-9989-A2FCEA1254DE}" type="datetimeFigureOut">
              <a:rPr lang="en-CA" smtClean="0"/>
              <a:t>2021-04-01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2F115-171C-4CA4-85C1-0C13CAF3D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0F75A-5A7F-442F-980E-34268DCB1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3FB33-BDA7-4B4F-AC88-FEED39CC8F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8902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FA35E9-4806-4C14-95E9-20C2852FC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D1463-3F68-44D2-8FBF-C6BDEA57E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435F5-4234-45A4-9FA1-6616B7530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7C6F0-3283-4140-9989-A2FCEA1254DE}" type="datetimeFigureOut">
              <a:rPr lang="en-CA" smtClean="0"/>
              <a:t>2021-04-01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8AC7A-1DDF-490D-A064-B198C1553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CDBD8-0DDC-4D80-922E-0486C683C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3FB33-BDA7-4B4F-AC88-FEED39CC8F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1448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BA3E15A-FAA4-4575-9F58-9AAACEE0065E}"/>
              </a:ext>
            </a:extLst>
          </p:cNvPr>
          <p:cNvSpPr/>
          <p:nvPr/>
        </p:nvSpPr>
        <p:spPr>
          <a:xfrm>
            <a:off x="4034193" y="3023149"/>
            <a:ext cx="524426" cy="52442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0CBCAC3-8E27-4CCF-A608-E272CA584EFB}"/>
              </a:ext>
            </a:extLst>
          </p:cNvPr>
          <p:cNvSpPr/>
          <p:nvPr/>
        </p:nvSpPr>
        <p:spPr>
          <a:xfrm>
            <a:off x="5176822" y="3023149"/>
            <a:ext cx="524426" cy="52442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B0036FA-5448-4840-909C-D774545FBDDB}"/>
              </a:ext>
            </a:extLst>
          </p:cNvPr>
          <p:cNvSpPr/>
          <p:nvPr/>
        </p:nvSpPr>
        <p:spPr>
          <a:xfrm>
            <a:off x="6319451" y="3023149"/>
            <a:ext cx="524426" cy="52442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135786-AFC8-49E5-8AE1-B44FCBB95672}"/>
              </a:ext>
            </a:extLst>
          </p:cNvPr>
          <p:cNvSpPr/>
          <p:nvPr/>
        </p:nvSpPr>
        <p:spPr>
          <a:xfrm>
            <a:off x="7462080" y="3023149"/>
            <a:ext cx="524426" cy="52442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AB3AB2-8992-4736-8745-28E1C2D2EA9F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4558619" y="3285362"/>
            <a:ext cx="61820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91BDC3-490C-4771-97AF-679C316C37B3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5701248" y="3285362"/>
            <a:ext cx="61820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AF83CA-F3D3-4F2B-BF77-E91EC8141242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6843877" y="3285362"/>
            <a:ext cx="61820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rrow: Down 1">
            <a:extLst>
              <a:ext uri="{FF2B5EF4-FFF2-40B4-BE49-F238E27FC236}">
                <a16:creationId xmlns:a16="http://schemas.microsoft.com/office/drawing/2014/main" id="{F2441515-D54A-44A4-AD40-5E734AEDE5AE}"/>
              </a:ext>
            </a:extLst>
          </p:cNvPr>
          <p:cNvSpPr/>
          <p:nvPr/>
        </p:nvSpPr>
        <p:spPr>
          <a:xfrm rot="10800000">
            <a:off x="4133598" y="3746810"/>
            <a:ext cx="325616" cy="52633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CD60E0-802E-43E6-B71B-19AFBB87C588}"/>
              </a:ext>
            </a:extLst>
          </p:cNvPr>
          <p:cNvSpPr txBox="1"/>
          <p:nvPr/>
        </p:nvSpPr>
        <p:spPr>
          <a:xfrm>
            <a:off x="3989718" y="4381755"/>
            <a:ext cx="613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slow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CC302A5A-2638-453E-8F2B-4F1E8B466166}"/>
              </a:ext>
            </a:extLst>
          </p:cNvPr>
          <p:cNvSpPr/>
          <p:nvPr/>
        </p:nvSpPr>
        <p:spPr>
          <a:xfrm rot="10800000">
            <a:off x="4133597" y="3746810"/>
            <a:ext cx="325616" cy="52633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66647B-164B-4C66-94B1-E91A49869248}"/>
              </a:ext>
            </a:extLst>
          </p:cNvPr>
          <p:cNvSpPr txBox="1"/>
          <p:nvPr/>
        </p:nvSpPr>
        <p:spPr>
          <a:xfrm>
            <a:off x="4016721" y="4729743"/>
            <a:ext cx="5593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fast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4890C3B-DF8C-43BF-8BB8-EE04F3353C2B}"/>
              </a:ext>
            </a:extLst>
          </p:cNvPr>
          <p:cNvSpPr/>
          <p:nvPr/>
        </p:nvSpPr>
        <p:spPr>
          <a:xfrm>
            <a:off x="8604709" y="3023149"/>
            <a:ext cx="524426" cy="52442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A5C9A1-FB10-4185-9785-2321EEA239F1}"/>
              </a:ext>
            </a:extLst>
          </p:cNvPr>
          <p:cNvSpPr txBox="1"/>
          <p:nvPr/>
        </p:nvSpPr>
        <p:spPr>
          <a:xfrm>
            <a:off x="8574214" y="3131473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/>
              <a:t>None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09094FA-9F04-4253-8319-FF4CBAFD8F1C}"/>
              </a:ext>
            </a:extLst>
          </p:cNvPr>
          <p:cNvCxnSpPr>
            <a:cxnSpLocks/>
            <a:stCxn id="8" idx="6"/>
            <a:endCxn id="15" idx="2"/>
          </p:cNvCxnSpPr>
          <p:nvPr/>
        </p:nvCxnSpPr>
        <p:spPr>
          <a:xfrm>
            <a:off x="7986506" y="3285362"/>
            <a:ext cx="61820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8AF6C9E-341D-4170-872F-76D20767F4D9}"/>
              </a:ext>
            </a:extLst>
          </p:cNvPr>
          <p:cNvSpPr txBox="1"/>
          <p:nvPr/>
        </p:nvSpPr>
        <p:spPr>
          <a:xfrm>
            <a:off x="6300138" y="4729743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mid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DF489C7-BB1D-4451-B866-7F1E74CBED47}"/>
              </a:ext>
            </a:extLst>
          </p:cNvPr>
          <p:cNvGrpSpPr/>
          <p:nvPr/>
        </p:nvGrpSpPr>
        <p:grpSpPr>
          <a:xfrm>
            <a:off x="4034193" y="1823303"/>
            <a:ext cx="585417" cy="524426"/>
            <a:chOff x="4034193" y="1823303"/>
            <a:chExt cx="585417" cy="52442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613755E-E32F-4FC5-8548-A27121759FCA}"/>
                </a:ext>
              </a:extLst>
            </p:cNvPr>
            <p:cNvSpPr/>
            <p:nvPr/>
          </p:nvSpPr>
          <p:spPr>
            <a:xfrm>
              <a:off x="4064689" y="1823303"/>
              <a:ext cx="524426" cy="5244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08EBC30-5245-4D48-B7FE-2149AAD6F2D1}"/>
                </a:ext>
              </a:extLst>
            </p:cNvPr>
            <p:cNvSpPr txBox="1"/>
            <p:nvPr/>
          </p:nvSpPr>
          <p:spPr>
            <a:xfrm>
              <a:off x="4034193" y="1931628"/>
              <a:ext cx="5854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b="1" dirty="0"/>
                <a:t>None</a:t>
              </a:r>
            </a:p>
          </p:txBody>
        </p:sp>
      </p:grpSp>
      <p:sp>
        <p:nvSpPr>
          <p:cNvPr id="27" name="Arrow: Down 26">
            <a:extLst>
              <a:ext uri="{FF2B5EF4-FFF2-40B4-BE49-F238E27FC236}">
                <a16:creationId xmlns:a16="http://schemas.microsoft.com/office/drawing/2014/main" id="{235B6F20-B60E-4893-B9E0-88E8680923AF}"/>
              </a:ext>
            </a:extLst>
          </p:cNvPr>
          <p:cNvSpPr/>
          <p:nvPr/>
        </p:nvSpPr>
        <p:spPr>
          <a:xfrm>
            <a:off x="6418856" y="2390713"/>
            <a:ext cx="325616" cy="52633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C37A9BC-EF1D-4B06-83F0-36347A0996F5}"/>
              </a:ext>
            </a:extLst>
          </p:cNvPr>
          <p:cNvSpPr txBox="1"/>
          <p:nvPr/>
        </p:nvSpPr>
        <p:spPr>
          <a:xfrm>
            <a:off x="6300137" y="1865202"/>
            <a:ext cx="579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ptr2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25E1A2E-DE43-409E-8E19-06A682464F70}"/>
              </a:ext>
            </a:extLst>
          </p:cNvPr>
          <p:cNvSpPr txBox="1"/>
          <p:nvPr/>
        </p:nvSpPr>
        <p:spPr>
          <a:xfrm>
            <a:off x="5268907" y="1865202"/>
            <a:ext cx="579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ptr1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3FA6731C-1DA6-45CB-B029-BBB420635AD4}"/>
              </a:ext>
            </a:extLst>
          </p:cNvPr>
          <p:cNvSpPr/>
          <p:nvPr/>
        </p:nvSpPr>
        <p:spPr>
          <a:xfrm rot="5400000">
            <a:off x="4820410" y="1813233"/>
            <a:ext cx="325616" cy="52633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F9AC25-B689-4D54-9622-6A3AB462E516}"/>
              </a:ext>
            </a:extLst>
          </p:cNvPr>
          <p:cNvSpPr txBox="1"/>
          <p:nvPr/>
        </p:nvSpPr>
        <p:spPr>
          <a:xfrm>
            <a:off x="7406924" y="1865202"/>
            <a:ext cx="579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ptr3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F912A1B0-376C-4429-B65A-2992D23CD006}"/>
              </a:ext>
            </a:extLst>
          </p:cNvPr>
          <p:cNvSpPr/>
          <p:nvPr/>
        </p:nvSpPr>
        <p:spPr>
          <a:xfrm>
            <a:off x="7561485" y="2394018"/>
            <a:ext cx="325616" cy="52633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4384A2E-A22F-4413-A683-FBE145B8221E}"/>
              </a:ext>
            </a:extLst>
          </p:cNvPr>
          <p:cNvCxnSpPr>
            <a:cxnSpLocks/>
            <a:stCxn id="7" idx="0"/>
            <a:endCxn id="22" idx="5"/>
          </p:cNvCxnSpPr>
          <p:nvPr/>
        </p:nvCxnSpPr>
        <p:spPr>
          <a:xfrm flipH="1" flipV="1">
            <a:off x="4512315" y="2270929"/>
            <a:ext cx="2069349" cy="7522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rrow: Down 39">
            <a:extLst>
              <a:ext uri="{FF2B5EF4-FFF2-40B4-BE49-F238E27FC236}">
                <a16:creationId xmlns:a16="http://schemas.microsoft.com/office/drawing/2014/main" id="{57C1D874-FF7B-418C-9BD8-BF196708FF3A}"/>
              </a:ext>
            </a:extLst>
          </p:cNvPr>
          <p:cNvSpPr/>
          <p:nvPr/>
        </p:nvSpPr>
        <p:spPr>
          <a:xfrm>
            <a:off x="6414293" y="2391723"/>
            <a:ext cx="325616" cy="52633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156B80-F431-4A0F-83AE-565A16B4455A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>
            <a:off x="6843877" y="3285362"/>
            <a:ext cx="61820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4DF45BE-DDF1-4A69-BFDE-53A729488A5E}"/>
              </a:ext>
            </a:extLst>
          </p:cNvPr>
          <p:cNvSpPr txBox="1"/>
          <p:nvPr/>
        </p:nvSpPr>
        <p:spPr>
          <a:xfrm>
            <a:off x="2644623" y="3093388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head</a:t>
            </a: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BA6CE7BC-3DFD-49D2-BB9B-A61BE29F39A4}"/>
              </a:ext>
            </a:extLst>
          </p:cNvPr>
          <p:cNvSpPr/>
          <p:nvPr/>
        </p:nvSpPr>
        <p:spPr>
          <a:xfrm rot="16200000">
            <a:off x="3429826" y="3036743"/>
            <a:ext cx="325616" cy="52633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674BAC7-91E7-4641-AC69-ECFBF0334B74}"/>
              </a:ext>
            </a:extLst>
          </p:cNvPr>
          <p:cNvGrpSpPr/>
          <p:nvPr/>
        </p:nvGrpSpPr>
        <p:grpSpPr>
          <a:xfrm>
            <a:off x="3910720" y="3707315"/>
            <a:ext cx="771365" cy="652903"/>
            <a:chOff x="3895127" y="1964219"/>
            <a:chExt cx="771365" cy="652903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88680B1-BC99-4A01-95E9-AEBA641A2540}"/>
                </a:ext>
              </a:extLst>
            </p:cNvPr>
            <p:cNvSpPr txBox="1"/>
            <p:nvPr/>
          </p:nvSpPr>
          <p:spPr>
            <a:xfrm>
              <a:off x="3895127" y="2247790"/>
              <a:ext cx="7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head1</a:t>
              </a:r>
            </a:p>
          </p:txBody>
        </p:sp>
        <p:sp>
          <p:nvSpPr>
            <p:cNvPr id="49" name="Arrow: Down 48">
              <a:extLst>
                <a:ext uri="{FF2B5EF4-FFF2-40B4-BE49-F238E27FC236}">
                  <a16:creationId xmlns:a16="http://schemas.microsoft.com/office/drawing/2014/main" id="{293F31FC-C26F-4B66-8321-2396DAD8E31E}"/>
                </a:ext>
              </a:extLst>
            </p:cNvPr>
            <p:cNvSpPr/>
            <p:nvPr/>
          </p:nvSpPr>
          <p:spPr>
            <a:xfrm rot="10800000">
              <a:off x="4173485" y="1964219"/>
              <a:ext cx="189644" cy="308483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8D9EC1A-673A-4726-95E2-F86717C9FE8B}"/>
              </a:ext>
            </a:extLst>
          </p:cNvPr>
          <p:cNvGrpSpPr/>
          <p:nvPr/>
        </p:nvGrpSpPr>
        <p:grpSpPr>
          <a:xfrm>
            <a:off x="7406924" y="3704851"/>
            <a:ext cx="771365" cy="639020"/>
            <a:chOff x="2877045" y="2078041"/>
            <a:chExt cx="771365" cy="639020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4A93033-6429-48BC-BFC9-6DA9F8B988ED}"/>
                </a:ext>
              </a:extLst>
            </p:cNvPr>
            <p:cNvSpPr txBox="1"/>
            <p:nvPr/>
          </p:nvSpPr>
          <p:spPr>
            <a:xfrm>
              <a:off x="2877045" y="2347729"/>
              <a:ext cx="7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head2</a:t>
              </a:r>
            </a:p>
          </p:txBody>
        </p:sp>
        <p:sp>
          <p:nvSpPr>
            <p:cNvPr id="51" name="Arrow: Down 50">
              <a:extLst>
                <a:ext uri="{FF2B5EF4-FFF2-40B4-BE49-F238E27FC236}">
                  <a16:creationId xmlns:a16="http://schemas.microsoft.com/office/drawing/2014/main" id="{C3476E68-ADFA-4599-9D26-56A74A0BE2D4}"/>
                </a:ext>
              </a:extLst>
            </p:cNvPr>
            <p:cNvSpPr/>
            <p:nvPr/>
          </p:nvSpPr>
          <p:spPr>
            <a:xfrm rot="10800000">
              <a:off x="3138287" y="2078041"/>
              <a:ext cx="189644" cy="308483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C3066785-E162-47DB-BD35-493086DC0067}"/>
              </a:ext>
            </a:extLst>
          </p:cNvPr>
          <p:cNvSpPr txBox="1"/>
          <p:nvPr/>
        </p:nvSpPr>
        <p:spPr>
          <a:xfrm>
            <a:off x="9837683" y="1375784"/>
            <a:ext cx="13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1=1 (match)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6EC965-7690-4860-B358-82A30691A2B4}"/>
              </a:ext>
            </a:extLst>
          </p:cNvPr>
          <p:cNvSpPr txBox="1"/>
          <p:nvPr/>
        </p:nvSpPr>
        <p:spPr>
          <a:xfrm>
            <a:off x="9837683" y="1707070"/>
            <a:ext cx="13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2=2 (match)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2F0AC55-E957-4636-9A5F-F56CE849F004}"/>
              </a:ext>
            </a:extLst>
          </p:cNvPr>
          <p:cNvSpPr txBox="1"/>
          <p:nvPr/>
        </p:nvSpPr>
        <p:spPr>
          <a:xfrm>
            <a:off x="9837627" y="2021381"/>
            <a:ext cx="1456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Is Palindrome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DA04BF-13F1-417A-841F-79CE39094709}"/>
              </a:ext>
            </a:extLst>
          </p:cNvPr>
          <p:cNvSpPr txBox="1"/>
          <p:nvPr/>
        </p:nvSpPr>
        <p:spPr>
          <a:xfrm>
            <a:off x="3233867" y="1298877"/>
            <a:ext cx="2125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head2’s next is None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F2A5336-00C8-4DEE-B07E-02A25816C44A}"/>
              </a:ext>
            </a:extLst>
          </p:cNvPr>
          <p:cNvSpPr/>
          <p:nvPr/>
        </p:nvSpPr>
        <p:spPr>
          <a:xfrm>
            <a:off x="2565817" y="1973636"/>
            <a:ext cx="662152" cy="59458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98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22222E-6 L 0.09362 -2.22222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4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7.40741E-7 L 0.0944 -7.40741E-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14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22222E-6 L 0.18763 0.0027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75" y="13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81481E-6 L 0.18842 -0.0472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14" y="-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763 0.00278 L 0.37605 0.0025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14" y="-2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842 -0.04723 L 0.37748 -0.0474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53" y="-23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62 -2.22222E-6 L 0.18763 -2.22222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4 -7.40741E-7 L 0.18841 0.0034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00"/>
                            </p:stCondLst>
                            <p:childTnLst>
                              <p:par>
                                <p:cTn id="6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59259E-6 L 0.08906 -0.06851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57" y="-3657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2.59259E-6 L 0.08463 1.85185E-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93" y="-46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96296E-6 L 0.09388 2.96296E-6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2.22222E-6 L 0.13099 0.08426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49" y="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500"/>
                            </p:stCondLst>
                            <p:childTnLst>
                              <p:par>
                                <p:cTn id="7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500"/>
                            </p:stCondLst>
                            <p:childTnLst>
                              <p:par>
                                <p:cTn id="8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2.59259E-6 L 0.09544 -2.59259E-6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66" y="0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5.55112E-17 L 0.09375 5.55112E-17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906 -0.06852 L 0.09076 -2.59259E-6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2500"/>
                            </p:stCondLst>
                            <p:childTnLst>
                              <p:par>
                                <p:cTn id="91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3500"/>
                            </p:stCondLst>
                            <p:childTnLst>
                              <p:par>
                                <p:cTn id="9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4500"/>
                            </p:stCondLst>
                            <p:childTnLst>
                              <p:par>
                                <p:cTn id="103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75 -1.48148E-6 L 0.18438 -0.06504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48" y="-3333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63 -2.59259E-6 L 0.17539 -2.59259E-6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70" y="0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88 2.96296E-6 L 0.1875 2.96296E-6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4" y="0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96296E-6 L 0.09297 0.00162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48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42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47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" presetClass="exit" presetSubtype="1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47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47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47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47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47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42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47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500"/>
                            </p:stCondLst>
                            <p:childTnLst>
                              <p:par>
                                <p:cTn id="190" presetID="2" presetClass="entr" presetSubtype="1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44444E-6 L -0.09922 0.00069 " pathEditMode="relative" rAng="0" ptsTypes="AA">
                                      <p:cBhvr>
                                        <p:cTn id="19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61" y="23"/>
                                    </p:animMotion>
                                  </p:childTnLst>
                                </p:cTn>
                              </p:par>
                              <p:par>
                                <p:cTn id="19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4.44444E-6 L 0.09493 -0.00046 " pathEditMode="relative" rAng="0" ptsTypes="AA">
                                      <p:cBhvr>
                                        <p:cTn id="199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40" y="-23"/>
                                    </p:animMotion>
                                  </p:childTnLst>
                                </p:cTn>
                              </p:par>
                              <p:par>
                                <p:cTn id="200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000"/>
                            </p:stCondLst>
                            <p:childTnLst>
                              <p:par>
                                <p:cTn id="205" presetID="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3000"/>
                            </p:stCondLst>
                            <p:childTnLst>
                              <p:par>
                                <p:cTn id="210" presetID="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4000"/>
                            </p:stCondLst>
                            <p:childTnLst>
                              <p:par>
                                <p:cTn id="215" presetID="53" presetClass="entr" presetSubtype="16" fill="hold" grpId="0" nodeType="after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2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3" grpId="0"/>
      <p:bldP spid="3" grpId="1"/>
      <p:bldP spid="3" grpId="2"/>
      <p:bldP spid="12" grpId="0" animBg="1"/>
      <p:bldP spid="12" grpId="1" animBg="1"/>
      <p:bldP spid="12" grpId="2" animBg="1"/>
      <p:bldP spid="12" grpId="3" animBg="1"/>
      <p:bldP spid="13" grpId="0"/>
      <p:bldP spid="13" grpId="1"/>
      <p:bldP spid="13" grpId="2"/>
      <p:bldP spid="20" grpId="0"/>
      <p:bldP spid="20" grpId="1"/>
      <p:bldP spid="27" grpId="0" animBg="1"/>
      <p:bldP spid="27" grpId="1" animBg="1"/>
      <p:bldP spid="27" grpId="2" animBg="1"/>
      <p:bldP spid="27" grpId="3" animBg="1"/>
      <p:bldP spid="30" grpId="0"/>
      <p:bldP spid="30" grpId="1"/>
      <p:bldP spid="30" grpId="2"/>
      <p:bldP spid="30" grpId="3"/>
      <p:bldP spid="30" grpId="4"/>
      <p:bldP spid="31" grpId="0"/>
      <p:bldP spid="31" grpId="1"/>
      <p:bldP spid="31" grpId="2"/>
      <p:bldP spid="31" grpId="3"/>
      <p:bldP spid="32" grpId="0" animBg="1"/>
      <p:bldP spid="32" grpId="1" animBg="1"/>
      <p:bldP spid="32" grpId="2" animBg="1"/>
      <p:bldP spid="34" grpId="0"/>
      <p:bldP spid="34" grpId="1"/>
      <p:bldP spid="34" grpId="2"/>
      <p:bldP spid="35" grpId="0" animBg="1"/>
      <p:bldP spid="35" grpId="1" animBg="1"/>
      <p:bldP spid="35" grpId="2" animBg="1"/>
      <p:bldP spid="35" grpId="3" animBg="1"/>
      <p:bldP spid="35" grpId="4" animBg="1"/>
      <p:bldP spid="40" grpId="0" animBg="1"/>
      <p:bldP spid="40" grpId="1" animBg="1"/>
      <p:bldP spid="40" grpId="2" animBg="1"/>
      <p:bldP spid="54" grpId="0"/>
      <p:bldP spid="55" grpId="0"/>
      <p:bldP spid="56" grpId="0"/>
      <p:bldP spid="57" grpId="0"/>
      <p:bldP spid="5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29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Huakun Shen</dc:creator>
  <cp:lastModifiedBy>Huakun Shen</cp:lastModifiedBy>
  <cp:revision>15</cp:revision>
  <dcterms:created xsi:type="dcterms:W3CDTF">2021-04-02T03:29:49Z</dcterms:created>
  <dcterms:modified xsi:type="dcterms:W3CDTF">2021-04-02T04:46:42Z</dcterms:modified>
</cp:coreProperties>
</file>