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73074-56B0-41EA-98BC-3C16971418F6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9F5C-D7AC-47C2-B416-3868A7A6C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9F5C-D7AC-47C2-B416-3868A7A6CB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1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heuristic function can cause different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9F5C-D7AC-47C2-B416-3868A7A6CB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9CE9F2-B5FB-4BE7-8145-B0BEFEDA182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D5FDA-CFA1-4365-B8D6-29AEDE97ACA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456-6138-D82A-CC59-DDCE60798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GOAP-Oriented Action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4E95-2F19-2BEC-0DD0-01DB7B60E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hualiang Zhao</a:t>
            </a:r>
          </a:p>
        </p:txBody>
      </p:sp>
    </p:spTree>
    <p:extLst>
      <p:ext uri="{BB962C8B-B14F-4D97-AF65-F5344CB8AC3E}">
        <p14:creationId xmlns:p14="http://schemas.microsoft.com/office/powerpoint/2010/main" val="160108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BD4-7284-F247-0920-1F855338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9F696-A979-61AE-EE9C-E269BB3B1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94" y="2237895"/>
            <a:ext cx="7135221" cy="14289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4798B-82D8-278E-72AE-CEB2D25E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4446771"/>
            <a:ext cx="742101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6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ECA7-078E-D0F0-DB64-8C4B8B9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442-CEE4-2221-0DF3-E814C5ED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074FE-87DA-E1B8-D054-226A4079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77" y="3087406"/>
            <a:ext cx="772585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6732-20CD-D637-D6A4-86A07BF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0E23-5ABF-2B23-DF32-9F567CC7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AE484-292B-80DD-B367-D8DFB332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27" y="2954037"/>
            <a:ext cx="810690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5383-0807-4606-AC66-10F838EA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GOAP-Oriented Action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9E9F-2BFE-418F-CF4A-B2A5FE25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GOAP-Oriented Action Planning(GOAP).</a:t>
            </a:r>
          </a:p>
          <a:p>
            <a:r>
              <a:rPr lang="en-GB" dirty="0"/>
              <a:t>GOAP actions are not liked together like FSM.</a:t>
            </a:r>
          </a:p>
          <a:p>
            <a:r>
              <a:rPr lang="en-GB" dirty="0"/>
              <a:t>GOAP will construct a graph to complete a goal on the NPCs current state and the actions that the NPC can do.</a:t>
            </a:r>
          </a:p>
        </p:txBody>
      </p:sp>
      <p:pic>
        <p:nvPicPr>
          <p:cNvPr id="4" name="Picture 3" descr="A black and white rectangular with black text&#10;&#10;Description automatically generated">
            <a:extLst>
              <a:ext uri="{FF2B5EF4-FFF2-40B4-BE49-F238E27FC236}">
                <a16:creationId xmlns:a16="http://schemas.microsoft.com/office/drawing/2014/main" id="{A16300B2-A002-519B-79DC-AC7217DD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61" y="3429000"/>
            <a:ext cx="2847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0EC8-994B-BE3C-2A44-85B7296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GOAP-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B1EA-546F-74E8-DDBA-65B94685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Actions consist of precondition and effect</a:t>
            </a:r>
          </a:p>
          <a:p>
            <a:r>
              <a:rPr lang="en-GB" dirty="0"/>
              <a:t>Precondition is a state that needs to be met before the action can be done.</a:t>
            </a:r>
          </a:p>
          <a:p>
            <a:r>
              <a:rPr lang="en-GB" dirty="0"/>
              <a:t>An effect is how the action leave the state of the agent or the world.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AD87-BA79-9CFF-1214-39B1EC64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3109248"/>
            <a:ext cx="4308739" cy="27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42CC-6810-4761-112D-F8ABE718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GOAP-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CCFA-5368-6FCF-72C7-E9E7F60F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goal consists of a condition and desire </a:t>
            </a:r>
          </a:p>
        </p:txBody>
      </p:sp>
      <p:pic>
        <p:nvPicPr>
          <p:cNvPr id="4" name="Picture 3" descr="A diagram of a goal&#10;&#10;Description automatically generated">
            <a:extLst>
              <a:ext uri="{FF2B5EF4-FFF2-40B4-BE49-F238E27FC236}">
                <a16:creationId xmlns:a16="http://schemas.microsoft.com/office/drawing/2014/main" id="{4CFEBF3F-4025-3D53-82E8-6B04F608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65" y="2780152"/>
            <a:ext cx="388429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EBCE-3EFE-F21E-C783-C88DA358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27C3-F5EE-D0A2-BFE1-A868906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actions can be used to construct an action chain.</a:t>
            </a:r>
          </a:p>
          <a:p>
            <a:r>
              <a:rPr lang="en-GB" dirty="0"/>
              <a:t>Preconditions can be matched with effect </a:t>
            </a:r>
          </a:p>
          <a:p>
            <a:r>
              <a:rPr lang="en-GB" dirty="0"/>
              <a:t>Effect can be matched with preconditions</a:t>
            </a:r>
          </a:p>
        </p:txBody>
      </p:sp>
    </p:spTree>
    <p:extLst>
      <p:ext uri="{BB962C8B-B14F-4D97-AF65-F5344CB8AC3E}">
        <p14:creationId xmlns:p14="http://schemas.microsoft.com/office/powerpoint/2010/main" val="19956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C825-F6AD-F409-BADB-9536C22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there more than one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85C4-841B-02C5-7C6B-95542A35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cost value will be assigned to each action</a:t>
            </a:r>
          </a:p>
          <a:p>
            <a:r>
              <a:rPr lang="en-GB" dirty="0"/>
              <a:t>Whichever cost value is lowest at the end then the plan will be selected</a:t>
            </a:r>
          </a:p>
          <a:p>
            <a:r>
              <a:rPr lang="en-GB" dirty="0"/>
              <a:t>A* and Dijkstra’s algorithm will be used to select the lowest cost path.</a:t>
            </a:r>
          </a:p>
        </p:txBody>
      </p:sp>
    </p:spTree>
    <p:extLst>
      <p:ext uri="{BB962C8B-B14F-4D97-AF65-F5344CB8AC3E}">
        <p14:creationId xmlns:p14="http://schemas.microsoft.com/office/powerpoint/2010/main" val="757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64C0-4CEF-50A4-FB00-FE808986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FAA3-D873-C328-294C-89B72200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Searches all paths for the most minimum cost path.</a:t>
            </a:r>
          </a:p>
          <a:p>
            <a:r>
              <a:rPr lang="en-GB" dirty="0"/>
              <a:t>Disadvantage, poor performance since all nodes need to be visited first.</a:t>
            </a:r>
          </a:p>
          <a:p>
            <a:r>
              <a:rPr lang="en-GB" dirty="0"/>
              <a:t>Dijkstra will always find the minimum cost path.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82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1D0B-88F0-1CC2-D90F-25D6A5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C22-8587-F673-96E2-838DD108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heuristic functions to calculate minimum cost path.</a:t>
            </a:r>
          </a:p>
          <a:p>
            <a:r>
              <a:rPr lang="en-GB" dirty="0"/>
              <a:t>A* does not need to search through all nodes as long as the current path has reached the destination and is currently the shortest.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7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6C65-3C5C-4B29-E5E1-7A58C57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26FCD-1A6C-BFD5-4333-395E34D5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38" y="1847224"/>
            <a:ext cx="7668695" cy="1714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97E87-16A0-F091-8267-87F918EB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38" y="4520682"/>
            <a:ext cx="655411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253</Words>
  <Application>Microsoft Office PowerPoint</Application>
  <PresentationFormat>Widescreen</PresentationFormat>
  <Paragraphs>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Calibri</vt:lpstr>
      <vt:lpstr>Calibri Light</vt:lpstr>
      <vt:lpstr>Retrospect</vt:lpstr>
      <vt:lpstr>GOAP-Oriented Action Planning</vt:lpstr>
      <vt:lpstr>What is GOAP-Oriented Action Planning</vt:lpstr>
      <vt:lpstr>GOAP- ACTIONS</vt:lpstr>
      <vt:lpstr>GOAP- GOALS</vt:lpstr>
      <vt:lpstr>Constructing Graph</vt:lpstr>
      <vt:lpstr>If there more than one plan</vt:lpstr>
      <vt:lpstr>Dijkstra</vt:lpstr>
      <vt:lpstr>A*</vt:lpstr>
      <vt:lpstr>Results</vt:lpstr>
      <vt:lpstr>Result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Hualiang Zhao</dc:creator>
  <cp:lastModifiedBy>Hualiang Zhao</cp:lastModifiedBy>
  <cp:revision>29</cp:revision>
  <dcterms:created xsi:type="dcterms:W3CDTF">2024-09-29T18:39:17Z</dcterms:created>
  <dcterms:modified xsi:type="dcterms:W3CDTF">2024-09-29T21:05:32Z</dcterms:modified>
</cp:coreProperties>
</file>