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73074-56B0-41EA-98BC-3C16971418F6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A9F5C-D7AC-47C2-B416-3868A7A6C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5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A9F5C-D7AC-47C2-B416-3868A7A6CB0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01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 heuristic function can cause different results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A9F5C-D7AC-47C2-B416-3868A7A6CB0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2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E9F2-B5FB-4BE7-8145-B0BEFEDA182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2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E9F2-B5FB-4BE7-8145-B0BEFEDA182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0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E9F2-B5FB-4BE7-8145-B0BEFEDA182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88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E9F2-B5FB-4BE7-8145-B0BEFEDA182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8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E9F2-B5FB-4BE7-8145-B0BEFEDA182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2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E9F2-B5FB-4BE7-8145-B0BEFEDA182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68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E9F2-B5FB-4BE7-8145-B0BEFEDA182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14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E9F2-B5FB-4BE7-8145-B0BEFEDA182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2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E9F2-B5FB-4BE7-8145-B0BEFEDA182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67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9CE9F2-B5FB-4BE7-8145-B0BEFEDA182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52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E9F2-B5FB-4BE7-8145-B0BEFEDA182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80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9CE9F2-B5FB-4BE7-8145-B0BEFEDA182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46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F456-6138-D82A-CC59-DDCE60798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GOAP-Oriented Action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D4E95-2F19-2BEC-0DD0-01DB7B60E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hualiang Zhao</a:t>
            </a:r>
          </a:p>
        </p:txBody>
      </p:sp>
    </p:spTree>
    <p:extLst>
      <p:ext uri="{BB962C8B-B14F-4D97-AF65-F5344CB8AC3E}">
        <p14:creationId xmlns:p14="http://schemas.microsoft.com/office/powerpoint/2010/main" val="160108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6C65-3C5C-4B29-E5E1-7A58C57A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226FCD-1A6C-BFD5-4333-395E34D53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738" y="1847224"/>
            <a:ext cx="7668695" cy="1714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D97E87-16A0-F091-8267-87F918EB9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738" y="4520682"/>
            <a:ext cx="6554115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9BD4-7284-F247-0920-1F855338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09F696-A979-61AE-EE9C-E269BB3B1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494" y="2237895"/>
            <a:ext cx="7135221" cy="142894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E4798B-82D8-278E-72AE-CEB2D25E4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94" y="4446771"/>
            <a:ext cx="7421011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6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ECA7-078E-D0F0-DB64-8C4B8B90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8442-CEE4-2221-0DF3-E814C5ED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074FE-87DA-E1B8-D054-226A40798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77" y="3087406"/>
            <a:ext cx="7725853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6732-20CD-D637-D6A4-86A07BFA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0E23-5ABF-2B23-DF32-9F567CC70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AE484-292B-80DD-B367-D8DFB3325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27" y="2954037"/>
            <a:ext cx="8106906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2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5383-0807-4606-AC66-10F838EA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GOAP-Oriented Action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09E9F-2BFE-418F-CF4A-B2A5FE25A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GOAP-Oriented Action Planning(GOAP).</a:t>
            </a:r>
          </a:p>
          <a:p>
            <a:r>
              <a:rPr lang="en-GB" dirty="0"/>
              <a:t>GOAP actions are not liked together like FSM.</a:t>
            </a:r>
          </a:p>
          <a:p>
            <a:r>
              <a:rPr lang="en-GB" dirty="0"/>
              <a:t>GOAP will construct a graph to complete a goal on the NPCs current state and the actions that the NPC can do.</a:t>
            </a:r>
          </a:p>
        </p:txBody>
      </p:sp>
      <p:pic>
        <p:nvPicPr>
          <p:cNvPr id="4" name="Picture 3" descr="A black and white rectangular with black text&#10;&#10;Description automatically generated">
            <a:extLst>
              <a:ext uri="{FF2B5EF4-FFF2-40B4-BE49-F238E27FC236}">
                <a16:creationId xmlns:a16="http://schemas.microsoft.com/office/drawing/2014/main" id="{A16300B2-A002-519B-79DC-AC7217DD4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861" y="3429000"/>
            <a:ext cx="28479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2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0EC8-994B-BE3C-2A44-85B7296D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GOAP-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B1EA-546F-74E8-DDBA-65B94685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Actions consist of precondition and effect</a:t>
            </a:r>
          </a:p>
          <a:p>
            <a:r>
              <a:rPr lang="en-GB" dirty="0"/>
              <a:t>Precondition is a state that needs to be met before the action can be done.</a:t>
            </a:r>
          </a:p>
          <a:p>
            <a:r>
              <a:rPr lang="en-GB" dirty="0"/>
              <a:t>An effect is how the action leave the state of the agent or the world.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3AD87-BA79-9CFF-1214-39B1EC64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392" y="3109248"/>
            <a:ext cx="4308739" cy="27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9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42CC-6810-4761-112D-F8ABE718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GOAP-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CCFA-5368-6FCF-72C7-E9E7F60F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goal consists of a condition and desire </a:t>
            </a:r>
          </a:p>
        </p:txBody>
      </p:sp>
      <p:pic>
        <p:nvPicPr>
          <p:cNvPr id="4" name="Picture 3" descr="A diagram of a goal&#10;&#10;Description automatically generated">
            <a:extLst>
              <a:ext uri="{FF2B5EF4-FFF2-40B4-BE49-F238E27FC236}">
                <a16:creationId xmlns:a16="http://schemas.microsoft.com/office/drawing/2014/main" id="{4CFEBF3F-4025-3D53-82E8-6B04F608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65" y="2780152"/>
            <a:ext cx="388429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1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EBCE-3EFE-F21E-C783-C88DA358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Constructing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27C3-F5EE-D0A2-BFE1-A8689061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set of actions can be used to construct an action chain.</a:t>
            </a:r>
          </a:p>
          <a:p>
            <a:r>
              <a:rPr lang="en-GB" dirty="0"/>
              <a:t>Preconditions can be matched with effect </a:t>
            </a:r>
          </a:p>
          <a:p>
            <a:r>
              <a:rPr lang="en-GB" dirty="0"/>
              <a:t>Effect can be matched with preconditions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DC2B4-BB57-FC95-4078-CEFBEE0E0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574" y="3438829"/>
            <a:ext cx="2912012" cy="1278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7DB645-C6C7-48A6-C67D-2FB32A54F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586" y="3438829"/>
            <a:ext cx="2929181" cy="1278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9CA113-5F7D-5B34-BE52-1320C1721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768" y="4068222"/>
            <a:ext cx="2514951" cy="1390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6C14B1-551B-9970-7E10-0A62971D5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574" y="4736310"/>
            <a:ext cx="2954568" cy="12877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D10E4-0F98-C110-031B-B8F00C4C4F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586" y="4717273"/>
            <a:ext cx="2971738" cy="132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7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C825-F6AD-F409-BADB-9536C228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there more than one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85C4-841B-02C5-7C6B-95542A35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cost value will be assigned to each action</a:t>
            </a:r>
          </a:p>
          <a:p>
            <a:r>
              <a:rPr lang="en-GB" dirty="0"/>
              <a:t>Whichever cost value is lowest at the end then the plan will be selected</a:t>
            </a:r>
          </a:p>
          <a:p>
            <a:r>
              <a:rPr lang="en-GB" dirty="0"/>
              <a:t>A* and Dijkstra’s algorithm will be used to select the lowest cost path.</a:t>
            </a:r>
          </a:p>
        </p:txBody>
      </p:sp>
    </p:spTree>
    <p:extLst>
      <p:ext uri="{BB962C8B-B14F-4D97-AF65-F5344CB8AC3E}">
        <p14:creationId xmlns:p14="http://schemas.microsoft.com/office/powerpoint/2010/main" val="7576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64C0-4CEF-50A4-FB00-FE808986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Dijkstra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8FAA3-D873-C328-294C-89B72200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Searches all paths for the most minimum cost path.</a:t>
            </a:r>
          </a:p>
          <a:p>
            <a:r>
              <a:rPr lang="en-GB" dirty="0"/>
              <a:t>Disadvantage, poor performance since all nodes need to be visited first.</a:t>
            </a:r>
          </a:p>
          <a:p>
            <a:r>
              <a:rPr lang="en-GB" dirty="0"/>
              <a:t>Dijkstra will always find the minimum cost path.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82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1D0B-88F0-1CC2-D90F-25D6A52B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8C22-8587-F673-96E2-838DD108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Uses heuristic functions to calculate minimum cost path.</a:t>
            </a:r>
          </a:p>
          <a:p>
            <a:r>
              <a:rPr lang="en-GB" dirty="0"/>
              <a:t>A* does not need to search through all nodes as long as the current path has reached the destination and is currently the shortest.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77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9028-8376-C7BB-50C2-FE11ED1A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5EE4-77B3-750B-48F4-132BD1BE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507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</TotalTime>
  <Words>254</Words>
  <Application>Microsoft Office PowerPoint</Application>
  <PresentationFormat>Widescreen</PresentationFormat>
  <Paragraphs>35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Calibri</vt:lpstr>
      <vt:lpstr>Calibri Light</vt:lpstr>
      <vt:lpstr>Retrospect</vt:lpstr>
      <vt:lpstr>GOAP-Oriented Action Planning</vt:lpstr>
      <vt:lpstr>What is GOAP-Oriented Action Planning</vt:lpstr>
      <vt:lpstr>GOAP- ACTIONS</vt:lpstr>
      <vt:lpstr>GOAP- GOALS</vt:lpstr>
      <vt:lpstr>Constructing Graph</vt:lpstr>
      <vt:lpstr>If there more than one plan</vt:lpstr>
      <vt:lpstr>Dijkstra</vt:lpstr>
      <vt:lpstr>A*</vt:lpstr>
      <vt:lpstr>Video</vt:lpstr>
      <vt:lpstr>Results</vt:lpstr>
      <vt:lpstr>Result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Hualiang Zhao</dc:creator>
  <cp:lastModifiedBy>Hualiang Zhao</cp:lastModifiedBy>
  <cp:revision>34</cp:revision>
  <dcterms:created xsi:type="dcterms:W3CDTF">2024-09-29T18:39:17Z</dcterms:created>
  <dcterms:modified xsi:type="dcterms:W3CDTF">2024-09-30T14:58:24Z</dcterms:modified>
</cp:coreProperties>
</file>