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sldIdLst>
    <p:sldId id="268" r:id="rId4"/>
    <p:sldId id="257" r:id="rId5"/>
    <p:sldId id="258" r:id="rId6"/>
    <p:sldId id="259" r:id="rId7"/>
    <p:sldId id="260" r:id="rId8"/>
    <p:sldId id="263" r:id="rId9"/>
    <p:sldId id="275" r:id="rId10"/>
    <p:sldId id="277" r:id="rId11"/>
    <p:sldId id="276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32" y="612"/>
      </p:cViewPr>
      <p:guideLst/>
    </p:cSldViewPr>
  </p:slideViewPr>
  <p:outlineViewPr>
    <p:cViewPr>
      <p:scale>
        <a:sx n="33" d="100"/>
        <a:sy n="33" d="100"/>
      </p:scale>
      <p:origin x="0" y="-32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23A80-5CD2-4327-8F87-E2D053F7DB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97CD8-F823-4C51-B507-030E7B5C135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7EE3-D07E-43F0-918B-D4475F9108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EA57-2E98-4C53-A956-17928F72A5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Twitter Sentiment Analysis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Classifying sentiment in tweets about U.S. airlines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Distribution in Dataset</a:t>
            </a:r>
          </a:p>
        </p:txBody>
      </p:sp>
      <p:pic>
        <p:nvPicPr>
          <p:cNvPr id="3" name="Picture 2" descr="Class Distribution in Datase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Metrics by Class</a:t>
            </a:r>
          </a:p>
        </p:txBody>
      </p:sp>
      <p:pic>
        <p:nvPicPr>
          <p:cNvPr id="3" name="Picture 2" descr="Classification Metrics by Cla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built an SVM-based sentiment classifier using TF-IDF features extracted from tweets.</a:t>
            </a:r>
          </a:p>
          <a:p>
            <a:r>
              <a:t>The model achieved ~79% accuracy, with strong performance on negative sentiment detection.</a:t>
            </a:r>
          </a:p>
          <a:p>
            <a:r>
              <a:t>Next steps may include deep learning models like BERT to improve recall for neutral and positive 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are we solving?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/>
          <a:lstStyle/>
          <a:p>
            <a:pPr lvl="1"/>
            <a:r>
              <a:rPr lang="en-US" dirty="0"/>
              <a:t>In the world of real-time digital feedback and social media presence</a:t>
            </a:r>
            <a:endParaRPr lang="en-US" dirty="0"/>
          </a:p>
          <a:p>
            <a:pPr marL="457200" lvl="1" indent="457200">
              <a:buNone/>
            </a:pPr>
            <a:r>
              <a:rPr lang="en-US" dirty="0"/>
              <a:t>Brandperception on platform like Twitter matters</a:t>
            </a:r>
            <a:endParaRPr lang="en-US" dirty="0"/>
          </a:p>
          <a:p>
            <a:pPr lvl="1"/>
            <a:r>
              <a:rPr lang="en-US" dirty="0"/>
              <a:t>Which means</a:t>
            </a:r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sz="1800" dirty="0">
                <a:sym typeface="+mn-ea"/>
              </a:rPr>
              <a:t>User posts,feedback,complaints,and praise must be monitored effectively</a:t>
            </a:r>
            <a:endParaRPr lang="en-US" sz="1800" dirty="0"/>
          </a:p>
          <a:p>
            <a:pPr lvl="2"/>
            <a:r>
              <a:rPr lang="en-US" sz="1800" dirty="0">
                <a:sym typeface="+mn-ea"/>
              </a:rPr>
              <a:t>Sentiment must be understood quickly and accurately</a:t>
            </a:r>
            <a:endParaRPr lang="en-US" sz="1800" dirty="0"/>
          </a:p>
          <a:p>
            <a:pPr lvl="2"/>
            <a:r>
              <a:rPr lang="en-US" sz="1800" dirty="0">
                <a:sym typeface="+mn-ea"/>
              </a:rPr>
              <a:t>Negative feedback should trigger timely responses</a:t>
            </a:r>
            <a:endParaRPr lang="en-US" sz="1800" dirty="0"/>
          </a:p>
          <a:p>
            <a:pPr lvl="2"/>
            <a:r>
              <a:rPr lang="en-US" sz="1800" dirty="0">
                <a:sym typeface="+mn-ea"/>
              </a:rPr>
              <a:t>Public perception management must be continuous and proactive</a:t>
            </a:r>
            <a:endParaRPr lang="en-US" sz="1800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Why does it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Current challenges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User posts,feedback,complaints,and praise must be monitored effectively</a:t>
            </a:r>
            <a:endParaRPr lang="en-US" dirty="0"/>
          </a:p>
          <a:p>
            <a:pPr lvl="2"/>
            <a:r>
              <a:rPr lang="en-US" dirty="0"/>
              <a:t>Sentiment must be understood quickly and accurately</a:t>
            </a:r>
            <a:endParaRPr lang="en-US" dirty="0"/>
          </a:p>
          <a:p>
            <a:pPr lvl="2"/>
            <a:r>
              <a:rPr lang="en-US" dirty="0"/>
              <a:t>Negative feedback should trigger timely responses</a:t>
            </a:r>
            <a:endParaRPr lang="en-US" dirty="0"/>
          </a:p>
          <a:p>
            <a:pPr lvl="2"/>
            <a:r>
              <a:rPr lang="en-US" dirty="0"/>
              <a:t>Public perception management must be continuous and proactive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What can we do to achieve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Machine learning can help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2"/>
            <a:r>
              <a:rPr lang="en-US" dirty="0"/>
              <a:t>We collect large volumes of user tweets about airline experiences</a:t>
            </a:r>
            <a:endParaRPr lang="en-US" dirty="0"/>
          </a:p>
          <a:p>
            <a:pPr lvl="2"/>
            <a:r>
              <a:rPr lang="en-US" dirty="0"/>
              <a:t>These include complaints,praise,suggestions,and neutral feedback</a:t>
            </a:r>
            <a:endParaRPr lang="en-US" dirty="0"/>
          </a:p>
          <a:p>
            <a:pPr lvl="2"/>
            <a:r>
              <a:rPr lang="en-US" dirty="0"/>
              <a:t>Traditional sentiment tracking is slow and reactive</a:t>
            </a:r>
            <a:endParaRPr lang="en-US" dirty="0"/>
          </a:p>
          <a:p>
            <a:pPr lvl="2"/>
            <a:r>
              <a:rPr lang="en-US" dirty="0"/>
              <a:t>Negative sentiment ofetn spreads before airlines can respond</a:t>
            </a:r>
            <a:endParaRPr lang="en-US" dirty="0"/>
          </a:p>
          <a:p>
            <a:pPr lvl="2"/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55" b="1" dirty="0">
                <a:solidFill>
                  <a:schemeClr val="tx1"/>
                </a:solidFill>
              </a:rPr>
              <a:t>Our Goal:</a:t>
            </a:r>
            <a:endParaRPr lang="en-US" sz="2055" b="1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55" dirty="0">
                <a:solidFill>
                  <a:schemeClr val="tx1"/>
                </a:solidFill>
              </a:rPr>
              <a:t>Bulid an ML model to:</a:t>
            </a:r>
            <a:endParaRPr lang="en-US" sz="2055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Classify tweet sentiment in real life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Detect shifts in public mood early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 airlines respond proactively and protect brand reputation</a:t>
            </a:r>
            <a:endParaRPr lang="en-US" dirty="0">
              <a:solidFill>
                <a:schemeClr val="tx1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How did we achieve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2253" cy="4351338"/>
          </a:xfrm>
        </p:spPr>
        <p:txBody>
          <a:bodyPr>
            <a:normAutofit/>
          </a:bodyPr>
          <a:lstStyle/>
          <a:p>
            <a:pPr marL="2286000" lvl="5" indent="45720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457200">
              <a:buNone/>
            </a:pPr>
            <a:r>
              <a:rPr lang="en-US" sz="1800" b="1" dirty="0">
                <a:solidFill>
                  <a:schemeClr val="tx1"/>
                </a:solidFill>
              </a:rPr>
              <a:t>How Did We Approach This?</a:t>
            </a:r>
            <a:endParaRPr lang="en-US" sz="1800" b="1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supervised learning problem --we have labeled tweet sentiments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used TF-IDF to extract features from text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Built a classification model using Support Vector Machine(SVM)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SVM is effective for high-dimensional data like text</a:t>
            </a:r>
            <a:endParaRPr lang="en-US" dirty="0">
              <a:solidFill>
                <a:schemeClr val="tx1"/>
              </a:solidFill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45720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tx1"/>
                </a:solidFill>
              </a:rPr>
              <a:t>Why SVM?</a:t>
            </a:r>
            <a:endParaRPr lang="en-US" sz="1800" b="1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Works well on sparse feature vectors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Handles multi-class classification(positive/neutral/negative)</a:t>
            </a:r>
            <a:endParaRPr lang="en-US" dirty="0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Deliver strong performance without deep learning complexity</a:t>
            </a:r>
            <a:endParaRPr lang="en-US" dirty="0">
              <a:solidFill>
                <a:schemeClr val="tx1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57140" cy="59956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How we wash the data?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35" y="521335"/>
            <a:ext cx="5626735" cy="5904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365125"/>
            <a:ext cx="10164445" cy="78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/>
              <a:t>How we get the outcome?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" y="1146175"/>
            <a:ext cx="5791200" cy="5484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65" y="1146175"/>
            <a:ext cx="5327650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" y="538480"/>
            <a:ext cx="10744835" cy="1757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dirty="0"/>
              <a:t>Display The Outcome</a:t>
            </a:r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3019" y="6361252"/>
            <a:ext cx="607984" cy="378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933700"/>
            <a:ext cx="11925300" cy="3133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11900" y="1419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Confusion Martix</a:t>
            </a:r>
            <a:endParaRPr lang="en-US"/>
          </a:p>
        </p:txBody>
      </p:sp>
      <p:pic>
        <p:nvPicPr>
          <p:cNvPr id="4" name="图片 3" descr="Confusion 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1320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2083</Words>
  <Application>WPS 演示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-apple-system</vt:lpstr>
      <vt:lpstr>Segoe Print</vt:lpstr>
      <vt:lpstr>Calibri</vt:lpstr>
      <vt:lpstr>微软雅黑</vt:lpstr>
      <vt:lpstr>Arial Unicode MS</vt:lpstr>
      <vt:lpstr>Calibri Light</vt:lpstr>
      <vt:lpstr>等线</vt:lpstr>
      <vt:lpstr>等线 Light</vt:lpstr>
      <vt:lpstr>Office Theme</vt:lpstr>
      <vt:lpstr>1_Office Theme</vt:lpstr>
      <vt:lpstr>Twitter Sentiment Analysis using Machine Learning</vt:lpstr>
      <vt:lpstr>What are we solving?</vt:lpstr>
      <vt:lpstr>Why does it matter?</vt:lpstr>
      <vt:lpstr>What can we do to achieve this?</vt:lpstr>
      <vt:lpstr>How did we achieve this?</vt:lpstr>
      <vt:lpstr>How we assembled components’ behavior</vt:lpstr>
      <vt:lpstr>How we wash the data?</vt:lpstr>
      <vt:lpstr>How we get the outcome?</vt:lpstr>
      <vt:lpstr>Classification Metrics by Class</vt:lpstr>
      <vt:lpstr>Class Distribution in Dataset</vt:lpstr>
      <vt:lpstr>Classification Metrics by Class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Pathak</dc:creator>
  <cp:lastModifiedBy>HAHAHA</cp:lastModifiedBy>
  <cp:revision>2</cp:revision>
  <dcterms:created xsi:type="dcterms:W3CDTF">2022-08-12T19:10:00Z</dcterms:created>
  <dcterms:modified xsi:type="dcterms:W3CDTF">2025-05-28T08:56:42Z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CB9E70504DE3417AA7D023ADBED41670_12</vt:lpwstr>
  </property>
  <property fmtid="{D5CDD505-2E9C-101B-9397-08002B2CF9AE}" pid="3" name="KSOProductBuildVer">
    <vt:lpwstr>2052-12.1.0.21171</vt:lpwstr>
  </property>
</Properties>
</file>