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eb36362c4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eb36362c4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eb36362c4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eb36362c4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eb36362c4c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eb36362c4c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eb36362c4c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eb36362c4c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eb4425486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eb4425486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huggingface.co/" TargetMode="External"/><Relationship Id="rId4" Type="http://schemas.openxmlformats.org/officeDocument/2006/relationships/hyperlink" Target="https://huggingface.co/meta-llama/Meta-Llama-3-8B" TargetMode="External"/><Relationship Id="rId5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colab.research.google.com/drive/1a0M7sJQpBiWFS9NJWJHisGSS7jxa0RBL?usp=share_link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課前準備 - 申請Llama3權限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Both"/>
            </a:pPr>
            <a:r>
              <a:rPr lang="zh-TW"/>
              <a:t>註冊HuggingFace帳號 (若已有請跳過):</a:t>
            </a:r>
            <a:br>
              <a:rPr lang="zh-TW"/>
            </a:br>
            <a:r>
              <a:rPr lang="zh-TW"/>
              <a:t>前往 </a:t>
            </a:r>
            <a:r>
              <a:rPr lang="zh-TW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https://huggingface.co/</a:t>
            </a:r>
            <a:r>
              <a:rPr lang="zh-TW"/>
              <a:t>, 點擊Sign up輸入信箱密碼並驗證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Both"/>
            </a:pPr>
            <a:r>
              <a:rPr lang="zh-TW"/>
              <a:t>前往</a:t>
            </a:r>
            <a:r>
              <a:rPr lang="zh-TW" u="sng">
                <a:solidFill>
                  <a:schemeClr val="hlink"/>
                </a:solidFill>
                <a:hlinkClick r:id="rId4"/>
              </a:rPr>
              <a:t>https://huggingface.co/meta-llama/Meta-Llama-3-8B</a:t>
            </a:r>
            <a:br>
              <a:rPr lang="zh-TW"/>
            </a:br>
            <a:r>
              <a:rPr lang="zh-TW"/>
              <a:t>紅框處填表申請Llama3的權限</a:t>
            </a:r>
            <a:br>
              <a:rPr lang="zh-TW"/>
            </a:br>
            <a:r>
              <a:rPr lang="zh-TW"/>
              <a:t>大約一天內通過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31000" y="2203675"/>
            <a:ext cx="5119698" cy="2939824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/>
          <p:nvPr/>
        </p:nvSpPr>
        <p:spPr>
          <a:xfrm>
            <a:off x="3994000" y="3255100"/>
            <a:ext cx="2871900" cy="1452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課前準備 - </a:t>
            </a:r>
            <a:r>
              <a:rPr lang="zh-TW"/>
              <a:t>申請Llama3權限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(3) </a:t>
            </a:r>
            <a:r>
              <a:rPr lang="zh-TW"/>
              <a:t>申請通過後 “You have been granted access to this model” 代表申請成功</a:t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3925" y="1695727"/>
            <a:ext cx="6240076" cy="32771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/>
          <p:nvPr/>
        </p:nvSpPr>
        <p:spPr>
          <a:xfrm>
            <a:off x="2903925" y="2261975"/>
            <a:ext cx="2871900" cy="385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900" y="2090875"/>
            <a:ext cx="5993799" cy="305262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課前準備 - 建立HuggingFace token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點擊頭像 -&gt; Settings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點擊Access Tokens-&gt; Create new token</a:t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 rotWithShape="1">
          <a:blip r:embed="rId4">
            <a:alphaModFix/>
          </a:blip>
          <a:srcRect b="0" l="53423" r="0" t="0"/>
          <a:stretch/>
        </p:blipFill>
        <p:spPr>
          <a:xfrm>
            <a:off x="6287824" y="0"/>
            <a:ext cx="2856174" cy="35041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/>
          <p:nvPr/>
        </p:nvSpPr>
        <p:spPr>
          <a:xfrm>
            <a:off x="7503300" y="1152475"/>
            <a:ext cx="1260000" cy="414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 txBox="1"/>
          <p:nvPr/>
        </p:nvSpPr>
        <p:spPr>
          <a:xfrm>
            <a:off x="7177200" y="737575"/>
            <a:ext cx="563400" cy="4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FF0000"/>
                </a:solidFill>
              </a:rPr>
              <a:t>1</a:t>
            </a:r>
            <a:endParaRPr b="1" sz="1800">
              <a:solidFill>
                <a:srgbClr val="FF0000"/>
              </a:solidFill>
            </a:endParaRPr>
          </a:p>
        </p:txBody>
      </p:sp>
      <p:sp>
        <p:nvSpPr>
          <p:cNvPr id="76" name="Google Shape;76;p15"/>
          <p:cNvSpPr/>
          <p:nvPr/>
        </p:nvSpPr>
        <p:spPr>
          <a:xfrm>
            <a:off x="392550" y="3305950"/>
            <a:ext cx="1260000" cy="414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/>
          <p:nvPr/>
        </p:nvSpPr>
        <p:spPr>
          <a:xfrm>
            <a:off x="5027825" y="2272700"/>
            <a:ext cx="1260000" cy="414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5"/>
          <p:cNvSpPr txBox="1"/>
          <p:nvPr/>
        </p:nvSpPr>
        <p:spPr>
          <a:xfrm>
            <a:off x="311700" y="2891050"/>
            <a:ext cx="563400" cy="4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FF0000"/>
                </a:solidFill>
              </a:rPr>
              <a:t>2</a:t>
            </a:r>
            <a:endParaRPr b="1" sz="1800">
              <a:solidFill>
                <a:srgbClr val="FF0000"/>
              </a:solidFill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4720800" y="2020675"/>
            <a:ext cx="563400" cy="4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FF0000"/>
                </a:solidFill>
              </a:rPr>
              <a:t>3</a:t>
            </a:r>
            <a:endParaRPr b="1" sz="1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6"/>
          <p:cNvPicPr preferRelativeResize="0"/>
          <p:nvPr/>
        </p:nvPicPr>
        <p:blipFill rotWithShape="1">
          <a:blip r:embed="rId3">
            <a:alphaModFix/>
          </a:blip>
          <a:srcRect b="0" l="0" r="28418" t="0"/>
          <a:stretch/>
        </p:blipFill>
        <p:spPr>
          <a:xfrm>
            <a:off x="-1" y="2785875"/>
            <a:ext cx="4405325" cy="23195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課前準備 - 建立HuggingFace token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Token type選擇write 並輸入任意名字-&gt; Create a token</a:t>
            </a:r>
            <a:br>
              <a:rPr lang="zh-TW"/>
            </a:br>
            <a:r>
              <a:rPr lang="zh-TW"/>
              <a:t>完成後點選copy 複製token，lab時將會用到這個token</a:t>
            </a:r>
            <a:br>
              <a:rPr lang="zh-TW"/>
            </a:br>
            <a:br>
              <a:rPr lang="zh-TW"/>
            </a:br>
            <a:r>
              <a:rPr lang="zh-TW"/>
              <a:t>若忘記token，會需要重新建立token:</a:t>
            </a:r>
            <a:br>
              <a:rPr lang="zh-TW"/>
            </a:br>
            <a:r>
              <a:rPr lang="zh-TW"/>
              <a:t>invalidate and refresh -&gt; confirm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6"/>
          <p:cNvSpPr/>
          <p:nvPr/>
        </p:nvSpPr>
        <p:spPr>
          <a:xfrm>
            <a:off x="121550" y="4635825"/>
            <a:ext cx="845100" cy="414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6"/>
          <p:cNvSpPr txBox="1"/>
          <p:nvPr/>
        </p:nvSpPr>
        <p:spPr>
          <a:xfrm>
            <a:off x="1100613" y="2653225"/>
            <a:ext cx="563400" cy="4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FF0000"/>
                </a:solidFill>
              </a:rPr>
              <a:t>4</a:t>
            </a:r>
            <a:endParaRPr b="1" sz="1800">
              <a:solidFill>
                <a:srgbClr val="FF0000"/>
              </a:solidFill>
            </a:endParaRPr>
          </a:p>
        </p:txBody>
      </p:sp>
      <p:sp>
        <p:nvSpPr>
          <p:cNvPr id="89" name="Google Shape;89;p16"/>
          <p:cNvSpPr/>
          <p:nvPr/>
        </p:nvSpPr>
        <p:spPr>
          <a:xfrm>
            <a:off x="1100625" y="2981075"/>
            <a:ext cx="992400" cy="5727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6"/>
          <p:cNvSpPr txBox="1"/>
          <p:nvPr/>
        </p:nvSpPr>
        <p:spPr>
          <a:xfrm>
            <a:off x="-12" y="4299225"/>
            <a:ext cx="563400" cy="4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FF0000"/>
                </a:solidFill>
              </a:rPr>
              <a:t>5</a:t>
            </a:r>
            <a:endParaRPr b="1" sz="1800">
              <a:solidFill>
                <a:srgbClr val="FF0000"/>
              </a:solidFill>
            </a:endParaRPr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32680" y="2823925"/>
            <a:ext cx="3711320" cy="231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Torch Tutorial</a:t>
            </a:r>
            <a:endParaRPr/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實作課將會運用到常用的torch function</a:t>
            </a:r>
            <a:br>
              <a:rPr lang="zh-TW"/>
            </a:br>
            <a:r>
              <a:rPr lang="zh-TW"/>
              <a:t>請大家follow colab走過一次，熟悉tutorial裡教到的function</a:t>
            </a:r>
            <a:br>
              <a:rPr lang="zh-TW"/>
            </a:br>
            <a:r>
              <a:rPr lang="zh-TW"/>
              <a:t>連結:</a:t>
            </a:r>
            <a:br>
              <a:rPr lang="zh-TW"/>
            </a:br>
            <a:r>
              <a:rPr lang="zh-TW" sz="1500" u="sng">
                <a:solidFill>
                  <a:schemeClr val="hlink"/>
                </a:solidFill>
                <a:hlinkClick r:id="rId3"/>
              </a:rPr>
              <a:t>https://colab.research.google.com/drive/1a0M7sJQpBiWFS9NJWJHisGSS7jxa0RBL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