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9.xml" ContentType="application/vnd.openxmlformats-officedocument.presentationml.notesSlide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8" r:id="rId15"/>
    <p:sldId id="272" r:id="rId16"/>
    <p:sldId id="273" r:id="rId17"/>
    <p:sldId id="28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3" autoAdjust="0"/>
    <p:restoredTop sz="50000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68472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5001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6.xml"/><Relationship Id="rId7" Type="http://schemas.openxmlformats.org/officeDocument/2006/relationships/image" Target="../media/image23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0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6.emf"/><Relationship Id="rId17" Type="http://schemas.openxmlformats.org/officeDocument/2006/relationships/image" Target="../media/image29.png"/><Relationship Id="rId2" Type="http://schemas.openxmlformats.org/officeDocument/2006/relationships/tags" Target="../tags/tag27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5.emf"/><Relationship Id="rId19" Type="http://schemas.openxmlformats.org/officeDocument/2006/relationships/image" Target="../media/image31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37.xml"/><Relationship Id="rId21" Type="http://schemas.openxmlformats.org/officeDocument/2006/relationships/image" Target="../media/image44.png"/><Relationship Id="rId7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40.png"/><Relationship Id="rId2" Type="http://schemas.openxmlformats.org/officeDocument/2006/relationships/tags" Target="../tags/tag3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38.png"/><Relationship Id="rId10" Type="http://schemas.openxmlformats.org/officeDocument/2006/relationships/tags" Target="../tags/tag44.xml"/><Relationship Id="rId19" Type="http://schemas.openxmlformats.org/officeDocument/2006/relationships/image" Target="../media/image42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9.png"/><Relationship Id="rId3" Type="http://schemas.openxmlformats.org/officeDocument/2006/relationships/tags" Target="../tags/tag47.xml"/><Relationship Id="rId21" Type="http://schemas.openxmlformats.org/officeDocument/2006/relationships/image" Target="../media/image42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tags" Target="../tags/tag4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45.png"/><Relationship Id="rId5" Type="http://schemas.openxmlformats.org/officeDocument/2006/relationships/tags" Target="../tags/tag49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tags" Target="../tags/tag54.xml"/><Relationship Id="rId19" Type="http://schemas.openxmlformats.org/officeDocument/2006/relationships/image" Target="../media/image40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13.xml"/><Relationship Id="rId2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61.xml"/><Relationship Id="rId10" Type="http://schemas.openxmlformats.org/officeDocument/2006/relationships/image" Target="../media/image49.png"/><Relationship Id="rId4" Type="http://schemas.openxmlformats.org/officeDocument/2006/relationships/tags" Target="../tags/tag60.xml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64.xml"/><Relationship Id="rId7" Type="http://schemas.openxmlformats.org/officeDocument/2006/relationships/image" Target="../media/image4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8.xml"/><Relationship Id="rId7" Type="http://schemas.openxmlformats.org/officeDocument/2006/relationships/image" Target="../media/image5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2.xml"/><Relationship Id="rId7" Type="http://schemas.openxmlformats.org/officeDocument/2006/relationships/image" Target="../media/image55.e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33" Type="http://schemas.openxmlformats.org/officeDocument/2006/relationships/tags" Target="../tags/tag106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tags" Target="../tags/tag102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32" Type="http://schemas.openxmlformats.org/officeDocument/2006/relationships/tags" Target="../tags/tag105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36" Type="http://schemas.openxmlformats.org/officeDocument/2006/relationships/image" Target="../media/image58.png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31" Type="http://schemas.openxmlformats.org/officeDocument/2006/relationships/tags" Target="../tags/tag104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tags" Target="../tags/tag103.xml"/><Relationship Id="rId35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109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111.xml"/><Relationship Id="rId10" Type="http://schemas.openxmlformats.org/officeDocument/2006/relationships/image" Target="../media/image63.png"/><Relationship Id="rId4" Type="http://schemas.openxmlformats.org/officeDocument/2006/relationships/tags" Target="../tags/tag110.xml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8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67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66.png"/><Relationship Id="rId5" Type="http://schemas.openxmlformats.org/officeDocument/2006/relationships/tags" Target="../tags/tag116.xml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tags" Target="../tags/tag115.xml"/><Relationship Id="rId9" Type="http://schemas.openxmlformats.org/officeDocument/2006/relationships/notesSlide" Target="../notesSlides/notesSlide25.xml"/><Relationship Id="rId1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121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123.xml"/><Relationship Id="rId10" Type="http://schemas.openxmlformats.org/officeDocument/2006/relationships/image" Target="../media/image72.png"/><Relationship Id="rId4" Type="http://schemas.openxmlformats.org/officeDocument/2006/relationships/tags" Target="../tags/tag122.xml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33" y="3672886"/>
            <a:ext cx="1770667" cy="36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33" y="3672886"/>
            <a:ext cx="1770667" cy="36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4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6511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reaches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and               ,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grpSp>
        <p:nvGrpSpPr>
          <p:cNvPr id="22" name="组合 21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191000" y="1981200"/>
            <a:ext cx="1022262" cy="273396"/>
            <a:chOff x="4343400" y="1984375"/>
            <a:chExt cx="273050" cy="73025"/>
          </a:xfrm>
        </p:grpSpPr>
        <p:sp>
          <p:nvSpPr>
            <p:cNvPr id="14" name="Freeform 7 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343400" y="2006600"/>
              <a:ext cx="26988" cy="33338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2 w 193"/>
                <a:gd name="T9" fmla="*/ 108 h 228"/>
                <a:gd name="T10" fmla="*/ 180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6 w 193"/>
                <a:gd name="T23" fmla="*/ 158 h 228"/>
                <a:gd name="T24" fmla="*/ 180 w 193"/>
                <a:gd name="T25" fmla="*/ 164 h 228"/>
                <a:gd name="T26" fmla="*/ 113 w 193"/>
                <a:gd name="T27" fmla="*/ 216 h 228"/>
                <a:gd name="T28" fmla="*/ 56 w 193"/>
                <a:gd name="T29" fmla="*/ 182 h 228"/>
                <a:gd name="T30" fmla="*/ 42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0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4"/>
                  </a:cubicBezTo>
                  <a:cubicBezTo>
                    <a:pt x="162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2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 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4375150" y="2006600"/>
              <a:ext cx="33338" cy="47625"/>
            </a:xfrm>
            <a:custGeom>
              <a:avLst/>
              <a:gdLst>
                <a:gd name="T0" fmla="*/ 72 w 245"/>
                <a:gd name="T1" fmla="*/ 33 h 316"/>
                <a:gd name="T2" fmla="*/ 72 w 245"/>
                <a:gd name="T3" fmla="*/ 0 h 316"/>
                <a:gd name="T4" fmla="*/ 0 w 245"/>
                <a:gd name="T5" fmla="*/ 6 h 316"/>
                <a:gd name="T6" fmla="*/ 0 w 245"/>
                <a:gd name="T7" fmla="*/ 21 h 316"/>
                <a:gd name="T8" fmla="*/ 39 w 245"/>
                <a:gd name="T9" fmla="*/ 46 h 316"/>
                <a:gd name="T10" fmla="*/ 39 w 245"/>
                <a:gd name="T11" fmla="*/ 278 h 316"/>
                <a:gd name="T12" fmla="*/ 0 w 245"/>
                <a:gd name="T13" fmla="*/ 301 h 316"/>
                <a:gd name="T14" fmla="*/ 0 w 245"/>
                <a:gd name="T15" fmla="*/ 316 h 316"/>
                <a:gd name="T16" fmla="*/ 56 w 245"/>
                <a:gd name="T17" fmla="*/ 314 h 316"/>
                <a:gd name="T18" fmla="*/ 112 w 245"/>
                <a:gd name="T19" fmla="*/ 316 h 316"/>
                <a:gd name="T20" fmla="*/ 112 w 245"/>
                <a:gd name="T21" fmla="*/ 301 h 316"/>
                <a:gd name="T22" fmla="*/ 73 w 245"/>
                <a:gd name="T23" fmla="*/ 278 h 316"/>
                <a:gd name="T24" fmla="*/ 73 w 245"/>
                <a:gd name="T25" fmla="*/ 190 h 316"/>
                <a:gd name="T26" fmla="*/ 134 w 245"/>
                <a:gd name="T27" fmla="*/ 225 h 316"/>
                <a:gd name="T28" fmla="*/ 245 w 245"/>
                <a:gd name="T29" fmla="*/ 112 h 316"/>
                <a:gd name="T30" fmla="*/ 141 w 245"/>
                <a:gd name="T31" fmla="*/ 0 h 316"/>
                <a:gd name="T32" fmla="*/ 72 w 245"/>
                <a:gd name="T33" fmla="*/ 33 h 316"/>
                <a:gd name="T34" fmla="*/ 73 w 245"/>
                <a:gd name="T35" fmla="*/ 163 h 316"/>
                <a:gd name="T36" fmla="*/ 73 w 245"/>
                <a:gd name="T37" fmla="*/ 52 h 316"/>
                <a:gd name="T38" fmla="*/ 137 w 245"/>
                <a:gd name="T39" fmla="*/ 13 h 316"/>
                <a:gd name="T40" fmla="*/ 204 w 245"/>
                <a:gd name="T41" fmla="*/ 112 h 316"/>
                <a:gd name="T42" fmla="*/ 132 w 245"/>
                <a:gd name="T43" fmla="*/ 214 h 316"/>
                <a:gd name="T44" fmla="*/ 80 w 245"/>
                <a:gd name="T45" fmla="*/ 184 h 316"/>
                <a:gd name="T46" fmla="*/ 73 w 245"/>
                <a:gd name="T47" fmla="*/ 16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16">
                  <a:moveTo>
                    <a:pt x="72" y="33"/>
                  </a:move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78"/>
                  </a:lnTo>
                  <a:cubicBezTo>
                    <a:pt x="39" y="301"/>
                    <a:pt x="34" y="301"/>
                    <a:pt x="0" y="301"/>
                  </a:cubicBezTo>
                  <a:lnTo>
                    <a:pt x="0" y="316"/>
                  </a:lnTo>
                  <a:cubicBezTo>
                    <a:pt x="17" y="315"/>
                    <a:pt x="43" y="314"/>
                    <a:pt x="56" y="314"/>
                  </a:cubicBezTo>
                  <a:cubicBezTo>
                    <a:pt x="69" y="314"/>
                    <a:pt x="95" y="315"/>
                    <a:pt x="112" y="316"/>
                  </a:cubicBezTo>
                  <a:lnTo>
                    <a:pt x="112" y="301"/>
                  </a:lnTo>
                  <a:cubicBezTo>
                    <a:pt x="79" y="301"/>
                    <a:pt x="73" y="301"/>
                    <a:pt x="73" y="278"/>
                  </a:cubicBezTo>
                  <a:lnTo>
                    <a:pt x="73" y="190"/>
                  </a:lnTo>
                  <a:cubicBezTo>
                    <a:pt x="76" y="198"/>
                    <a:pt x="97" y="225"/>
                    <a:pt x="134" y="225"/>
                  </a:cubicBezTo>
                  <a:cubicBezTo>
                    <a:pt x="193" y="225"/>
                    <a:pt x="245" y="176"/>
                    <a:pt x="245" y="112"/>
                  </a:cubicBezTo>
                  <a:cubicBezTo>
                    <a:pt x="245" y="49"/>
                    <a:pt x="197" y="0"/>
                    <a:pt x="141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8" y="27"/>
                    <a:pt x="112" y="13"/>
                    <a:pt x="137" y="13"/>
                  </a:cubicBezTo>
                  <a:cubicBezTo>
                    <a:pt x="174" y="13"/>
                    <a:pt x="204" y="56"/>
                    <a:pt x="204" y="112"/>
                  </a:cubicBezTo>
                  <a:cubicBezTo>
                    <a:pt x="204" y="172"/>
                    <a:pt x="169" y="214"/>
                    <a:pt x="132" y="214"/>
                  </a:cubicBezTo>
                  <a:cubicBezTo>
                    <a:pt x="112" y="214"/>
                    <a:pt x="94" y="204"/>
                    <a:pt x="80" y="184"/>
                  </a:cubicBezTo>
                  <a:cubicBezTo>
                    <a:pt x="73" y="173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 1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416425" y="1984375"/>
              <a:ext cx="15875" cy="73025"/>
            </a:xfrm>
            <a:custGeom>
              <a:avLst/>
              <a:gdLst>
                <a:gd name="T0" fmla="*/ 115 w 115"/>
                <a:gd name="T1" fmla="*/ 492 h 497"/>
                <a:gd name="T2" fmla="*/ 107 w 115"/>
                <a:gd name="T3" fmla="*/ 481 h 497"/>
                <a:gd name="T4" fmla="*/ 29 w 115"/>
                <a:gd name="T5" fmla="*/ 248 h 497"/>
                <a:gd name="T6" fmla="*/ 109 w 115"/>
                <a:gd name="T7" fmla="*/ 14 h 497"/>
                <a:gd name="T8" fmla="*/ 115 w 115"/>
                <a:gd name="T9" fmla="*/ 5 h 497"/>
                <a:gd name="T10" fmla="*/ 110 w 115"/>
                <a:gd name="T11" fmla="*/ 0 h 497"/>
                <a:gd name="T12" fmla="*/ 31 w 115"/>
                <a:gd name="T13" fmla="*/ 97 h 497"/>
                <a:gd name="T14" fmla="*/ 0 w 115"/>
                <a:gd name="T15" fmla="*/ 248 h 497"/>
                <a:gd name="T16" fmla="*/ 33 w 115"/>
                <a:gd name="T17" fmla="*/ 403 h 497"/>
                <a:gd name="T18" fmla="*/ 110 w 115"/>
                <a:gd name="T19" fmla="*/ 497 h 497"/>
                <a:gd name="T20" fmla="*/ 115 w 115"/>
                <a:gd name="T21" fmla="*/ 4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492"/>
                  </a:moveTo>
                  <a:cubicBezTo>
                    <a:pt x="115" y="490"/>
                    <a:pt x="115" y="489"/>
                    <a:pt x="107" y="481"/>
                  </a:cubicBezTo>
                  <a:cubicBezTo>
                    <a:pt x="45" y="418"/>
                    <a:pt x="29" y="324"/>
                    <a:pt x="29" y="248"/>
                  </a:cubicBezTo>
                  <a:cubicBezTo>
                    <a:pt x="29" y="162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8"/>
                  </a:cubicBezTo>
                  <a:cubicBezTo>
                    <a:pt x="0" y="287"/>
                    <a:pt x="6" y="347"/>
                    <a:pt x="33" y="403"/>
                  </a:cubicBezTo>
                  <a:cubicBezTo>
                    <a:pt x="63" y="464"/>
                    <a:pt x="105" y="497"/>
                    <a:pt x="110" y="497"/>
                  </a:cubicBezTo>
                  <a:cubicBezTo>
                    <a:pt x="113" y="497"/>
                    <a:pt x="115" y="495"/>
                    <a:pt x="115" y="4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 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4435475" y="1990725"/>
              <a:ext cx="28575" cy="63500"/>
            </a:xfrm>
            <a:custGeom>
              <a:avLst/>
              <a:gdLst>
                <a:gd name="T0" fmla="*/ 203 w 203"/>
                <a:gd name="T1" fmla="*/ 18 h 430"/>
                <a:gd name="T2" fmla="*/ 185 w 203"/>
                <a:gd name="T3" fmla="*/ 0 h 430"/>
                <a:gd name="T4" fmla="*/ 158 w 203"/>
                <a:gd name="T5" fmla="*/ 27 h 430"/>
                <a:gd name="T6" fmla="*/ 177 w 203"/>
                <a:gd name="T7" fmla="*/ 45 h 430"/>
                <a:gd name="T8" fmla="*/ 203 w 203"/>
                <a:gd name="T9" fmla="*/ 18 h 430"/>
                <a:gd name="T10" fmla="*/ 104 w 203"/>
                <a:gd name="T11" fmla="*/ 353 h 430"/>
                <a:gd name="T12" fmla="*/ 42 w 203"/>
                <a:gd name="T13" fmla="*/ 419 h 430"/>
                <a:gd name="T14" fmla="*/ 23 w 203"/>
                <a:gd name="T15" fmla="*/ 415 h 430"/>
                <a:gd name="T16" fmla="*/ 45 w 203"/>
                <a:gd name="T17" fmla="*/ 389 h 430"/>
                <a:gd name="T18" fmla="*/ 27 w 203"/>
                <a:gd name="T19" fmla="*/ 371 h 430"/>
                <a:gd name="T20" fmla="*/ 0 w 203"/>
                <a:gd name="T21" fmla="*/ 400 h 430"/>
                <a:gd name="T22" fmla="*/ 43 w 203"/>
                <a:gd name="T23" fmla="*/ 430 h 430"/>
                <a:gd name="T24" fmla="*/ 137 w 203"/>
                <a:gd name="T25" fmla="*/ 355 h 430"/>
                <a:gd name="T26" fmla="*/ 183 w 203"/>
                <a:gd name="T27" fmla="*/ 173 h 430"/>
                <a:gd name="T28" fmla="*/ 185 w 203"/>
                <a:gd name="T29" fmla="*/ 155 h 430"/>
                <a:gd name="T30" fmla="*/ 139 w 203"/>
                <a:gd name="T31" fmla="*/ 109 h 430"/>
                <a:gd name="T32" fmla="*/ 60 w 203"/>
                <a:gd name="T33" fmla="*/ 186 h 430"/>
                <a:gd name="T34" fmla="*/ 66 w 203"/>
                <a:gd name="T35" fmla="*/ 191 h 430"/>
                <a:gd name="T36" fmla="*/ 75 w 203"/>
                <a:gd name="T37" fmla="*/ 181 h 430"/>
                <a:gd name="T38" fmla="*/ 138 w 203"/>
                <a:gd name="T39" fmla="*/ 120 h 430"/>
                <a:gd name="T40" fmla="*/ 154 w 203"/>
                <a:gd name="T41" fmla="*/ 143 h 430"/>
                <a:gd name="T42" fmla="*/ 150 w 203"/>
                <a:gd name="T43" fmla="*/ 168 h 430"/>
                <a:gd name="T44" fmla="*/ 104 w 203"/>
                <a:gd name="T45" fmla="*/ 3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30">
                  <a:moveTo>
                    <a:pt x="203" y="18"/>
                  </a:moveTo>
                  <a:cubicBezTo>
                    <a:pt x="203" y="9"/>
                    <a:pt x="196" y="0"/>
                    <a:pt x="185" y="0"/>
                  </a:cubicBezTo>
                  <a:cubicBezTo>
                    <a:pt x="173" y="0"/>
                    <a:pt x="158" y="12"/>
                    <a:pt x="158" y="27"/>
                  </a:cubicBezTo>
                  <a:cubicBezTo>
                    <a:pt x="158" y="37"/>
                    <a:pt x="165" y="45"/>
                    <a:pt x="177" y="45"/>
                  </a:cubicBezTo>
                  <a:cubicBezTo>
                    <a:pt x="190" y="45"/>
                    <a:pt x="203" y="32"/>
                    <a:pt x="203" y="18"/>
                  </a:cubicBezTo>
                  <a:close/>
                  <a:moveTo>
                    <a:pt x="104" y="353"/>
                  </a:moveTo>
                  <a:cubicBezTo>
                    <a:pt x="94" y="391"/>
                    <a:pt x="70" y="419"/>
                    <a:pt x="42" y="419"/>
                  </a:cubicBezTo>
                  <a:cubicBezTo>
                    <a:pt x="40" y="419"/>
                    <a:pt x="32" y="419"/>
                    <a:pt x="23" y="415"/>
                  </a:cubicBezTo>
                  <a:cubicBezTo>
                    <a:pt x="38" y="412"/>
                    <a:pt x="45" y="399"/>
                    <a:pt x="45" y="389"/>
                  </a:cubicBezTo>
                  <a:cubicBezTo>
                    <a:pt x="45" y="381"/>
                    <a:pt x="40" y="371"/>
                    <a:pt x="27" y="371"/>
                  </a:cubicBezTo>
                  <a:cubicBezTo>
                    <a:pt x="14" y="371"/>
                    <a:pt x="0" y="382"/>
                    <a:pt x="0" y="400"/>
                  </a:cubicBezTo>
                  <a:cubicBezTo>
                    <a:pt x="0" y="419"/>
                    <a:pt x="20" y="430"/>
                    <a:pt x="43" y="430"/>
                  </a:cubicBezTo>
                  <a:cubicBezTo>
                    <a:pt x="78" y="430"/>
                    <a:pt x="124" y="404"/>
                    <a:pt x="137" y="355"/>
                  </a:cubicBezTo>
                  <a:lnTo>
                    <a:pt x="183" y="173"/>
                  </a:lnTo>
                  <a:cubicBezTo>
                    <a:pt x="185" y="163"/>
                    <a:pt x="185" y="156"/>
                    <a:pt x="185" y="155"/>
                  </a:cubicBezTo>
                  <a:cubicBezTo>
                    <a:pt x="185" y="126"/>
                    <a:pt x="164" y="109"/>
                    <a:pt x="139" y="109"/>
                  </a:cubicBezTo>
                  <a:cubicBezTo>
                    <a:pt x="89" y="109"/>
                    <a:pt x="60" y="181"/>
                    <a:pt x="60" y="186"/>
                  </a:cubicBezTo>
                  <a:cubicBezTo>
                    <a:pt x="60" y="191"/>
                    <a:pt x="65" y="191"/>
                    <a:pt x="66" y="191"/>
                  </a:cubicBezTo>
                  <a:cubicBezTo>
                    <a:pt x="71" y="191"/>
                    <a:pt x="71" y="190"/>
                    <a:pt x="75" y="181"/>
                  </a:cubicBezTo>
                  <a:cubicBezTo>
                    <a:pt x="88" y="150"/>
                    <a:pt x="111" y="120"/>
                    <a:pt x="138" y="120"/>
                  </a:cubicBezTo>
                  <a:cubicBezTo>
                    <a:pt x="145" y="120"/>
                    <a:pt x="154" y="122"/>
                    <a:pt x="154" y="143"/>
                  </a:cubicBezTo>
                  <a:cubicBezTo>
                    <a:pt x="154" y="154"/>
                    <a:pt x="152" y="160"/>
                    <a:pt x="150" y="168"/>
                  </a:cubicBezTo>
                  <a:lnTo>
                    <a:pt x="104" y="3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 1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491038" y="2001838"/>
              <a:ext cx="58738" cy="38100"/>
            </a:xfrm>
            <a:custGeom>
              <a:avLst/>
              <a:gdLst>
                <a:gd name="T0" fmla="*/ 387 w 441"/>
                <a:gd name="T1" fmla="*/ 139 h 259"/>
                <a:gd name="T2" fmla="*/ 342 w 441"/>
                <a:gd name="T3" fmla="*/ 187 h 259"/>
                <a:gd name="T4" fmla="*/ 316 w 441"/>
                <a:gd name="T5" fmla="*/ 253 h 259"/>
                <a:gd name="T6" fmla="*/ 326 w 441"/>
                <a:gd name="T7" fmla="*/ 259 h 259"/>
                <a:gd name="T8" fmla="*/ 337 w 441"/>
                <a:gd name="T9" fmla="*/ 249 h 259"/>
                <a:gd name="T10" fmla="*/ 434 w 441"/>
                <a:gd name="T11" fmla="*/ 136 h 259"/>
                <a:gd name="T12" fmla="*/ 441 w 441"/>
                <a:gd name="T13" fmla="*/ 129 h 259"/>
                <a:gd name="T14" fmla="*/ 437 w 441"/>
                <a:gd name="T15" fmla="*/ 124 h 259"/>
                <a:gd name="T16" fmla="*/ 336 w 441"/>
                <a:gd name="T17" fmla="*/ 7 h 259"/>
                <a:gd name="T18" fmla="*/ 326 w 441"/>
                <a:gd name="T19" fmla="*/ 0 h 259"/>
                <a:gd name="T20" fmla="*/ 316 w 441"/>
                <a:gd name="T21" fmla="*/ 6 h 259"/>
                <a:gd name="T22" fmla="*/ 341 w 441"/>
                <a:gd name="T23" fmla="*/ 71 h 259"/>
                <a:gd name="T24" fmla="*/ 387 w 441"/>
                <a:gd name="T25" fmla="*/ 120 h 259"/>
                <a:gd name="T26" fmla="*/ 18 w 441"/>
                <a:gd name="T27" fmla="*/ 120 h 259"/>
                <a:gd name="T28" fmla="*/ 0 w 441"/>
                <a:gd name="T29" fmla="*/ 129 h 259"/>
                <a:gd name="T30" fmla="*/ 18 w 441"/>
                <a:gd name="T31" fmla="*/ 139 h 259"/>
                <a:gd name="T32" fmla="*/ 387 w 441"/>
                <a:gd name="T33" fmla="*/ 1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1" h="259">
                  <a:moveTo>
                    <a:pt x="387" y="139"/>
                  </a:moveTo>
                  <a:cubicBezTo>
                    <a:pt x="360" y="160"/>
                    <a:pt x="346" y="181"/>
                    <a:pt x="342" y="187"/>
                  </a:cubicBezTo>
                  <a:cubicBezTo>
                    <a:pt x="320" y="221"/>
                    <a:pt x="316" y="253"/>
                    <a:pt x="316" y="253"/>
                  </a:cubicBezTo>
                  <a:cubicBezTo>
                    <a:pt x="316" y="259"/>
                    <a:pt x="322" y="259"/>
                    <a:pt x="326" y="259"/>
                  </a:cubicBezTo>
                  <a:cubicBezTo>
                    <a:pt x="334" y="259"/>
                    <a:pt x="335" y="258"/>
                    <a:pt x="337" y="249"/>
                  </a:cubicBezTo>
                  <a:cubicBezTo>
                    <a:pt x="348" y="200"/>
                    <a:pt x="377" y="159"/>
                    <a:pt x="434" y="136"/>
                  </a:cubicBezTo>
                  <a:cubicBezTo>
                    <a:pt x="440" y="134"/>
                    <a:pt x="441" y="133"/>
                    <a:pt x="441" y="129"/>
                  </a:cubicBezTo>
                  <a:cubicBezTo>
                    <a:pt x="441" y="126"/>
                    <a:pt x="438" y="124"/>
                    <a:pt x="437" y="124"/>
                  </a:cubicBezTo>
                  <a:cubicBezTo>
                    <a:pt x="415" y="116"/>
                    <a:pt x="355" y="91"/>
                    <a:pt x="336" y="7"/>
                  </a:cubicBezTo>
                  <a:cubicBezTo>
                    <a:pt x="335" y="1"/>
                    <a:pt x="334" y="0"/>
                    <a:pt x="326" y="0"/>
                  </a:cubicBezTo>
                  <a:cubicBezTo>
                    <a:pt x="322" y="0"/>
                    <a:pt x="316" y="0"/>
                    <a:pt x="316" y="6"/>
                  </a:cubicBezTo>
                  <a:cubicBezTo>
                    <a:pt x="316" y="7"/>
                    <a:pt x="320" y="38"/>
                    <a:pt x="341" y="71"/>
                  </a:cubicBezTo>
                  <a:cubicBezTo>
                    <a:pt x="351" y="86"/>
                    <a:pt x="366" y="104"/>
                    <a:pt x="387" y="120"/>
                  </a:cubicBezTo>
                  <a:lnTo>
                    <a:pt x="18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9"/>
                    <a:pt x="9" y="139"/>
                    <a:pt x="18" y="139"/>
                  </a:cubicBezTo>
                  <a:lnTo>
                    <a:pt x="387" y="1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 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4575175" y="1990725"/>
              <a:ext cx="17463" cy="49213"/>
            </a:xfrm>
            <a:custGeom>
              <a:avLst/>
              <a:gdLst>
                <a:gd name="T0" fmla="*/ 127 w 132"/>
                <a:gd name="T1" fmla="*/ 18 h 334"/>
                <a:gd name="T2" fmla="*/ 109 w 132"/>
                <a:gd name="T3" fmla="*/ 0 h 334"/>
                <a:gd name="T4" fmla="*/ 82 w 132"/>
                <a:gd name="T5" fmla="*/ 27 h 334"/>
                <a:gd name="T6" fmla="*/ 101 w 132"/>
                <a:gd name="T7" fmla="*/ 45 h 334"/>
                <a:gd name="T8" fmla="*/ 127 w 132"/>
                <a:gd name="T9" fmla="*/ 18 h 334"/>
                <a:gd name="T10" fmla="*/ 89 w 132"/>
                <a:gd name="T11" fmla="*/ 205 h 334"/>
                <a:gd name="T12" fmla="*/ 100 w 132"/>
                <a:gd name="T13" fmla="*/ 176 h 334"/>
                <a:gd name="T14" fmla="*/ 107 w 132"/>
                <a:gd name="T15" fmla="*/ 150 h 334"/>
                <a:gd name="T16" fmla="*/ 66 w 132"/>
                <a:gd name="T17" fmla="*/ 109 h 334"/>
                <a:gd name="T18" fmla="*/ 0 w 132"/>
                <a:gd name="T19" fmla="*/ 186 h 334"/>
                <a:gd name="T20" fmla="*/ 6 w 132"/>
                <a:gd name="T21" fmla="*/ 191 h 334"/>
                <a:gd name="T22" fmla="*/ 14 w 132"/>
                <a:gd name="T23" fmla="*/ 182 h 334"/>
                <a:gd name="T24" fmla="*/ 64 w 132"/>
                <a:gd name="T25" fmla="*/ 120 h 334"/>
                <a:gd name="T26" fmla="*/ 77 w 132"/>
                <a:gd name="T27" fmla="*/ 136 h 334"/>
                <a:gd name="T28" fmla="*/ 72 w 132"/>
                <a:gd name="T29" fmla="*/ 162 h 334"/>
                <a:gd name="T30" fmla="*/ 37 w 132"/>
                <a:gd name="T31" fmla="*/ 254 h 334"/>
                <a:gd name="T32" fmla="*/ 26 w 132"/>
                <a:gd name="T33" fmla="*/ 293 h 334"/>
                <a:gd name="T34" fmla="*/ 67 w 132"/>
                <a:gd name="T35" fmla="*/ 334 h 334"/>
                <a:gd name="T36" fmla="*/ 132 w 132"/>
                <a:gd name="T37" fmla="*/ 258 h 334"/>
                <a:gd name="T38" fmla="*/ 126 w 132"/>
                <a:gd name="T39" fmla="*/ 253 h 334"/>
                <a:gd name="T40" fmla="*/ 118 w 132"/>
                <a:gd name="T41" fmla="*/ 262 h 334"/>
                <a:gd name="T42" fmla="*/ 67 w 132"/>
                <a:gd name="T43" fmla="*/ 323 h 334"/>
                <a:gd name="T44" fmla="*/ 56 w 132"/>
                <a:gd name="T45" fmla="*/ 307 h 334"/>
                <a:gd name="T46" fmla="*/ 70 w 132"/>
                <a:gd name="T47" fmla="*/ 257 h 334"/>
                <a:gd name="T48" fmla="*/ 89 w 132"/>
                <a:gd name="T4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334">
                  <a:moveTo>
                    <a:pt x="127" y="18"/>
                  </a:moveTo>
                  <a:cubicBezTo>
                    <a:pt x="127" y="8"/>
                    <a:pt x="120" y="0"/>
                    <a:pt x="109" y="0"/>
                  </a:cubicBezTo>
                  <a:cubicBezTo>
                    <a:pt x="95" y="0"/>
                    <a:pt x="82" y="13"/>
                    <a:pt x="82" y="27"/>
                  </a:cubicBezTo>
                  <a:cubicBezTo>
                    <a:pt x="82" y="36"/>
                    <a:pt x="89" y="45"/>
                    <a:pt x="101" y="45"/>
                  </a:cubicBezTo>
                  <a:cubicBezTo>
                    <a:pt x="112" y="45"/>
                    <a:pt x="127" y="33"/>
                    <a:pt x="127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100" y="176"/>
                  </a:cubicBezTo>
                  <a:cubicBezTo>
                    <a:pt x="104" y="166"/>
                    <a:pt x="107" y="159"/>
                    <a:pt x="107" y="150"/>
                  </a:cubicBezTo>
                  <a:cubicBezTo>
                    <a:pt x="107" y="128"/>
                    <a:pt x="91" y="109"/>
                    <a:pt x="66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2" y="190"/>
                    <a:pt x="14" y="182"/>
                  </a:cubicBezTo>
                  <a:cubicBezTo>
                    <a:pt x="28" y="135"/>
                    <a:pt x="48" y="120"/>
                    <a:pt x="64" y="120"/>
                  </a:cubicBezTo>
                  <a:cubicBezTo>
                    <a:pt x="68" y="120"/>
                    <a:pt x="77" y="120"/>
                    <a:pt x="77" y="136"/>
                  </a:cubicBezTo>
                  <a:cubicBezTo>
                    <a:pt x="77" y="146"/>
                    <a:pt x="73" y="157"/>
                    <a:pt x="72" y="162"/>
                  </a:cubicBezTo>
                  <a:cubicBezTo>
                    <a:pt x="67" y="175"/>
                    <a:pt x="45" y="232"/>
                    <a:pt x="37" y="254"/>
                  </a:cubicBezTo>
                  <a:cubicBezTo>
                    <a:pt x="32" y="267"/>
                    <a:pt x="26" y="283"/>
                    <a:pt x="26" y="293"/>
                  </a:cubicBezTo>
                  <a:cubicBezTo>
                    <a:pt x="26" y="317"/>
                    <a:pt x="43" y="334"/>
                    <a:pt x="67" y="334"/>
                  </a:cubicBezTo>
                  <a:cubicBezTo>
                    <a:pt x="113" y="334"/>
                    <a:pt x="132" y="262"/>
                    <a:pt x="132" y="258"/>
                  </a:cubicBezTo>
                  <a:cubicBezTo>
                    <a:pt x="132" y="253"/>
                    <a:pt x="127" y="253"/>
                    <a:pt x="126" y="253"/>
                  </a:cubicBezTo>
                  <a:cubicBezTo>
                    <a:pt x="121" y="253"/>
                    <a:pt x="121" y="254"/>
                    <a:pt x="118" y="262"/>
                  </a:cubicBezTo>
                  <a:cubicBezTo>
                    <a:pt x="109" y="293"/>
                    <a:pt x="93" y="323"/>
                    <a:pt x="67" y="323"/>
                  </a:cubicBezTo>
                  <a:cubicBezTo>
                    <a:pt x="59" y="323"/>
                    <a:pt x="56" y="318"/>
                    <a:pt x="56" y="307"/>
                  </a:cubicBezTo>
                  <a:cubicBezTo>
                    <a:pt x="56" y="294"/>
                    <a:pt x="59" y="287"/>
                    <a:pt x="70" y="257"/>
                  </a:cubicBezTo>
                  <a:lnTo>
                    <a:pt x="89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 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600575" y="1984375"/>
              <a:ext cx="15875" cy="73025"/>
            </a:xfrm>
            <a:custGeom>
              <a:avLst/>
              <a:gdLst>
                <a:gd name="T0" fmla="*/ 115 w 115"/>
                <a:gd name="T1" fmla="*/ 248 h 497"/>
                <a:gd name="T2" fmla="*/ 82 w 115"/>
                <a:gd name="T3" fmla="*/ 94 h 497"/>
                <a:gd name="T4" fmla="*/ 5 w 115"/>
                <a:gd name="T5" fmla="*/ 0 h 497"/>
                <a:gd name="T6" fmla="*/ 0 w 115"/>
                <a:gd name="T7" fmla="*/ 5 h 497"/>
                <a:gd name="T8" fmla="*/ 9 w 115"/>
                <a:gd name="T9" fmla="*/ 17 h 497"/>
                <a:gd name="T10" fmla="*/ 86 w 115"/>
                <a:gd name="T11" fmla="*/ 248 h 497"/>
                <a:gd name="T12" fmla="*/ 6 w 115"/>
                <a:gd name="T13" fmla="*/ 483 h 497"/>
                <a:gd name="T14" fmla="*/ 0 w 115"/>
                <a:gd name="T15" fmla="*/ 492 h 497"/>
                <a:gd name="T16" fmla="*/ 5 w 115"/>
                <a:gd name="T17" fmla="*/ 497 h 497"/>
                <a:gd name="T18" fmla="*/ 84 w 115"/>
                <a:gd name="T19" fmla="*/ 400 h 497"/>
                <a:gd name="T20" fmla="*/ 115 w 115"/>
                <a:gd name="T21" fmla="*/ 2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248"/>
                  </a:moveTo>
                  <a:cubicBezTo>
                    <a:pt x="115" y="210"/>
                    <a:pt x="109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8"/>
                  </a:cubicBezTo>
                  <a:cubicBezTo>
                    <a:pt x="86" y="333"/>
                    <a:pt x="68" y="421"/>
                    <a:pt x="6" y="483"/>
                  </a:cubicBezTo>
                  <a:cubicBezTo>
                    <a:pt x="0" y="489"/>
                    <a:pt x="0" y="490"/>
                    <a:pt x="0" y="492"/>
                  </a:cubicBezTo>
                  <a:cubicBezTo>
                    <a:pt x="0" y="495"/>
                    <a:pt x="2" y="497"/>
                    <a:pt x="5" y="497"/>
                  </a:cubicBezTo>
                  <a:cubicBezTo>
                    <a:pt x="10" y="497"/>
                    <a:pt x="54" y="463"/>
                    <a:pt x="84" y="400"/>
                  </a:cubicBezTo>
                  <a:cubicBezTo>
                    <a:pt x="109" y="345"/>
                    <a:pt x="115" y="290"/>
                    <a:pt x="115" y="2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8914" name="组合 208913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553200" y="5853273"/>
            <a:ext cx="2133600" cy="251717"/>
            <a:chOff x="6705600" y="5791200"/>
            <a:chExt cx="565151" cy="66675"/>
          </a:xfrm>
        </p:grpSpPr>
        <p:sp>
          <p:nvSpPr>
            <p:cNvPr id="60" name="Freeform 33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705600" y="5811838"/>
              <a:ext cx="23813" cy="30163"/>
            </a:xfrm>
            <a:custGeom>
              <a:avLst/>
              <a:gdLst>
                <a:gd name="T0" fmla="*/ 42 w 192"/>
                <a:gd name="T1" fmla="*/ 97 h 228"/>
                <a:gd name="T2" fmla="*/ 104 w 192"/>
                <a:gd name="T3" fmla="*/ 11 h 228"/>
                <a:gd name="T4" fmla="*/ 160 w 192"/>
                <a:gd name="T5" fmla="*/ 97 h 228"/>
                <a:gd name="T6" fmla="*/ 42 w 192"/>
                <a:gd name="T7" fmla="*/ 97 h 228"/>
                <a:gd name="T8" fmla="*/ 42 w 192"/>
                <a:gd name="T9" fmla="*/ 108 h 228"/>
                <a:gd name="T10" fmla="*/ 180 w 192"/>
                <a:gd name="T11" fmla="*/ 108 h 228"/>
                <a:gd name="T12" fmla="*/ 192 w 192"/>
                <a:gd name="T13" fmla="*/ 97 h 228"/>
                <a:gd name="T14" fmla="*/ 104 w 192"/>
                <a:gd name="T15" fmla="*/ 0 h 228"/>
                <a:gd name="T16" fmla="*/ 0 w 192"/>
                <a:gd name="T17" fmla="*/ 113 h 228"/>
                <a:gd name="T18" fmla="*/ 110 w 192"/>
                <a:gd name="T19" fmla="*/ 228 h 228"/>
                <a:gd name="T20" fmla="*/ 192 w 192"/>
                <a:gd name="T21" fmla="*/ 164 h 228"/>
                <a:gd name="T22" fmla="*/ 186 w 192"/>
                <a:gd name="T23" fmla="*/ 158 h 228"/>
                <a:gd name="T24" fmla="*/ 180 w 192"/>
                <a:gd name="T25" fmla="*/ 164 h 228"/>
                <a:gd name="T26" fmla="*/ 112 w 192"/>
                <a:gd name="T27" fmla="*/ 216 h 228"/>
                <a:gd name="T28" fmla="*/ 56 w 192"/>
                <a:gd name="T29" fmla="*/ 182 h 228"/>
                <a:gd name="T30" fmla="*/ 42 w 192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7"/>
                  </a:cubicBezTo>
                  <a:cubicBezTo>
                    <a:pt x="192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0" y="228"/>
                    <a:pt x="192" y="173"/>
                    <a:pt x="192" y="164"/>
                  </a:cubicBezTo>
                  <a:cubicBezTo>
                    <a:pt x="192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4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8" y="216"/>
                    <a:pt x="68" y="201"/>
                    <a:pt x="56" y="182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4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732588" y="5811838"/>
              <a:ext cx="30163" cy="41275"/>
            </a:xfrm>
            <a:custGeom>
              <a:avLst/>
              <a:gdLst>
                <a:gd name="T0" fmla="*/ 72 w 245"/>
                <a:gd name="T1" fmla="*/ 33 h 316"/>
                <a:gd name="T2" fmla="*/ 72 w 245"/>
                <a:gd name="T3" fmla="*/ 0 h 316"/>
                <a:gd name="T4" fmla="*/ 0 w 245"/>
                <a:gd name="T5" fmla="*/ 6 h 316"/>
                <a:gd name="T6" fmla="*/ 0 w 245"/>
                <a:gd name="T7" fmla="*/ 21 h 316"/>
                <a:gd name="T8" fmla="*/ 39 w 245"/>
                <a:gd name="T9" fmla="*/ 46 h 316"/>
                <a:gd name="T10" fmla="*/ 39 w 245"/>
                <a:gd name="T11" fmla="*/ 278 h 316"/>
                <a:gd name="T12" fmla="*/ 0 w 245"/>
                <a:gd name="T13" fmla="*/ 301 h 316"/>
                <a:gd name="T14" fmla="*/ 0 w 245"/>
                <a:gd name="T15" fmla="*/ 316 h 316"/>
                <a:gd name="T16" fmla="*/ 56 w 245"/>
                <a:gd name="T17" fmla="*/ 314 h 316"/>
                <a:gd name="T18" fmla="*/ 112 w 245"/>
                <a:gd name="T19" fmla="*/ 316 h 316"/>
                <a:gd name="T20" fmla="*/ 112 w 245"/>
                <a:gd name="T21" fmla="*/ 301 h 316"/>
                <a:gd name="T22" fmla="*/ 73 w 245"/>
                <a:gd name="T23" fmla="*/ 278 h 316"/>
                <a:gd name="T24" fmla="*/ 73 w 245"/>
                <a:gd name="T25" fmla="*/ 190 h 316"/>
                <a:gd name="T26" fmla="*/ 134 w 245"/>
                <a:gd name="T27" fmla="*/ 225 h 316"/>
                <a:gd name="T28" fmla="*/ 245 w 245"/>
                <a:gd name="T29" fmla="*/ 112 h 316"/>
                <a:gd name="T30" fmla="*/ 141 w 245"/>
                <a:gd name="T31" fmla="*/ 0 h 316"/>
                <a:gd name="T32" fmla="*/ 72 w 245"/>
                <a:gd name="T33" fmla="*/ 33 h 316"/>
                <a:gd name="T34" fmla="*/ 73 w 245"/>
                <a:gd name="T35" fmla="*/ 163 h 316"/>
                <a:gd name="T36" fmla="*/ 73 w 245"/>
                <a:gd name="T37" fmla="*/ 52 h 316"/>
                <a:gd name="T38" fmla="*/ 137 w 245"/>
                <a:gd name="T39" fmla="*/ 13 h 316"/>
                <a:gd name="T40" fmla="*/ 204 w 245"/>
                <a:gd name="T41" fmla="*/ 112 h 316"/>
                <a:gd name="T42" fmla="*/ 132 w 245"/>
                <a:gd name="T43" fmla="*/ 214 h 316"/>
                <a:gd name="T44" fmla="*/ 80 w 245"/>
                <a:gd name="T45" fmla="*/ 184 h 316"/>
                <a:gd name="T46" fmla="*/ 73 w 245"/>
                <a:gd name="T47" fmla="*/ 16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16">
                  <a:moveTo>
                    <a:pt x="72" y="33"/>
                  </a:move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8"/>
                  </a:lnTo>
                  <a:cubicBezTo>
                    <a:pt x="39" y="301"/>
                    <a:pt x="33" y="301"/>
                    <a:pt x="0" y="301"/>
                  </a:cubicBezTo>
                  <a:lnTo>
                    <a:pt x="0" y="316"/>
                  </a:lnTo>
                  <a:cubicBezTo>
                    <a:pt x="17" y="315"/>
                    <a:pt x="43" y="314"/>
                    <a:pt x="56" y="314"/>
                  </a:cubicBezTo>
                  <a:cubicBezTo>
                    <a:pt x="69" y="314"/>
                    <a:pt x="95" y="315"/>
                    <a:pt x="112" y="316"/>
                  </a:cubicBezTo>
                  <a:lnTo>
                    <a:pt x="112" y="301"/>
                  </a:lnTo>
                  <a:cubicBezTo>
                    <a:pt x="79" y="301"/>
                    <a:pt x="73" y="301"/>
                    <a:pt x="73" y="278"/>
                  </a:cubicBezTo>
                  <a:lnTo>
                    <a:pt x="73" y="190"/>
                  </a:lnTo>
                  <a:cubicBezTo>
                    <a:pt x="76" y="198"/>
                    <a:pt x="96" y="225"/>
                    <a:pt x="134" y="225"/>
                  </a:cubicBezTo>
                  <a:cubicBezTo>
                    <a:pt x="193" y="225"/>
                    <a:pt x="245" y="176"/>
                    <a:pt x="245" y="112"/>
                  </a:cubicBezTo>
                  <a:cubicBezTo>
                    <a:pt x="245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8" y="27"/>
                    <a:pt x="112" y="13"/>
                    <a:pt x="137" y="13"/>
                  </a:cubicBezTo>
                  <a:cubicBezTo>
                    <a:pt x="173" y="13"/>
                    <a:pt x="204" y="56"/>
                    <a:pt x="204" y="112"/>
                  </a:cubicBezTo>
                  <a:cubicBezTo>
                    <a:pt x="204" y="172"/>
                    <a:pt x="169" y="214"/>
                    <a:pt x="132" y="214"/>
                  </a:cubicBezTo>
                  <a:cubicBezTo>
                    <a:pt x="112" y="214"/>
                    <a:pt x="94" y="204"/>
                    <a:pt x="80" y="184"/>
                  </a:cubicBezTo>
                  <a:cubicBezTo>
                    <a:pt x="73" y="173"/>
                    <a:pt x="73" y="173"/>
                    <a:pt x="73" y="163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6770688" y="5791200"/>
              <a:ext cx="14288" cy="66675"/>
            </a:xfrm>
            <a:custGeom>
              <a:avLst/>
              <a:gdLst>
                <a:gd name="T0" fmla="*/ 115 w 115"/>
                <a:gd name="T1" fmla="*/ 492 h 497"/>
                <a:gd name="T2" fmla="*/ 107 w 115"/>
                <a:gd name="T3" fmla="*/ 481 h 497"/>
                <a:gd name="T4" fmla="*/ 29 w 115"/>
                <a:gd name="T5" fmla="*/ 248 h 497"/>
                <a:gd name="T6" fmla="*/ 109 w 115"/>
                <a:gd name="T7" fmla="*/ 14 h 497"/>
                <a:gd name="T8" fmla="*/ 115 w 115"/>
                <a:gd name="T9" fmla="*/ 5 h 497"/>
                <a:gd name="T10" fmla="*/ 110 w 115"/>
                <a:gd name="T11" fmla="*/ 0 h 497"/>
                <a:gd name="T12" fmla="*/ 31 w 115"/>
                <a:gd name="T13" fmla="*/ 97 h 497"/>
                <a:gd name="T14" fmla="*/ 0 w 115"/>
                <a:gd name="T15" fmla="*/ 248 h 497"/>
                <a:gd name="T16" fmla="*/ 33 w 115"/>
                <a:gd name="T17" fmla="*/ 403 h 497"/>
                <a:gd name="T18" fmla="*/ 110 w 115"/>
                <a:gd name="T19" fmla="*/ 497 h 497"/>
                <a:gd name="T20" fmla="*/ 115 w 115"/>
                <a:gd name="T21" fmla="*/ 4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492"/>
                  </a:moveTo>
                  <a:cubicBezTo>
                    <a:pt x="115" y="490"/>
                    <a:pt x="115" y="489"/>
                    <a:pt x="107" y="481"/>
                  </a:cubicBezTo>
                  <a:cubicBezTo>
                    <a:pt x="45" y="418"/>
                    <a:pt x="29" y="324"/>
                    <a:pt x="29" y="248"/>
                  </a:cubicBezTo>
                  <a:cubicBezTo>
                    <a:pt x="29" y="162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8"/>
                  </a:cubicBezTo>
                  <a:cubicBezTo>
                    <a:pt x="0" y="287"/>
                    <a:pt x="5" y="347"/>
                    <a:pt x="33" y="403"/>
                  </a:cubicBezTo>
                  <a:cubicBezTo>
                    <a:pt x="63" y="464"/>
                    <a:pt x="105" y="497"/>
                    <a:pt x="110" y="497"/>
                  </a:cubicBezTo>
                  <a:cubicBezTo>
                    <a:pt x="113" y="497"/>
                    <a:pt x="115" y="495"/>
                    <a:pt x="115" y="492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89738" y="5797550"/>
              <a:ext cx="15875" cy="44450"/>
            </a:xfrm>
            <a:custGeom>
              <a:avLst/>
              <a:gdLst>
                <a:gd name="T0" fmla="*/ 127 w 131"/>
                <a:gd name="T1" fmla="*/ 18 h 334"/>
                <a:gd name="T2" fmla="*/ 109 w 131"/>
                <a:gd name="T3" fmla="*/ 0 h 334"/>
                <a:gd name="T4" fmla="*/ 82 w 131"/>
                <a:gd name="T5" fmla="*/ 27 h 334"/>
                <a:gd name="T6" fmla="*/ 101 w 131"/>
                <a:gd name="T7" fmla="*/ 45 h 334"/>
                <a:gd name="T8" fmla="*/ 127 w 131"/>
                <a:gd name="T9" fmla="*/ 18 h 334"/>
                <a:gd name="T10" fmla="*/ 89 w 131"/>
                <a:gd name="T11" fmla="*/ 205 h 334"/>
                <a:gd name="T12" fmla="*/ 100 w 131"/>
                <a:gd name="T13" fmla="*/ 176 h 334"/>
                <a:gd name="T14" fmla="*/ 107 w 131"/>
                <a:gd name="T15" fmla="*/ 150 h 334"/>
                <a:gd name="T16" fmla="*/ 66 w 131"/>
                <a:gd name="T17" fmla="*/ 109 h 334"/>
                <a:gd name="T18" fmla="*/ 0 w 131"/>
                <a:gd name="T19" fmla="*/ 186 h 334"/>
                <a:gd name="T20" fmla="*/ 6 w 131"/>
                <a:gd name="T21" fmla="*/ 191 h 334"/>
                <a:gd name="T22" fmla="*/ 14 w 131"/>
                <a:gd name="T23" fmla="*/ 182 h 334"/>
                <a:gd name="T24" fmla="*/ 64 w 131"/>
                <a:gd name="T25" fmla="*/ 120 h 334"/>
                <a:gd name="T26" fmla="*/ 77 w 131"/>
                <a:gd name="T27" fmla="*/ 136 h 334"/>
                <a:gd name="T28" fmla="*/ 71 w 131"/>
                <a:gd name="T29" fmla="*/ 162 h 334"/>
                <a:gd name="T30" fmla="*/ 37 w 131"/>
                <a:gd name="T31" fmla="*/ 254 h 334"/>
                <a:gd name="T32" fmla="*/ 26 w 131"/>
                <a:gd name="T33" fmla="*/ 293 h 334"/>
                <a:gd name="T34" fmla="*/ 66 w 131"/>
                <a:gd name="T35" fmla="*/ 334 h 334"/>
                <a:gd name="T36" fmla="*/ 131 w 131"/>
                <a:gd name="T37" fmla="*/ 258 h 334"/>
                <a:gd name="T38" fmla="*/ 125 w 131"/>
                <a:gd name="T39" fmla="*/ 253 h 334"/>
                <a:gd name="T40" fmla="*/ 118 w 131"/>
                <a:gd name="T41" fmla="*/ 262 h 334"/>
                <a:gd name="T42" fmla="*/ 67 w 131"/>
                <a:gd name="T43" fmla="*/ 323 h 334"/>
                <a:gd name="T44" fmla="*/ 55 w 131"/>
                <a:gd name="T45" fmla="*/ 307 h 334"/>
                <a:gd name="T46" fmla="*/ 70 w 131"/>
                <a:gd name="T47" fmla="*/ 257 h 334"/>
                <a:gd name="T48" fmla="*/ 89 w 131"/>
                <a:gd name="T4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334">
                  <a:moveTo>
                    <a:pt x="127" y="18"/>
                  </a:moveTo>
                  <a:cubicBezTo>
                    <a:pt x="127" y="8"/>
                    <a:pt x="120" y="0"/>
                    <a:pt x="109" y="0"/>
                  </a:cubicBezTo>
                  <a:cubicBezTo>
                    <a:pt x="95" y="0"/>
                    <a:pt x="82" y="13"/>
                    <a:pt x="82" y="27"/>
                  </a:cubicBezTo>
                  <a:cubicBezTo>
                    <a:pt x="82" y="36"/>
                    <a:pt x="89" y="45"/>
                    <a:pt x="101" y="45"/>
                  </a:cubicBezTo>
                  <a:cubicBezTo>
                    <a:pt x="112" y="45"/>
                    <a:pt x="127" y="33"/>
                    <a:pt x="127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100" y="176"/>
                  </a:cubicBezTo>
                  <a:cubicBezTo>
                    <a:pt x="104" y="166"/>
                    <a:pt x="107" y="159"/>
                    <a:pt x="107" y="150"/>
                  </a:cubicBezTo>
                  <a:cubicBezTo>
                    <a:pt x="107" y="128"/>
                    <a:pt x="91" y="109"/>
                    <a:pt x="66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2" y="190"/>
                    <a:pt x="14" y="182"/>
                  </a:cubicBezTo>
                  <a:cubicBezTo>
                    <a:pt x="28" y="135"/>
                    <a:pt x="48" y="120"/>
                    <a:pt x="64" y="120"/>
                  </a:cubicBezTo>
                  <a:cubicBezTo>
                    <a:pt x="68" y="120"/>
                    <a:pt x="77" y="120"/>
                    <a:pt x="77" y="136"/>
                  </a:cubicBezTo>
                  <a:cubicBezTo>
                    <a:pt x="77" y="146"/>
                    <a:pt x="73" y="157"/>
                    <a:pt x="71" y="162"/>
                  </a:cubicBezTo>
                  <a:cubicBezTo>
                    <a:pt x="67" y="175"/>
                    <a:pt x="45" y="232"/>
                    <a:pt x="37" y="254"/>
                  </a:cubicBezTo>
                  <a:cubicBezTo>
                    <a:pt x="32" y="267"/>
                    <a:pt x="26" y="283"/>
                    <a:pt x="26" y="293"/>
                  </a:cubicBezTo>
                  <a:cubicBezTo>
                    <a:pt x="26" y="317"/>
                    <a:pt x="43" y="334"/>
                    <a:pt x="66" y="334"/>
                  </a:cubicBezTo>
                  <a:cubicBezTo>
                    <a:pt x="113" y="334"/>
                    <a:pt x="131" y="262"/>
                    <a:pt x="131" y="258"/>
                  </a:cubicBezTo>
                  <a:cubicBezTo>
                    <a:pt x="131" y="253"/>
                    <a:pt x="127" y="253"/>
                    <a:pt x="125" y="253"/>
                  </a:cubicBezTo>
                  <a:cubicBezTo>
                    <a:pt x="121" y="253"/>
                    <a:pt x="121" y="254"/>
                    <a:pt x="118" y="262"/>
                  </a:cubicBezTo>
                  <a:cubicBezTo>
                    <a:pt x="109" y="293"/>
                    <a:pt x="93" y="323"/>
                    <a:pt x="67" y="323"/>
                  </a:cubicBezTo>
                  <a:cubicBezTo>
                    <a:pt x="59" y="323"/>
                    <a:pt x="55" y="318"/>
                    <a:pt x="55" y="307"/>
                  </a:cubicBezTo>
                  <a:cubicBezTo>
                    <a:pt x="55" y="294"/>
                    <a:pt x="58" y="287"/>
                    <a:pt x="70" y="257"/>
                  </a:cubicBezTo>
                  <a:lnTo>
                    <a:pt x="89" y="205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96" name="Freeform 37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829425" y="5807075"/>
              <a:ext cx="52388" cy="34925"/>
            </a:xfrm>
            <a:custGeom>
              <a:avLst/>
              <a:gdLst>
                <a:gd name="T0" fmla="*/ 387 w 441"/>
                <a:gd name="T1" fmla="*/ 139 h 259"/>
                <a:gd name="T2" fmla="*/ 342 w 441"/>
                <a:gd name="T3" fmla="*/ 187 h 259"/>
                <a:gd name="T4" fmla="*/ 316 w 441"/>
                <a:gd name="T5" fmla="*/ 253 h 259"/>
                <a:gd name="T6" fmla="*/ 326 w 441"/>
                <a:gd name="T7" fmla="*/ 259 h 259"/>
                <a:gd name="T8" fmla="*/ 337 w 441"/>
                <a:gd name="T9" fmla="*/ 249 h 259"/>
                <a:gd name="T10" fmla="*/ 434 w 441"/>
                <a:gd name="T11" fmla="*/ 136 h 259"/>
                <a:gd name="T12" fmla="*/ 441 w 441"/>
                <a:gd name="T13" fmla="*/ 129 h 259"/>
                <a:gd name="T14" fmla="*/ 437 w 441"/>
                <a:gd name="T15" fmla="*/ 124 h 259"/>
                <a:gd name="T16" fmla="*/ 336 w 441"/>
                <a:gd name="T17" fmla="*/ 7 h 259"/>
                <a:gd name="T18" fmla="*/ 326 w 441"/>
                <a:gd name="T19" fmla="*/ 0 h 259"/>
                <a:gd name="T20" fmla="*/ 316 w 441"/>
                <a:gd name="T21" fmla="*/ 6 h 259"/>
                <a:gd name="T22" fmla="*/ 341 w 441"/>
                <a:gd name="T23" fmla="*/ 71 h 259"/>
                <a:gd name="T24" fmla="*/ 387 w 441"/>
                <a:gd name="T25" fmla="*/ 120 h 259"/>
                <a:gd name="T26" fmla="*/ 18 w 441"/>
                <a:gd name="T27" fmla="*/ 120 h 259"/>
                <a:gd name="T28" fmla="*/ 0 w 441"/>
                <a:gd name="T29" fmla="*/ 129 h 259"/>
                <a:gd name="T30" fmla="*/ 18 w 441"/>
                <a:gd name="T31" fmla="*/ 139 h 259"/>
                <a:gd name="T32" fmla="*/ 387 w 441"/>
                <a:gd name="T33" fmla="*/ 1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1" h="259">
                  <a:moveTo>
                    <a:pt x="387" y="139"/>
                  </a:moveTo>
                  <a:cubicBezTo>
                    <a:pt x="360" y="160"/>
                    <a:pt x="346" y="181"/>
                    <a:pt x="342" y="187"/>
                  </a:cubicBezTo>
                  <a:cubicBezTo>
                    <a:pt x="320" y="221"/>
                    <a:pt x="316" y="253"/>
                    <a:pt x="316" y="253"/>
                  </a:cubicBezTo>
                  <a:cubicBezTo>
                    <a:pt x="316" y="259"/>
                    <a:pt x="322" y="259"/>
                    <a:pt x="326" y="259"/>
                  </a:cubicBezTo>
                  <a:cubicBezTo>
                    <a:pt x="334" y="259"/>
                    <a:pt x="335" y="258"/>
                    <a:pt x="337" y="249"/>
                  </a:cubicBezTo>
                  <a:cubicBezTo>
                    <a:pt x="348" y="200"/>
                    <a:pt x="378" y="159"/>
                    <a:pt x="434" y="136"/>
                  </a:cubicBezTo>
                  <a:cubicBezTo>
                    <a:pt x="440" y="134"/>
                    <a:pt x="441" y="133"/>
                    <a:pt x="441" y="129"/>
                  </a:cubicBezTo>
                  <a:cubicBezTo>
                    <a:pt x="441" y="126"/>
                    <a:pt x="438" y="124"/>
                    <a:pt x="437" y="124"/>
                  </a:cubicBezTo>
                  <a:cubicBezTo>
                    <a:pt x="415" y="116"/>
                    <a:pt x="355" y="91"/>
                    <a:pt x="336" y="7"/>
                  </a:cubicBezTo>
                  <a:cubicBezTo>
                    <a:pt x="335" y="1"/>
                    <a:pt x="334" y="0"/>
                    <a:pt x="326" y="0"/>
                  </a:cubicBezTo>
                  <a:cubicBezTo>
                    <a:pt x="322" y="0"/>
                    <a:pt x="316" y="0"/>
                    <a:pt x="316" y="6"/>
                  </a:cubicBezTo>
                  <a:cubicBezTo>
                    <a:pt x="316" y="7"/>
                    <a:pt x="321" y="38"/>
                    <a:pt x="341" y="71"/>
                  </a:cubicBezTo>
                  <a:cubicBezTo>
                    <a:pt x="351" y="86"/>
                    <a:pt x="366" y="104"/>
                    <a:pt x="387" y="120"/>
                  </a:cubicBezTo>
                  <a:lnTo>
                    <a:pt x="18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9"/>
                    <a:pt x="9" y="139"/>
                    <a:pt x="18" y="139"/>
                  </a:cubicBezTo>
                  <a:lnTo>
                    <a:pt x="387" y="139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97" name="Freeform 38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902450" y="5797550"/>
              <a:ext cx="23813" cy="57150"/>
            </a:xfrm>
            <a:custGeom>
              <a:avLst/>
              <a:gdLst>
                <a:gd name="T0" fmla="*/ 203 w 203"/>
                <a:gd name="T1" fmla="*/ 18 h 430"/>
                <a:gd name="T2" fmla="*/ 184 w 203"/>
                <a:gd name="T3" fmla="*/ 0 h 430"/>
                <a:gd name="T4" fmla="*/ 158 w 203"/>
                <a:gd name="T5" fmla="*/ 27 h 430"/>
                <a:gd name="T6" fmla="*/ 177 w 203"/>
                <a:gd name="T7" fmla="*/ 45 h 430"/>
                <a:gd name="T8" fmla="*/ 203 w 203"/>
                <a:gd name="T9" fmla="*/ 18 h 430"/>
                <a:gd name="T10" fmla="*/ 104 w 203"/>
                <a:gd name="T11" fmla="*/ 353 h 430"/>
                <a:gd name="T12" fmla="*/ 42 w 203"/>
                <a:gd name="T13" fmla="*/ 419 h 430"/>
                <a:gd name="T14" fmla="*/ 23 w 203"/>
                <a:gd name="T15" fmla="*/ 415 h 430"/>
                <a:gd name="T16" fmla="*/ 45 w 203"/>
                <a:gd name="T17" fmla="*/ 389 h 430"/>
                <a:gd name="T18" fmla="*/ 27 w 203"/>
                <a:gd name="T19" fmla="*/ 371 h 430"/>
                <a:gd name="T20" fmla="*/ 0 w 203"/>
                <a:gd name="T21" fmla="*/ 400 h 430"/>
                <a:gd name="T22" fmla="*/ 43 w 203"/>
                <a:gd name="T23" fmla="*/ 430 h 430"/>
                <a:gd name="T24" fmla="*/ 137 w 203"/>
                <a:gd name="T25" fmla="*/ 355 h 430"/>
                <a:gd name="T26" fmla="*/ 183 w 203"/>
                <a:gd name="T27" fmla="*/ 173 h 430"/>
                <a:gd name="T28" fmla="*/ 185 w 203"/>
                <a:gd name="T29" fmla="*/ 155 h 430"/>
                <a:gd name="T30" fmla="*/ 139 w 203"/>
                <a:gd name="T31" fmla="*/ 109 h 430"/>
                <a:gd name="T32" fmla="*/ 60 w 203"/>
                <a:gd name="T33" fmla="*/ 186 h 430"/>
                <a:gd name="T34" fmla="*/ 66 w 203"/>
                <a:gd name="T35" fmla="*/ 191 h 430"/>
                <a:gd name="T36" fmla="*/ 75 w 203"/>
                <a:gd name="T37" fmla="*/ 181 h 430"/>
                <a:gd name="T38" fmla="*/ 138 w 203"/>
                <a:gd name="T39" fmla="*/ 120 h 430"/>
                <a:gd name="T40" fmla="*/ 154 w 203"/>
                <a:gd name="T41" fmla="*/ 143 h 430"/>
                <a:gd name="T42" fmla="*/ 150 w 203"/>
                <a:gd name="T43" fmla="*/ 168 h 430"/>
                <a:gd name="T44" fmla="*/ 104 w 203"/>
                <a:gd name="T45" fmla="*/ 3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30">
                  <a:moveTo>
                    <a:pt x="203" y="18"/>
                  </a:moveTo>
                  <a:cubicBezTo>
                    <a:pt x="203" y="9"/>
                    <a:pt x="196" y="0"/>
                    <a:pt x="184" y="0"/>
                  </a:cubicBezTo>
                  <a:cubicBezTo>
                    <a:pt x="173" y="0"/>
                    <a:pt x="158" y="12"/>
                    <a:pt x="158" y="27"/>
                  </a:cubicBezTo>
                  <a:cubicBezTo>
                    <a:pt x="158" y="37"/>
                    <a:pt x="165" y="45"/>
                    <a:pt x="177" y="45"/>
                  </a:cubicBezTo>
                  <a:cubicBezTo>
                    <a:pt x="190" y="45"/>
                    <a:pt x="203" y="32"/>
                    <a:pt x="203" y="18"/>
                  </a:cubicBezTo>
                  <a:close/>
                  <a:moveTo>
                    <a:pt x="104" y="353"/>
                  </a:moveTo>
                  <a:cubicBezTo>
                    <a:pt x="94" y="391"/>
                    <a:pt x="70" y="419"/>
                    <a:pt x="42" y="419"/>
                  </a:cubicBezTo>
                  <a:cubicBezTo>
                    <a:pt x="39" y="419"/>
                    <a:pt x="32" y="419"/>
                    <a:pt x="23" y="415"/>
                  </a:cubicBezTo>
                  <a:cubicBezTo>
                    <a:pt x="38" y="412"/>
                    <a:pt x="45" y="399"/>
                    <a:pt x="45" y="389"/>
                  </a:cubicBezTo>
                  <a:cubicBezTo>
                    <a:pt x="45" y="381"/>
                    <a:pt x="40" y="371"/>
                    <a:pt x="27" y="371"/>
                  </a:cubicBezTo>
                  <a:cubicBezTo>
                    <a:pt x="14" y="371"/>
                    <a:pt x="0" y="382"/>
                    <a:pt x="0" y="400"/>
                  </a:cubicBezTo>
                  <a:cubicBezTo>
                    <a:pt x="0" y="419"/>
                    <a:pt x="20" y="430"/>
                    <a:pt x="43" y="430"/>
                  </a:cubicBezTo>
                  <a:cubicBezTo>
                    <a:pt x="78" y="430"/>
                    <a:pt x="124" y="404"/>
                    <a:pt x="137" y="355"/>
                  </a:cubicBezTo>
                  <a:lnTo>
                    <a:pt x="183" y="173"/>
                  </a:lnTo>
                  <a:cubicBezTo>
                    <a:pt x="185" y="163"/>
                    <a:pt x="185" y="156"/>
                    <a:pt x="185" y="155"/>
                  </a:cubicBezTo>
                  <a:cubicBezTo>
                    <a:pt x="185" y="126"/>
                    <a:pt x="164" y="109"/>
                    <a:pt x="139" y="109"/>
                  </a:cubicBezTo>
                  <a:cubicBezTo>
                    <a:pt x="89" y="109"/>
                    <a:pt x="60" y="181"/>
                    <a:pt x="60" y="186"/>
                  </a:cubicBezTo>
                  <a:cubicBezTo>
                    <a:pt x="60" y="191"/>
                    <a:pt x="65" y="191"/>
                    <a:pt x="66" y="191"/>
                  </a:cubicBezTo>
                  <a:cubicBezTo>
                    <a:pt x="71" y="191"/>
                    <a:pt x="71" y="190"/>
                    <a:pt x="75" y="181"/>
                  </a:cubicBezTo>
                  <a:cubicBezTo>
                    <a:pt x="88" y="150"/>
                    <a:pt x="110" y="120"/>
                    <a:pt x="138" y="120"/>
                  </a:cubicBezTo>
                  <a:cubicBezTo>
                    <a:pt x="145" y="120"/>
                    <a:pt x="154" y="122"/>
                    <a:pt x="154" y="143"/>
                  </a:cubicBezTo>
                  <a:cubicBezTo>
                    <a:pt x="154" y="154"/>
                    <a:pt x="152" y="160"/>
                    <a:pt x="150" y="168"/>
                  </a:cubicBezTo>
                  <a:lnTo>
                    <a:pt x="104" y="353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3" name="Freeform 39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934200" y="5791200"/>
              <a:ext cx="14288" cy="66675"/>
            </a:xfrm>
            <a:custGeom>
              <a:avLst/>
              <a:gdLst>
                <a:gd name="T0" fmla="*/ 115 w 115"/>
                <a:gd name="T1" fmla="*/ 248 h 497"/>
                <a:gd name="T2" fmla="*/ 82 w 115"/>
                <a:gd name="T3" fmla="*/ 94 h 497"/>
                <a:gd name="T4" fmla="*/ 5 w 115"/>
                <a:gd name="T5" fmla="*/ 0 h 497"/>
                <a:gd name="T6" fmla="*/ 0 w 115"/>
                <a:gd name="T7" fmla="*/ 5 h 497"/>
                <a:gd name="T8" fmla="*/ 9 w 115"/>
                <a:gd name="T9" fmla="*/ 17 h 497"/>
                <a:gd name="T10" fmla="*/ 86 w 115"/>
                <a:gd name="T11" fmla="*/ 248 h 497"/>
                <a:gd name="T12" fmla="*/ 6 w 115"/>
                <a:gd name="T13" fmla="*/ 483 h 497"/>
                <a:gd name="T14" fmla="*/ 0 w 115"/>
                <a:gd name="T15" fmla="*/ 492 h 497"/>
                <a:gd name="T16" fmla="*/ 5 w 115"/>
                <a:gd name="T17" fmla="*/ 497 h 497"/>
                <a:gd name="T18" fmla="*/ 84 w 115"/>
                <a:gd name="T19" fmla="*/ 400 h 497"/>
                <a:gd name="T20" fmla="*/ 115 w 115"/>
                <a:gd name="T21" fmla="*/ 2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248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8"/>
                  </a:cubicBezTo>
                  <a:cubicBezTo>
                    <a:pt x="86" y="333"/>
                    <a:pt x="68" y="421"/>
                    <a:pt x="6" y="483"/>
                  </a:cubicBezTo>
                  <a:cubicBezTo>
                    <a:pt x="0" y="489"/>
                    <a:pt x="0" y="490"/>
                    <a:pt x="0" y="492"/>
                  </a:cubicBezTo>
                  <a:cubicBezTo>
                    <a:pt x="0" y="495"/>
                    <a:pt x="2" y="497"/>
                    <a:pt x="5" y="497"/>
                  </a:cubicBezTo>
                  <a:cubicBezTo>
                    <a:pt x="10" y="497"/>
                    <a:pt x="54" y="463"/>
                    <a:pt x="84" y="400"/>
                  </a:cubicBezTo>
                  <a:cubicBezTo>
                    <a:pt x="109" y="345"/>
                    <a:pt x="115" y="290"/>
                    <a:pt x="115" y="248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4" name="Freeform 40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972300" y="5822950"/>
              <a:ext cx="36513" cy="3175"/>
            </a:xfrm>
            <a:custGeom>
              <a:avLst/>
              <a:gdLst>
                <a:gd name="T0" fmla="*/ 286 w 303"/>
                <a:gd name="T1" fmla="*/ 19 h 19"/>
                <a:gd name="T2" fmla="*/ 303 w 303"/>
                <a:gd name="T3" fmla="*/ 9 h 19"/>
                <a:gd name="T4" fmla="*/ 286 w 303"/>
                <a:gd name="T5" fmla="*/ 0 h 19"/>
                <a:gd name="T6" fmla="*/ 17 w 303"/>
                <a:gd name="T7" fmla="*/ 0 h 19"/>
                <a:gd name="T8" fmla="*/ 0 w 303"/>
                <a:gd name="T9" fmla="*/ 9 h 19"/>
                <a:gd name="T10" fmla="*/ 17 w 303"/>
                <a:gd name="T11" fmla="*/ 19 h 19"/>
                <a:gd name="T12" fmla="*/ 286 w 30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9">
                  <a:moveTo>
                    <a:pt x="286" y="19"/>
                  </a:moveTo>
                  <a:cubicBezTo>
                    <a:pt x="294" y="19"/>
                    <a:pt x="303" y="19"/>
                    <a:pt x="303" y="9"/>
                  </a:cubicBezTo>
                  <a:cubicBezTo>
                    <a:pt x="303" y="0"/>
                    <a:pt x="294" y="0"/>
                    <a:pt x="286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86" y="19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6" name="Freeform 4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29451" y="5811838"/>
              <a:ext cx="22225" cy="30163"/>
            </a:xfrm>
            <a:custGeom>
              <a:avLst/>
              <a:gdLst>
                <a:gd name="T0" fmla="*/ 42 w 192"/>
                <a:gd name="T1" fmla="*/ 97 h 228"/>
                <a:gd name="T2" fmla="*/ 104 w 192"/>
                <a:gd name="T3" fmla="*/ 11 h 228"/>
                <a:gd name="T4" fmla="*/ 160 w 192"/>
                <a:gd name="T5" fmla="*/ 97 h 228"/>
                <a:gd name="T6" fmla="*/ 42 w 192"/>
                <a:gd name="T7" fmla="*/ 97 h 228"/>
                <a:gd name="T8" fmla="*/ 41 w 192"/>
                <a:gd name="T9" fmla="*/ 108 h 228"/>
                <a:gd name="T10" fmla="*/ 180 w 192"/>
                <a:gd name="T11" fmla="*/ 108 h 228"/>
                <a:gd name="T12" fmla="*/ 192 w 192"/>
                <a:gd name="T13" fmla="*/ 97 h 228"/>
                <a:gd name="T14" fmla="*/ 104 w 192"/>
                <a:gd name="T15" fmla="*/ 0 h 228"/>
                <a:gd name="T16" fmla="*/ 0 w 192"/>
                <a:gd name="T17" fmla="*/ 113 h 228"/>
                <a:gd name="T18" fmla="*/ 109 w 192"/>
                <a:gd name="T19" fmla="*/ 228 h 228"/>
                <a:gd name="T20" fmla="*/ 192 w 192"/>
                <a:gd name="T21" fmla="*/ 164 h 228"/>
                <a:gd name="T22" fmla="*/ 186 w 192"/>
                <a:gd name="T23" fmla="*/ 158 h 228"/>
                <a:gd name="T24" fmla="*/ 179 w 192"/>
                <a:gd name="T25" fmla="*/ 164 h 228"/>
                <a:gd name="T26" fmla="*/ 112 w 192"/>
                <a:gd name="T27" fmla="*/ 216 h 228"/>
                <a:gd name="T28" fmla="*/ 56 w 192"/>
                <a:gd name="T29" fmla="*/ 182 h 228"/>
                <a:gd name="T30" fmla="*/ 41 w 192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7"/>
                  </a:cubicBezTo>
                  <a:cubicBezTo>
                    <a:pt x="192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09" y="228"/>
                  </a:cubicBezTo>
                  <a:cubicBezTo>
                    <a:pt x="170" y="228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1" y="158"/>
                    <a:pt x="180" y="161"/>
                    <a:pt x="179" y="164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8" y="216"/>
                    <a:pt x="68" y="201"/>
                    <a:pt x="56" y="182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7" name="Freeform 42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56438" y="5811838"/>
              <a:ext cx="30163" cy="41275"/>
            </a:xfrm>
            <a:custGeom>
              <a:avLst/>
              <a:gdLst>
                <a:gd name="T0" fmla="*/ 72 w 245"/>
                <a:gd name="T1" fmla="*/ 33 h 316"/>
                <a:gd name="T2" fmla="*/ 72 w 245"/>
                <a:gd name="T3" fmla="*/ 0 h 316"/>
                <a:gd name="T4" fmla="*/ 0 w 245"/>
                <a:gd name="T5" fmla="*/ 6 h 316"/>
                <a:gd name="T6" fmla="*/ 0 w 245"/>
                <a:gd name="T7" fmla="*/ 21 h 316"/>
                <a:gd name="T8" fmla="*/ 39 w 245"/>
                <a:gd name="T9" fmla="*/ 46 h 316"/>
                <a:gd name="T10" fmla="*/ 39 w 245"/>
                <a:gd name="T11" fmla="*/ 278 h 316"/>
                <a:gd name="T12" fmla="*/ 0 w 245"/>
                <a:gd name="T13" fmla="*/ 301 h 316"/>
                <a:gd name="T14" fmla="*/ 0 w 245"/>
                <a:gd name="T15" fmla="*/ 316 h 316"/>
                <a:gd name="T16" fmla="*/ 56 w 245"/>
                <a:gd name="T17" fmla="*/ 314 h 316"/>
                <a:gd name="T18" fmla="*/ 112 w 245"/>
                <a:gd name="T19" fmla="*/ 316 h 316"/>
                <a:gd name="T20" fmla="*/ 112 w 245"/>
                <a:gd name="T21" fmla="*/ 301 h 316"/>
                <a:gd name="T22" fmla="*/ 73 w 245"/>
                <a:gd name="T23" fmla="*/ 278 h 316"/>
                <a:gd name="T24" fmla="*/ 73 w 245"/>
                <a:gd name="T25" fmla="*/ 190 h 316"/>
                <a:gd name="T26" fmla="*/ 134 w 245"/>
                <a:gd name="T27" fmla="*/ 225 h 316"/>
                <a:gd name="T28" fmla="*/ 245 w 245"/>
                <a:gd name="T29" fmla="*/ 112 h 316"/>
                <a:gd name="T30" fmla="*/ 141 w 245"/>
                <a:gd name="T31" fmla="*/ 0 h 316"/>
                <a:gd name="T32" fmla="*/ 72 w 245"/>
                <a:gd name="T33" fmla="*/ 33 h 316"/>
                <a:gd name="T34" fmla="*/ 73 w 245"/>
                <a:gd name="T35" fmla="*/ 163 h 316"/>
                <a:gd name="T36" fmla="*/ 73 w 245"/>
                <a:gd name="T37" fmla="*/ 52 h 316"/>
                <a:gd name="T38" fmla="*/ 137 w 245"/>
                <a:gd name="T39" fmla="*/ 13 h 316"/>
                <a:gd name="T40" fmla="*/ 204 w 245"/>
                <a:gd name="T41" fmla="*/ 112 h 316"/>
                <a:gd name="T42" fmla="*/ 132 w 245"/>
                <a:gd name="T43" fmla="*/ 214 h 316"/>
                <a:gd name="T44" fmla="*/ 80 w 245"/>
                <a:gd name="T45" fmla="*/ 184 h 316"/>
                <a:gd name="T46" fmla="*/ 73 w 245"/>
                <a:gd name="T47" fmla="*/ 16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16">
                  <a:moveTo>
                    <a:pt x="72" y="33"/>
                  </a:move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8"/>
                  </a:lnTo>
                  <a:cubicBezTo>
                    <a:pt x="39" y="301"/>
                    <a:pt x="33" y="301"/>
                    <a:pt x="0" y="301"/>
                  </a:cubicBezTo>
                  <a:lnTo>
                    <a:pt x="0" y="316"/>
                  </a:lnTo>
                  <a:cubicBezTo>
                    <a:pt x="17" y="315"/>
                    <a:pt x="43" y="314"/>
                    <a:pt x="56" y="314"/>
                  </a:cubicBezTo>
                  <a:cubicBezTo>
                    <a:pt x="69" y="314"/>
                    <a:pt x="94" y="315"/>
                    <a:pt x="112" y="316"/>
                  </a:cubicBezTo>
                  <a:lnTo>
                    <a:pt x="112" y="301"/>
                  </a:lnTo>
                  <a:cubicBezTo>
                    <a:pt x="79" y="301"/>
                    <a:pt x="73" y="301"/>
                    <a:pt x="73" y="278"/>
                  </a:cubicBezTo>
                  <a:lnTo>
                    <a:pt x="73" y="190"/>
                  </a:lnTo>
                  <a:cubicBezTo>
                    <a:pt x="76" y="198"/>
                    <a:pt x="96" y="225"/>
                    <a:pt x="134" y="225"/>
                  </a:cubicBezTo>
                  <a:cubicBezTo>
                    <a:pt x="193" y="225"/>
                    <a:pt x="245" y="176"/>
                    <a:pt x="245" y="112"/>
                  </a:cubicBezTo>
                  <a:cubicBezTo>
                    <a:pt x="245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8" y="27"/>
                    <a:pt x="112" y="13"/>
                    <a:pt x="137" y="13"/>
                  </a:cubicBezTo>
                  <a:cubicBezTo>
                    <a:pt x="173" y="13"/>
                    <a:pt x="204" y="56"/>
                    <a:pt x="204" y="112"/>
                  </a:cubicBezTo>
                  <a:cubicBezTo>
                    <a:pt x="204" y="172"/>
                    <a:pt x="169" y="214"/>
                    <a:pt x="132" y="214"/>
                  </a:cubicBezTo>
                  <a:cubicBezTo>
                    <a:pt x="112" y="214"/>
                    <a:pt x="93" y="204"/>
                    <a:pt x="80" y="184"/>
                  </a:cubicBezTo>
                  <a:cubicBezTo>
                    <a:pt x="73" y="173"/>
                    <a:pt x="73" y="173"/>
                    <a:pt x="73" y="163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8" name="Freeform 4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094538" y="5791200"/>
              <a:ext cx="12700" cy="66675"/>
            </a:xfrm>
            <a:custGeom>
              <a:avLst/>
              <a:gdLst>
                <a:gd name="T0" fmla="*/ 115 w 115"/>
                <a:gd name="T1" fmla="*/ 492 h 497"/>
                <a:gd name="T2" fmla="*/ 107 w 115"/>
                <a:gd name="T3" fmla="*/ 481 h 497"/>
                <a:gd name="T4" fmla="*/ 29 w 115"/>
                <a:gd name="T5" fmla="*/ 248 h 497"/>
                <a:gd name="T6" fmla="*/ 109 w 115"/>
                <a:gd name="T7" fmla="*/ 14 h 497"/>
                <a:gd name="T8" fmla="*/ 115 w 115"/>
                <a:gd name="T9" fmla="*/ 5 h 497"/>
                <a:gd name="T10" fmla="*/ 110 w 115"/>
                <a:gd name="T11" fmla="*/ 0 h 497"/>
                <a:gd name="T12" fmla="*/ 31 w 115"/>
                <a:gd name="T13" fmla="*/ 97 h 497"/>
                <a:gd name="T14" fmla="*/ 0 w 115"/>
                <a:gd name="T15" fmla="*/ 248 h 497"/>
                <a:gd name="T16" fmla="*/ 33 w 115"/>
                <a:gd name="T17" fmla="*/ 403 h 497"/>
                <a:gd name="T18" fmla="*/ 110 w 115"/>
                <a:gd name="T19" fmla="*/ 497 h 497"/>
                <a:gd name="T20" fmla="*/ 115 w 115"/>
                <a:gd name="T21" fmla="*/ 4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492"/>
                  </a:moveTo>
                  <a:cubicBezTo>
                    <a:pt x="115" y="490"/>
                    <a:pt x="115" y="489"/>
                    <a:pt x="107" y="481"/>
                  </a:cubicBezTo>
                  <a:cubicBezTo>
                    <a:pt x="45" y="418"/>
                    <a:pt x="29" y="324"/>
                    <a:pt x="29" y="248"/>
                  </a:cubicBezTo>
                  <a:cubicBezTo>
                    <a:pt x="29" y="162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8"/>
                  </a:cubicBezTo>
                  <a:cubicBezTo>
                    <a:pt x="0" y="287"/>
                    <a:pt x="5" y="347"/>
                    <a:pt x="33" y="403"/>
                  </a:cubicBezTo>
                  <a:cubicBezTo>
                    <a:pt x="62" y="464"/>
                    <a:pt x="105" y="497"/>
                    <a:pt x="110" y="497"/>
                  </a:cubicBezTo>
                  <a:cubicBezTo>
                    <a:pt x="113" y="497"/>
                    <a:pt x="115" y="495"/>
                    <a:pt x="115" y="492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09" name="Freeform 44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10413" y="5797550"/>
              <a:ext cx="23813" cy="57150"/>
            </a:xfrm>
            <a:custGeom>
              <a:avLst/>
              <a:gdLst>
                <a:gd name="T0" fmla="*/ 203 w 203"/>
                <a:gd name="T1" fmla="*/ 18 h 430"/>
                <a:gd name="T2" fmla="*/ 184 w 203"/>
                <a:gd name="T3" fmla="*/ 0 h 430"/>
                <a:gd name="T4" fmla="*/ 158 w 203"/>
                <a:gd name="T5" fmla="*/ 27 h 430"/>
                <a:gd name="T6" fmla="*/ 176 w 203"/>
                <a:gd name="T7" fmla="*/ 45 h 430"/>
                <a:gd name="T8" fmla="*/ 203 w 203"/>
                <a:gd name="T9" fmla="*/ 18 h 430"/>
                <a:gd name="T10" fmla="*/ 103 w 203"/>
                <a:gd name="T11" fmla="*/ 353 h 430"/>
                <a:gd name="T12" fmla="*/ 42 w 203"/>
                <a:gd name="T13" fmla="*/ 419 h 430"/>
                <a:gd name="T14" fmla="*/ 23 w 203"/>
                <a:gd name="T15" fmla="*/ 415 h 430"/>
                <a:gd name="T16" fmla="*/ 45 w 203"/>
                <a:gd name="T17" fmla="*/ 389 h 430"/>
                <a:gd name="T18" fmla="*/ 26 w 203"/>
                <a:gd name="T19" fmla="*/ 371 h 430"/>
                <a:gd name="T20" fmla="*/ 0 w 203"/>
                <a:gd name="T21" fmla="*/ 400 h 430"/>
                <a:gd name="T22" fmla="*/ 43 w 203"/>
                <a:gd name="T23" fmla="*/ 430 h 430"/>
                <a:gd name="T24" fmla="*/ 137 w 203"/>
                <a:gd name="T25" fmla="*/ 355 h 430"/>
                <a:gd name="T26" fmla="*/ 182 w 203"/>
                <a:gd name="T27" fmla="*/ 173 h 430"/>
                <a:gd name="T28" fmla="*/ 185 w 203"/>
                <a:gd name="T29" fmla="*/ 155 h 430"/>
                <a:gd name="T30" fmla="*/ 139 w 203"/>
                <a:gd name="T31" fmla="*/ 109 h 430"/>
                <a:gd name="T32" fmla="*/ 60 w 203"/>
                <a:gd name="T33" fmla="*/ 186 h 430"/>
                <a:gd name="T34" fmla="*/ 66 w 203"/>
                <a:gd name="T35" fmla="*/ 191 h 430"/>
                <a:gd name="T36" fmla="*/ 75 w 203"/>
                <a:gd name="T37" fmla="*/ 181 h 430"/>
                <a:gd name="T38" fmla="*/ 138 w 203"/>
                <a:gd name="T39" fmla="*/ 120 h 430"/>
                <a:gd name="T40" fmla="*/ 154 w 203"/>
                <a:gd name="T41" fmla="*/ 143 h 430"/>
                <a:gd name="T42" fmla="*/ 150 w 203"/>
                <a:gd name="T43" fmla="*/ 168 h 430"/>
                <a:gd name="T44" fmla="*/ 103 w 203"/>
                <a:gd name="T45" fmla="*/ 3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30">
                  <a:moveTo>
                    <a:pt x="203" y="18"/>
                  </a:moveTo>
                  <a:cubicBezTo>
                    <a:pt x="203" y="9"/>
                    <a:pt x="196" y="0"/>
                    <a:pt x="184" y="0"/>
                  </a:cubicBezTo>
                  <a:cubicBezTo>
                    <a:pt x="173" y="0"/>
                    <a:pt x="158" y="12"/>
                    <a:pt x="158" y="27"/>
                  </a:cubicBezTo>
                  <a:cubicBezTo>
                    <a:pt x="158" y="37"/>
                    <a:pt x="165" y="45"/>
                    <a:pt x="176" y="45"/>
                  </a:cubicBezTo>
                  <a:cubicBezTo>
                    <a:pt x="190" y="45"/>
                    <a:pt x="203" y="32"/>
                    <a:pt x="203" y="18"/>
                  </a:cubicBezTo>
                  <a:close/>
                  <a:moveTo>
                    <a:pt x="103" y="353"/>
                  </a:moveTo>
                  <a:cubicBezTo>
                    <a:pt x="94" y="391"/>
                    <a:pt x="70" y="419"/>
                    <a:pt x="42" y="419"/>
                  </a:cubicBezTo>
                  <a:cubicBezTo>
                    <a:pt x="39" y="419"/>
                    <a:pt x="32" y="419"/>
                    <a:pt x="23" y="415"/>
                  </a:cubicBezTo>
                  <a:cubicBezTo>
                    <a:pt x="38" y="412"/>
                    <a:pt x="45" y="399"/>
                    <a:pt x="45" y="389"/>
                  </a:cubicBezTo>
                  <a:cubicBezTo>
                    <a:pt x="45" y="381"/>
                    <a:pt x="40" y="371"/>
                    <a:pt x="26" y="371"/>
                  </a:cubicBezTo>
                  <a:cubicBezTo>
                    <a:pt x="14" y="371"/>
                    <a:pt x="0" y="382"/>
                    <a:pt x="0" y="400"/>
                  </a:cubicBezTo>
                  <a:cubicBezTo>
                    <a:pt x="0" y="419"/>
                    <a:pt x="19" y="430"/>
                    <a:pt x="43" y="430"/>
                  </a:cubicBezTo>
                  <a:cubicBezTo>
                    <a:pt x="78" y="430"/>
                    <a:pt x="124" y="404"/>
                    <a:pt x="137" y="355"/>
                  </a:cubicBezTo>
                  <a:lnTo>
                    <a:pt x="182" y="173"/>
                  </a:lnTo>
                  <a:cubicBezTo>
                    <a:pt x="185" y="163"/>
                    <a:pt x="185" y="156"/>
                    <a:pt x="185" y="155"/>
                  </a:cubicBezTo>
                  <a:cubicBezTo>
                    <a:pt x="185" y="126"/>
                    <a:pt x="164" y="109"/>
                    <a:pt x="139" y="109"/>
                  </a:cubicBezTo>
                  <a:cubicBezTo>
                    <a:pt x="88" y="109"/>
                    <a:pt x="60" y="181"/>
                    <a:pt x="60" y="186"/>
                  </a:cubicBezTo>
                  <a:cubicBezTo>
                    <a:pt x="60" y="191"/>
                    <a:pt x="65" y="191"/>
                    <a:pt x="66" y="191"/>
                  </a:cubicBezTo>
                  <a:cubicBezTo>
                    <a:pt x="71" y="191"/>
                    <a:pt x="71" y="190"/>
                    <a:pt x="75" y="181"/>
                  </a:cubicBezTo>
                  <a:cubicBezTo>
                    <a:pt x="87" y="150"/>
                    <a:pt x="110" y="120"/>
                    <a:pt x="138" y="120"/>
                  </a:cubicBezTo>
                  <a:cubicBezTo>
                    <a:pt x="145" y="120"/>
                    <a:pt x="154" y="122"/>
                    <a:pt x="154" y="143"/>
                  </a:cubicBezTo>
                  <a:cubicBezTo>
                    <a:pt x="154" y="154"/>
                    <a:pt x="152" y="160"/>
                    <a:pt x="150" y="168"/>
                  </a:cubicBezTo>
                  <a:lnTo>
                    <a:pt x="103" y="353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10" name="Freeform 4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159626" y="5807075"/>
              <a:ext cx="52388" cy="34925"/>
            </a:xfrm>
            <a:custGeom>
              <a:avLst/>
              <a:gdLst>
                <a:gd name="T0" fmla="*/ 387 w 441"/>
                <a:gd name="T1" fmla="*/ 139 h 259"/>
                <a:gd name="T2" fmla="*/ 343 w 441"/>
                <a:gd name="T3" fmla="*/ 187 h 259"/>
                <a:gd name="T4" fmla="*/ 316 w 441"/>
                <a:gd name="T5" fmla="*/ 253 h 259"/>
                <a:gd name="T6" fmla="*/ 326 w 441"/>
                <a:gd name="T7" fmla="*/ 259 h 259"/>
                <a:gd name="T8" fmla="*/ 337 w 441"/>
                <a:gd name="T9" fmla="*/ 249 h 259"/>
                <a:gd name="T10" fmla="*/ 434 w 441"/>
                <a:gd name="T11" fmla="*/ 136 h 259"/>
                <a:gd name="T12" fmla="*/ 441 w 441"/>
                <a:gd name="T13" fmla="*/ 129 h 259"/>
                <a:gd name="T14" fmla="*/ 437 w 441"/>
                <a:gd name="T15" fmla="*/ 124 h 259"/>
                <a:gd name="T16" fmla="*/ 337 w 441"/>
                <a:gd name="T17" fmla="*/ 7 h 259"/>
                <a:gd name="T18" fmla="*/ 326 w 441"/>
                <a:gd name="T19" fmla="*/ 0 h 259"/>
                <a:gd name="T20" fmla="*/ 316 w 441"/>
                <a:gd name="T21" fmla="*/ 6 h 259"/>
                <a:gd name="T22" fmla="*/ 342 w 441"/>
                <a:gd name="T23" fmla="*/ 71 h 259"/>
                <a:gd name="T24" fmla="*/ 387 w 441"/>
                <a:gd name="T25" fmla="*/ 120 h 259"/>
                <a:gd name="T26" fmla="*/ 18 w 441"/>
                <a:gd name="T27" fmla="*/ 120 h 259"/>
                <a:gd name="T28" fmla="*/ 0 w 441"/>
                <a:gd name="T29" fmla="*/ 129 h 259"/>
                <a:gd name="T30" fmla="*/ 18 w 441"/>
                <a:gd name="T31" fmla="*/ 139 h 259"/>
                <a:gd name="T32" fmla="*/ 387 w 441"/>
                <a:gd name="T33" fmla="*/ 1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1" h="259">
                  <a:moveTo>
                    <a:pt x="387" y="139"/>
                  </a:moveTo>
                  <a:cubicBezTo>
                    <a:pt x="360" y="160"/>
                    <a:pt x="347" y="181"/>
                    <a:pt x="343" y="187"/>
                  </a:cubicBezTo>
                  <a:cubicBezTo>
                    <a:pt x="320" y="221"/>
                    <a:pt x="316" y="253"/>
                    <a:pt x="316" y="253"/>
                  </a:cubicBezTo>
                  <a:cubicBezTo>
                    <a:pt x="316" y="259"/>
                    <a:pt x="322" y="259"/>
                    <a:pt x="326" y="259"/>
                  </a:cubicBezTo>
                  <a:cubicBezTo>
                    <a:pt x="335" y="259"/>
                    <a:pt x="335" y="258"/>
                    <a:pt x="337" y="249"/>
                  </a:cubicBezTo>
                  <a:cubicBezTo>
                    <a:pt x="349" y="200"/>
                    <a:pt x="378" y="159"/>
                    <a:pt x="434" y="136"/>
                  </a:cubicBezTo>
                  <a:cubicBezTo>
                    <a:pt x="440" y="134"/>
                    <a:pt x="441" y="133"/>
                    <a:pt x="441" y="129"/>
                  </a:cubicBezTo>
                  <a:cubicBezTo>
                    <a:pt x="441" y="126"/>
                    <a:pt x="438" y="124"/>
                    <a:pt x="437" y="124"/>
                  </a:cubicBezTo>
                  <a:cubicBezTo>
                    <a:pt x="416" y="116"/>
                    <a:pt x="355" y="91"/>
                    <a:pt x="337" y="7"/>
                  </a:cubicBezTo>
                  <a:cubicBezTo>
                    <a:pt x="335" y="1"/>
                    <a:pt x="335" y="0"/>
                    <a:pt x="326" y="0"/>
                  </a:cubicBezTo>
                  <a:cubicBezTo>
                    <a:pt x="322" y="0"/>
                    <a:pt x="316" y="0"/>
                    <a:pt x="316" y="6"/>
                  </a:cubicBezTo>
                  <a:cubicBezTo>
                    <a:pt x="316" y="7"/>
                    <a:pt x="321" y="38"/>
                    <a:pt x="342" y="71"/>
                  </a:cubicBezTo>
                  <a:cubicBezTo>
                    <a:pt x="352" y="86"/>
                    <a:pt x="366" y="104"/>
                    <a:pt x="387" y="120"/>
                  </a:cubicBezTo>
                  <a:lnTo>
                    <a:pt x="18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9"/>
                    <a:pt x="9" y="139"/>
                    <a:pt x="18" y="139"/>
                  </a:cubicBezTo>
                  <a:lnTo>
                    <a:pt x="387" y="139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11" name="Freeform 46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234238" y="5797550"/>
              <a:ext cx="15875" cy="44450"/>
            </a:xfrm>
            <a:custGeom>
              <a:avLst/>
              <a:gdLst>
                <a:gd name="T0" fmla="*/ 126 w 131"/>
                <a:gd name="T1" fmla="*/ 18 h 334"/>
                <a:gd name="T2" fmla="*/ 108 w 131"/>
                <a:gd name="T3" fmla="*/ 0 h 334"/>
                <a:gd name="T4" fmla="*/ 81 w 131"/>
                <a:gd name="T5" fmla="*/ 27 h 334"/>
                <a:gd name="T6" fmla="*/ 100 w 131"/>
                <a:gd name="T7" fmla="*/ 45 h 334"/>
                <a:gd name="T8" fmla="*/ 126 w 131"/>
                <a:gd name="T9" fmla="*/ 18 h 334"/>
                <a:gd name="T10" fmla="*/ 89 w 131"/>
                <a:gd name="T11" fmla="*/ 205 h 334"/>
                <a:gd name="T12" fmla="*/ 100 w 131"/>
                <a:gd name="T13" fmla="*/ 176 h 334"/>
                <a:gd name="T14" fmla="*/ 106 w 131"/>
                <a:gd name="T15" fmla="*/ 150 h 334"/>
                <a:gd name="T16" fmla="*/ 65 w 131"/>
                <a:gd name="T17" fmla="*/ 109 h 334"/>
                <a:gd name="T18" fmla="*/ 0 w 131"/>
                <a:gd name="T19" fmla="*/ 186 h 334"/>
                <a:gd name="T20" fmla="*/ 6 w 131"/>
                <a:gd name="T21" fmla="*/ 191 h 334"/>
                <a:gd name="T22" fmla="*/ 14 w 131"/>
                <a:gd name="T23" fmla="*/ 182 h 334"/>
                <a:gd name="T24" fmla="*/ 64 w 131"/>
                <a:gd name="T25" fmla="*/ 120 h 334"/>
                <a:gd name="T26" fmla="*/ 76 w 131"/>
                <a:gd name="T27" fmla="*/ 136 h 334"/>
                <a:gd name="T28" fmla="*/ 71 w 131"/>
                <a:gd name="T29" fmla="*/ 162 h 334"/>
                <a:gd name="T30" fmla="*/ 36 w 131"/>
                <a:gd name="T31" fmla="*/ 254 h 334"/>
                <a:gd name="T32" fmla="*/ 25 w 131"/>
                <a:gd name="T33" fmla="*/ 293 h 334"/>
                <a:gd name="T34" fmla="*/ 66 w 131"/>
                <a:gd name="T35" fmla="*/ 334 h 334"/>
                <a:gd name="T36" fmla="*/ 131 w 131"/>
                <a:gd name="T37" fmla="*/ 258 h 334"/>
                <a:gd name="T38" fmla="*/ 125 w 131"/>
                <a:gd name="T39" fmla="*/ 253 h 334"/>
                <a:gd name="T40" fmla="*/ 117 w 131"/>
                <a:gd name="T41" fmla="*/ 262 h 334"/>
                <a:gd name="T42" fmla="*/ 67 w 131"/>
                <a:gd name="T43" fmla="*/ 323 h 334"/>
                <a:gd name="T44" fmla="*/ 55 w 131"/>
                <a:gd name="T45" fmla="*/ 307 h 334"/>
                <a:gd name="T46" fmla="*/ 69 w 131"/>
                <a:gd name="T47" fmla="*/ 257 h 334"/>
                <a:gd name="T48" fmla="*/ 89 w 131"/>
                <a:gd name="T4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334">
                  <a:moveTo>
                    <a:pt x="126" y="18"/>
                  </a:moveTo>
                  <a:cubicBezTo>
                    <a:pt x="126" y="8"/>
                    <a:pt x="119" y="0"/>
                    <a:pt x="108" y="0"/>
                  </a:cubicBezTo>
                  <a:cubicBezTo>
                    <a:pt x="95" y="0"/>
                    <a:pt x="81" y="13"/>
                    <a:pt x="81" y="27"/>
                  </a:cubicBezTo>
                  <a:cubicBezTo>
                    <a:pt x="81" y="36"/>
                    <a:pt x="88" y="45"/>
                    <a:pt x="100" y="45"/>
                  </a:cubicBezTo>
                  <a:cubicBezTo>
                    <a:pt x="111" y="45"/>
                    <a:pt x="126" y="33"/>
                    <a:pt x="126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100" y="176"/>
                  </a:cubicBezTo>
                  <a:cubicBezTo>
                    <a:pt x="103" y="166"/>
                    <a:pt x="106" y="159"/>
                    <a:pt x="106" y="150"/>
                  </a:cubicBezTo>
                  <a:cubicBezTo>
                    <a:pt x="106" y="128"/>
                    <a:pt x="90" y="109"/>
                    <a:pt x="65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1" y="190"/>
                    <a:pt x="14" y="182"/>
                  </a:cubicBezTo>
                  <a:cubicBezTo>
                    <a:pt x="27" y="135"/>
                    <a:pt x="47" y="120"/>
                    <a:pt x="64" y="120"/>
                  </a:cubicBezTo>
                  <a:cubicBezTo>
                    <a:pt x="68" y="120"/>
                    <a:pt x="76" y="120"/>
                    <a:pt x="76" y="136"/>
                  </a:cubicBezTo>
                  <a:cubicBezTo>
                    <a:pt x="76" y="146"/>
                    <a:pt x="73" y="157"/>
                    <a:pt x="71" y="162"/>
                  </a:cubicBezTo>
                  <a:cubicBezTo>
                    <a:pt x="67" y="175"/>
                    <a:pt x="44" y="232"/>
                    <a:pt x="36" y="254"/>
                  </a:cubicBezTo>
                  <a:cubicBezTo>
                    <a:pt x="31" y="267"/>
                    <a:pt x="25" y="283"/>
                    <a:pt x="25" y="293"/>
                  </a:cubicBezTo>
                  <a:cubicBezTo>
                    <a:pt x="25" y="317"/>
                    <a:pt x="42" y="334"/>
                    <a:pt x="66" y="334"/>
                  </a:cubicBezTo>
                  <a:cubicBezTo>
                    <a:pt x="112" y="334"/>
                    <a:pt x="131" y="262"/>
                    <a:pt x="131" y="258"/>
                  </a:cubicBezTo>
                  <a:cubicBezTo>
                    <a:pt x="131" y="253"/>
                    <a:pt x="126" y="253"/>
                    <a:pt x="125" y="253"/>
                  </a:cubicBezTo>
                  <a:cubicBezTo>
                    <a:pt x="120" y="253"/>
                    <a:pt x="120" y="254"/>
                    <a:pt x="117" y="262"/>
                  </a:cubicBezTo>
                  <a:cubicBezTo>
                    <a:pt x="108" y="293"/>
                    <a:pt x="92" y="323"/>
                    <a:pt x="67" y="323"/>
                  </a:cubicBezTo>
                  <a:cubicBezTo>
                    <a:pt x="58" y="323"/>
                    <a:pt x="55" y="318"/>
                    <a:pt x="55" y="307"/>
                  </a:cubicBezTo>
                  <a:cubicBezTo>
                    <a:pt x="55" y="294"/>
                    <a:pt x="58" y="287"/>
                    <a:pt x="69" y="257"/>
                  </a:cubicBezTo>
                  <a:lnTo>
                    <a:pt x="89" y="205"/>
                  </a:ln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12" name="Freeform 4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7258051" y="5791200"/>
              <a:ext cx="12700" cy="66675"/>
            </a:xfrm>
            <a:custGeom>
              <a:avLst/>
              <a:gdLst>
                <a:gd name="T0" fmla="*/ 115 w 115"/>
                <a:gd name="T1" fmla="*/ 248 h 497"/>
                <a:gd name="T2" fmla="*/ 82 w 115"/>
                <a:gd name="T3" fmla="*/ 94 h 497"/>
                <a:gd name="T4" fmla="*/ 5 w 115"/>
                <a:gd name="T5" fmla="*/ 0 h 497"/>
                <a:gd name="T6" fmla="*/ 0 w 115"/>
                <a:gd name="T7" fmla="*/ 5 h 497"/>
                <a:gd name="T8" fmla="*/ 9 w 115"/>
                <a:gd name="T9" fmla="*/ 17 h 497"/>
                <a:gd name="T10" fmla="*/ 86 w 115"/>
                <a:gd name="T11" fmla="*/ 248 h 497"/>
                <a:gd name="T12" fmla="*/ 6 w 115"/>
                <a:gd name="T13" fmla="*/ 483 h 497"/>
                <a:gd name="T14" fmla="*/ 0 w 115"/>
                <a:gd name="T15" fmla="*/ 492 h 497"/>
                <a:gd name="T16" fmla="*/ 5 w 115"/>
                <a:gd name="T17" fmla="*/ 497 h 497"/>
                <a:gd name="T18" fmla="*/ 84 w 115"/>
                <a:gd name="T19" fmla="*/ 400 h 497"/>
                <a:gd name="T20" fmla="*/ 115 w 115"/>
                <a:gd name="T21" fmla="*/ 2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248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8"/>
                  </a:cubicBezTo>
                  <a:cubicBezTo>
                    <a:pt x="86" y="333"/>
                    <a:pt x="68" y="421"/>
                    <a:pt x="6" y="483"/>
                  </a:cubicBezTo>
                  <a:cubicBezTo>
                    <a:pt x="0" y="489"/>
                    <a:pt x="0" y="490"/>
                    <a:pt x="0" y="492"/>
                  </a:cubicBezTo>
                  <a:cubicBezTo>
                    <a:pt x="0" y="495"/>
                    <a:pt x="2" y="497"/>
                    <a:pt x="5" y="497"/>
                  </a:cubicBezTo>
                  <a:cubicBezTo>
                    <a:pt x="10" y="497"/>
                    <a:pt x="54" y="463"/>
                    <a:pt x="84" y="400"/>
                  </a:cubicBezTo>
                  <a:cubicBezTo>
                    <a:pt x="109" y="345"/>
                    <a:pt x="115" y="290"/>
                    <a:pt x="115" y="248"/>
                  </a:cubicBezTo>
                </a:path>
              </a:pathLst>
            </a:custGeom>
            <a:solidFill>
              <a:srgbClr val="8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486025" y="1981200"/>
            <a:ext cx="1020763" cy="271463"/>
            <a:chOff x="2486025" y="1981200"/>
            <a:chExt cx="1020763" cy="271463"/>
          </a:xfrm>
        </p:grpSpPr>
        <p:sp>
          <p:nvSpPr>
            <p:cNvPr id="37" name="Freeform 2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486025" y="2063750"/>
              <a:ext cx="98425" cy="125413"/>
            </a:xfrm>
            <a:custGeom>
              <a:avLst/>
              <a:gdLst>
                <a:gd name="T0" fmla="*/ 42 w 193"/>
                <a:gd name="T1" fmla="*/ 97 h 228"/>
                <a:gd name="T2" fmla="*/ 104 w 193"/>
                <a:gd name="T3" fmla="*/ 11 h 228"/>
                <a:gd name="T4" fmla="*/ 160 w 193"/>
                <a:gd name="T5" fmla="*/ 97 h 228"/>
                <a:gd name="T6" fmla="*/ 42 w 193"/>
                <a:gd name="T7" fmla="*/ 97 h 228"/>
                <a:gd name="T8" fmla="*/ 42 w 193"/>
                <a:gd name="T9" fmla="*/ 108 h 228"/>
                <a:gd name="T10" fmla="*/ 180 w 193"/>
                <a:gd name="T11" fmla="*/ 108 h 228"/>
                <a:gd name="T12" fmla="*/ 193 w 193"/>
                <a:gd name="T13" fmla="*/ 97 h 228"/>
                <a:gd name="T14" fmla="*/ 104 w 193"/>
                <a:gd name="T15" fmla="*/ 0 h 228"/>
                <a:gd name="T16" fmla="*/ 0 w 193"/>
                <a:gd name="T17" fmla="*/ 113 h 228"/>
                <a:gd name="T18" fmla="*/ 110 w 193"/>
                <a:gd name="T19" fmla="*/ 228 h 228"/>
                <a:gd name="T20" fmla="*/ 193 w 193"/>
                <a:gd name="T21" fmla="*/ 164 h 228"/>
                <a:gd name="T22" fmla="*/ 186 w 193"/>
                <a:gd name="T23" fmla="*/ 158 h 228"/>
                <a:gd name="T24" fmla="*/ 180 w 193"/>
                <a:gd name="T25" fmla="*/ 164 h 228"/>
                <a:gd name="T26" fmla="*/ 113 w 193"/>
                <a:gd name="T27" fmla="*/ 216 h 228"/>
                <a:gd name="T28" fmla="*/ 56 w 193"/>
                <a:gd name="T29" fmla="*/ 182 h 228"/>
                <a:gd name="T30" fmla="*/ 42 w 193"/>
                <a:gd name="T31" fmla="*/ 10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8">
                  <a:moveTo>
                    <a:pt x="42" y="97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2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8"/>
                    <a:pt x="110" y="228"/>
                  </a:cubicBezTo>
                  <a:cubicBezTo>
                    <a:pt x="170" y="228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4"/>
                  </a:cubicBezTo>
                  <a:cubicBezTo>
                    <a:pt x="162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2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600325" y="2065338"/>
              <a:ext cx="123825" cy="173038"/>
            </a:xfrm>
            <a:custGeom>
              <a:avLst/>
              <a:gdLst>
                <a:gd name="T0" fmla="*/ 72 w 245"/>
                <a:gd name="T1" fmla="*/ 33 h 316"/>
                <a:gd name="T2" fmla="*/ 72 w 245"/>
                <a:gd name="T3" fmla="*/ 0 h 316"/>
                <a:gd name="T4" fmla="*/ 0 w 245"/>
                <a:gd name="T5" fmla="*/ 6 h 316"/>
                <a:gd name="T6" fmla="*/ 0 w 245"/>
                <a:gd name="T7" fmla="*/ 21 h 316"/>
                <a:gd name="T8" fmla="*/ 39 w 245"/>
                <a:gd name="T9" fmla="*/ 46 h 316"/>
                <a:gd name="T10" fmla="*/ 39 w 245"/>
                <a:gd name="T11" fmla="*/ 278 h 316"/>
                <a:gd name="T12" fmla="*/ 0 w 245"/>
                <a:gd name="T13" fmla="*/ 301 h 316"/>
                <a:gd name="T14" fmla="*/ 0 w 245"/>
                <a:gd name="T15" fmla="*/ 316 h 316"/>
                <a:gd name="T16" fmla="*/ 56 w 245"/>
                <a:gd name="T17" fmla="*/ 314 h 316"/>
                <a:gd name="T18" fmla="*/ 112 w 245"/>
                <a:gd name="T19" fmla="*/ 316 h 316"/>
                <a:gd name="T20" fmla="*/ 112 w 245"/>
                <a:gd name="T21" fmla="*/ 301 h 316"/>
                <a:gd name="T22" fmla="*/ 73 w 245"/>
                <a:gd name="T23" fmla="*/ 278 h 316"/>
                <a:gd name="T24" fmla="*/ 73 w 245"/>
                <a:gd name="T25" fmla="*/ 190 h 316"/>
                <a:gd name="T26" fmla="*/ 134 w 245"/>
                <a:gd name="T27" fmla="*/ 225 h 316"/>
                <a:gd name="T28" fmla="*/ 245 w 245"/>
                <a:gd name="T29" fmla="*/ 112 h 316"/>
                <a:gd name="T30" fmla="*/ 141 w 245"/>
                <a:gd name="T31" fmla="*/ 0 h 316"/>
                <a:gd name="T32" fmla="*/ 72 w 245"/>
                <a:gd name="T33" fmla="*/ 33 h 316"/>
                <a:gd name="T34" fmla="*/ 73 w 245"/>
                <a:gd name="T35" fmla="*/ 163 h 316"/>
                <a:gd name="T36" fmla="*/ 73 w 245"/>
                <a:gd name="T37" fmla="*/ 52 h 316"/>
                <a:gd name="T38" fmla="*/ 137 w 245"/>
                <a:gd name="T39" fmla="*/ 13 h 316"/>
                <a:gd name="T40" fmla="*/ 204 w 245"/>
                <a:gd name="T41" fmla="*/ 112 h 316"/>
                <a:gd name="T42" fmla="*/ 132 w 245"/>
                <a:gd name="T43" fmla="*/ 214 h 316"/>
                <a:gd name="T44" fmla="*/ 80 w 245"/>
                <a:gd name="T45" fmla="*/ 184 h 316"/>
                <a:gd name="T46" fmla="*/ 73 w 245"/>
                <a:gd name="T47" fmla="*/ 16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16">
                  <a:moveTo>
                    <a:pt x="72" y="33"/>
                  </a:move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78"/>
                  </a:lnTo>
                  <a:cubicBezTo>
                    <a:pt x="39" y="301"/>
                    <a:pt x="34" y="301"/>
                    <a:pt x="0" y="301"/>
                  </a:cubicBezTo>
                  <a:lnTo>
                    <a:pt x="0" y="316"/>
                  </a:lnTo>
                  <a:cubicBezTo>
                    <a:pt x="17" y="315"/>
                    <a:pt x="43" y="314"/>
                    <a:pt x="56" y="314"/>
                  </a:cubicBezTo>
                  <a:cubicBezTo>
                    <a:pt x="69" y="314"/>
                    <a:pt x="95" y="315"/>
                    <a:pt x="112" y="316"/>
                  </a:cubicBezTo>
                  <a:lnTo>
                    <a:pt x="112" y="301"/>
                  </a:lnTo>
                  <a:cubicBezTo>
                    <a:pt x="79" y="301"/>
                    <a:pt x="73" y="301"/>
                    <a:pt x="73" y="278"/>
                  </a:cubicBezTo>
                  <a:lnTo>
                    <a:pt x="73" y="190"/>
                  </a:lnTo>
                  <a:cubicBezTo>
                    <a:pt x="76" y="198"/>
                    <a:pt x="97" y="225"/>
                    <a:pt x="134" y="225"/>
                  </a:cubicBezTo>
                  <a:cubicBezTo>
                    <a:pt x="193" y="225"/>
                    <a:pt x="245" y="176"/>
                    <a:pt x="245" y="112"/>
                  </a:cubicBezTo>
                  <a:cubicBezTo>
                    <a:pt x="245" y="49"/>
                    <a:pt x="197" y="0"/>
                    <a:pt x="141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3" y="163"/>
                  </a:moveTo>
                  <a:lnTo>
                    <a:pt x="73" y="52"/>
                  </a:lnTo>
                  <a:cubicBezTo>
                    <a:pt x="88" y="27"/>
                    <a:pt x="112" y="13"/>
                    <a:pt x="137" y="13"/>
                  </a:cubicBezTo>
                  <a:cubicBezTo>
                    <a:pt x="174" y="13"/>
                    <a:pt x="204" y="56"/>
                    <a:pt x="204" y="112"/>
                  </a:cubicBezTo>
                  <a:cubicBezTo>
                    <a:pt x="204" y="172"/>
                    <a:pt x="169" y="214"/>
                    <a:pt x="132" y="214"/>
                  </a:cubicBezTo>
                  <a:cubicBezTo>
                    <a:pt x="112" y="214"/>
                    <a:pt x="94" y="204"/>
                    <a:pt x="80" y="184"/>
                  </a:cubicBezTo>
                  <a:cubicBezTo>
                    <a:pt x="73" y="173"/>
                    <a:pt x="73" y="173"/>
                    <a:pt x="73" y="1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57488" y="1981200"/>
              <a:ext cx="58738" cy="271463"/>
            </a:xfrm>
            <a:custGeom>
              <a:avLst/>
              <a:gdLst>
                <a:gd name="T0" fmla="*/ 115 w 115"/>
                <a:gd name="T1" fmla="*/ 492 h 497"/>
                <a:gd name="T2" fmla="*/ 107 w 115"/>
                <a:gd name="T3" fmla="*/ 481 h 497"/>
                <a:gd name="T4" fmla="*/ 29 w 115"/>
                <a:gd name="T5" fmla="*/ 248 h 497"/>
                <a:gd name="T6" fmla="*/ 109 w 115"/>
                <a:gd name="T7" fmla="*/ 14 h 497"/>
                <a:gd name="T8" fmla="*/ 115 w 115"/>
                <a:gd name="T9" fmla="*/ 5 h 497"/>
                <a:gd name="T10" fmla="*/ 110 w 115"/>
                <a:gd name="T11" fmla="*/ 0 h 497"/>
                <a:gd name="T12" fmla="*/ 31 w 115"/>
                <a:gd name="T13" fmla="*/ 97 h 497"/>
                <a:gd name="T14" fmla="*/ 0 w 115"/>
                <a:gd name="T15" fmla="*/ 248 h 497"/>
                <a:gd name="T16" fmla="*/ 33 w 115"/>
                <a:gd name="T17" fmla="*/ 403 h 497"/>
                <a:gd name="T18" fmla="*/ 110 w 115"/>
                <a:gd name="T19" fmla="*/ 497 h 497"/>
                <a:gd name="T20" fmla="*/ 115 w 115"/>
                <a:gd name="T21" fmla="*/ 4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492"/>
                  </a:moveTo>
                  <a:cubicBezTo>
                    <a:pt x="115" y="490"/>
                    <a:pt x="115" y="489"/>
                    <a:pt x="107" y="481"/>
                  </a:cubicBezTo>
                  <a:cubicBezTo>
                    <a:pt x="45" y="418"/>
                    <a:pt x="29" y="324"/>
                    <a:pt x="29" y="248"/>
                  </a:cubicBezTo>
                  <a:cubicBezTo>
                    <a:pt x="29" y="162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8"/>
                  </a:cubicBezTo>
                  <a:cubicBezTo>
                    <a:pt x="0" y="287"/>
                    <a:pt x="6" y="347"/>
                    <a:pt x="33" y="403"/>
                  </a:cubicBezTo>
                  <a:cubicBezTo>
                    <a:pt x="63" y="464"/>
                    <a:pt x="105" y="497"/>
                    <a:pt x="110" y="497"/>
                  </a:cubicBezTo>
                  <a:cubicBezTo>
                    <a:pt x="113" y="497"/>
                    <a:pt x="115" y="495"/>
                    <a:pt x="115" y="4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840038" y="2005013"/>
              <a:ext cx="66675" cy="184150"/>
            </a:xfrm>
            <a:custGeom>
              <a:avLst/>
              <a:gdLst>
                <a:gd name="T0" fmla="*/ 126 w 131"/>
                <a:gd name="T1" fmla="*/ 18 h 334"/>
                <a:gd name="T2" fmla="*/ 108 w 131"/>
                <a:gd name="T3" fmla="*/ 0 h 334"/>
                <a:gd name="T4" fmla="*/ 81 w 131"/>
                <a:gd name="T5" fmla="*/ 27 h 334"/>
                <a:gd name="T6" fmla="*/ 100 w 131"/>
                <a:gd name="T7" fmla="*/ 45 h 334"/>
                <a:gd name="T8" fmla="*/ 126 w 131"/>
                <a:gd name="T9" fmla="*/ 18 h 334"/>
                <a:gd name="T10" fmla="*/ 89 w 131"/>
                <a:gd name="T11" fmla="*/ 205 h 334"/>
                <a:gd name="T12" fmla="*/ 99 w 131"/>
                <a:gd name="T13" fmla="*/ 176 h 334"/>
                <a:gd name="T14" fmla="*/ 106 w 131"/>
                <a:gd name="T15" fmla="*/ 150 h 334"/>
                <a:gd name="T16" fmla="*/ 65 w 131"/>
                <a:gd name="T17" fmla="*/ 109 h 334"/>
                <a:gd name="T18" fmla="*/ 0 w 131"/>
                <a:gd name="T19" fmla="*/ 186 h 334"/>
                <a:gd name="T20" fmla="*/ 6 w 131"/>
                <a:gd name="T21" fmla="*/ 191 h 334"/>
                <a:gd name="T22" fmla="*/ 14 w 131"/>
                <a:gd name="T23" fmla="*/ 182 h 334"/>
                <a:gd name="T24" fmla="*/ 64 w 131"/>
                <a:gd name="T25" fmla="*/ 120 h 334"/>
                <a:gd name="T26" fmla="*/ 76 w 131"/>
                <a:gd name="T27" fmla="*/ 136 h 334"/>
                <a:gd name="T28" fmla="*/ 71 w 131"/>
                <a:gd name="T29" fmla="*/ 162 h 334"/>
                <a:gd name="T30" fmla="*/ 36 w 131"/>
                <a:gd name="T31" fmla="*/ 254 h 334"/>
                <a:gd name="T32" fmla="*/ 25 w 131"/>
                <a:gd name="T33" fmla="*/ 293 h 334"/>
                <a:gd name="T34" fmla="*/ 66 w 131"/>
                <a:gd name="T35" fmla="*/ 334 h 334"/>
                <a:gd name="T36" fmla="*/ 131 w 131"/>
                <a:gd name="T37" fmla="*/ 258 h 334"/>
                <a:gd name="T38" fmla="*/ 125 w 131"/>
                <a:gd name="T39" fmla="*/ 253 h 334"/>
                <a:gd name="T40" fmla="*/ 117 w 131"/>
                <a:gd name="T41" fmla="*/ 262 h 334"/>
                <a:gd name="T42" fmla="*/ 67 w 131"/>
                <a:gd name="T43" fmla="*/ 323 h 334"/>
                <a:gd name="T44" fmla="*/ 55 w 131"/>
                <a:gd name="T45" fmla="*/ 307 h 334"/>
                <a:gd name="T46" fmla="*/ 69 w 131"/>
                <a:gd name="T47" fmla="*/ 257 h 334"/>
                <a:gd name="T48" fmla="*/ 89 w 131"/>
                <a:gd name="T4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334">
                  <a:moveTo>
                    <a:pt x="126" y="18"/>
                  </a:moveTo>
                  <a:cubicBezTo>
                    <a:pt x="126" y="8"/>
                    <a:pt x="119" y="0"/>
                    <a:pt x="108" y="0"/>
                  </a:cubicBezTo>
                  <a:cubicBezTo>
                    <a:pt x="95" y="0"/>
                    <a:pt x="81" y="13"/>
                    <a:pt x="81" y="27"/>
                  </a:cubicBezTo>
                  <a:cubicBezTo>
                    <a:pt x="81" y="36"/>
                    <a:pt x="88" y="45"/>
                    <a:pt x="100" y="45"/>
                  </a:cubicBezTo>
                  <a:cubicBezTo>
                    <a:pt x="111" y="45"/>
                    <a:pt x="126" y="33"/>
                    <a:pt x="126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99" y="176"/>
                  </a:cubicBezTo>
                  <a:cubicBezTo>
                    <a:pt x="103" y="166"/>
                    <a:pt x="106" y="159"/>
                    <a:pt x="106" y="150"/>
                  </a:cubicBezTo>
                  <a:cubicBezTo>
                    <a:pt x="106" y="128"/>
                    <a:pt x="90" y="109"/>
                    <a:pt x="65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1" y="190"/>
                    <a:pt x="14" y="182"/>
                  </a:cubicBezTo>
                  <a:cubicBezTo>
                    <a:pt x="27" y="135"/>
                    <a:pt x="47" y="120"/>
                    <a:pt x="64" y="120"/>
                  </a:cubicBezTo>
                  <a:cubicBezTo>
                    <a:pt x="68" y="120"/>
                    <a:pt x="76" y="120"/>
                    <a:pt x="76" y="136"/>
                  </a:cubicBezTo>
                  <a:cubicBezTo>
                    <a:pt x="76" y="146"/>
                    <a:pt x="73" y="157"/>
                    <a:pt x="71" y="162"/>
                  </a:cubicBezTo>
                  <a:cubicBezTo>
                    <a:pt x="67" y="175"/>
                    <a:pt x="44" y="232"/>
                    <a:pt x="36" y="254"/>
                  </a:cubicBezTo>
                  <a:cubicBezTo>
                    <a:pt x="31" y="267"/>
                    <a:pt x="25" y="283"/>
                    <a:pt x="25" y="293"/>
                  </a:cubicBezTo>
                  <a:cubicBezTo>
                    <a:pt x="25" y="317"/>
                    <a:pt x="42" y="334"/>
                    <a:pt x="66" y="334"/>
                  </a:cubicBezTo>
                  <a:cubicBezTo>
                    <a:pt x="112" y="334"/>
                    <a:pt x="131" y="262"/>
                    <a:pt x="131" y="258"/>
                  </a:cubicBezTo>
                  <a:cubicBezTo>
                    <a:pt x="131" y="253"/>
                    <a:pt x="126" y="253"/>
                    <a:pt x="125" y="253"/>
                  </a:cubicBezTo>
                  <a:cubicBezTo>
                    <a:pt x="120" y="253"/>
                    <a:pt x="120" y="254"/>
                    <a:pt x="117" y="262"/>
                  </a:cubicBezTo>
                  <a:cubicBezTo>
                    <a:pt x="108" y="293"/>
                    <a:pt x="92" y="323"/>
                    <a:pt x="67" y="323"/>
                  </a:cubicBezTo>
                  <a:cubicBezTo>
                    <a:pt x="58" y="323"/>
                    <a:pt x="55" y="318"/>
                    <a:pt x="55" y="307"/>
                  </a:cubicBezTo>
                  <a:cubicBezTo>
                    <a:pt x="55" y="294"/>
                    <a:pt x="58" y="287"/>
                    <a:pt x="69" y="257"/>
                  </a:cubicBezTo>
                  <a:lnTo>
                    <a:pt x="89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005138" y="2046288"/>
              <a:ext cx="223838" cy="142875"/>
            </a:xfrm>
            <a:custGeom>
              <a:avLst/>
              <a:gdLst>
                <a:gd name="T0" fmla="*/ 387 w 441"/>
                <a:gd name="T1" fmla="*/ 139 h 259"/>
                <a:gd name="T2" fmla="*/ 342 w 441"/>
                <a:gd name="T3" fmla="*/ 187 h 259"/>
                <a:gd name="T4" fmla="*/ 316 w 441"/>
                <a:gd name="T5" fmla="*/ 253 h 259"/>
                <a:gd name="T6" fmla="*/ 326 w 441"/>
                <a:gd name="T7" fmla="*/ 259 h 259"/>
                <a:gd name="T8" fmla="*/ 336 w 441"/>
                <a:gd name="T9" fmla="*/ 249 h 259"/>
                <a:gd name="T10" fmla="*/ 433 w 441"/>
                <a:gd name="T11" fmla="*/ 136 h 259"/>
                <a:gd name="T12" fmla="*/ 441 w 441"/>
                <a:gd name="T13" fmla="*/ 129 h 259"/>
                <a:gd name="T14" fmla="*/ 437 w 441"/>
                <a:gd name="T15" fmla="*/ 124 h 259"/>
                <a:gd name="T16" fmla="*/ 336 w 441"/>
                <a:gd name="T17" fmla="*/ 7 h 259"/>
                <a:gd name="T18" fmla="*/ 326 w 441"/>
                <a:gd name="T19" fmla="*/ 0 h 259"/>
                <a:gd name="T20" fmla="*/ 316 w 441"/>
                <a:gd name="T21" fmla="*/ 6 h 259"/>
                <a:gd name="T22" fmla="*/ 341 w 441"/>
                <a:gd name="T23" fmla="*/ 71 h 259"/>
                <a:gd name="T24" fmla="*/ 387 w 441"/>
                <a:gd name="T25" fmla="*/ 120 h 259"/>
                <a:gd name="T26" fmla="*/ 18 w 441"/>
                <a:gd name="T27" fmla="*/ 120 h 259"/>
                <a:gd name="T28" fmla="*/ 0 w 441"/>
                <a:gd name="T29" fmla="*/ 129 h 259"/>
                <a:gd name="T30" fmla="*/ 18 w 441"/>
                <a:gd name="T31" fmla="*/ 139 h 259"/>
                <a:gd name="T32" fmla="*/ 387 w 441"/>
                <a:gd name="T33" fmla="*/ 1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1" h="259">
                  <a:moveTo>
                    <a:pt x="387" y="139"/>
                  </a:moveTo>
                  <a:cubicBezTo>
                    <a:pt x="359" y="160"/>
                    <a:pt x="346" y="181"/>
                    <a:pt x="342" y="187"/>
                  </a:cubicBezTo>
                  <a:cubicBezTo>
                    <a:pt x="320" y="221"/>
                    <a:pt x="316" y="253"/>
                    <a:pt x="316" y="253"/>
                  </a:cubicBezTo>
                  <a:cubicBezTo>
                    <a:pt x="316" y="259"/>
                    <a:pt x="322" y="259"/>
                    <a:pt x="326" y="259"/>
                  </a:cubicBezTo>
                  <a:cubicBezTo>
                    <a:pt x="334" y="259"/>
                    <a:pt x="334" y="258"/>
                    <a:pt x="336" y="249"/>
                  </a:cubicBezTo>
                  <a:cubicBezTo>
                    <a:pt x="348" y="200"/>
                    <a:pt x="377" y="159"/>
                    <a:pt x="433" y="136"/>
                  </a:cubicBezTo>
                  <a:cubicBezTo>
                    <a:pt x="439" y="134"/>
                    <a:pt x="441" y="133"/>
                    <a:pt x="441" y="129"/>
                  </a:cubicBezTo>
                  <a:cubicBezTo>
                    <a:pt x="441" y="126"/>
                    <a:pt x="438" y="124"/>
                    <a:pt x="437" y="124"/>
                  </a:cubicBezTo>
                  <a:cubicBezTo>
                    <a:pt x="415" y="116"/>
                    <a:pt x="355" y="91"/>
                    <a:pt x="336" y="7"/>
                  </a:cubicBezTo>
                  <a:cubicBezTo>
                    <a:pt x="334" y="1"/>
                    <a:pt x="334" y="0"/>
                    <a:pt x="326" y="0"/>
                  </a:cubicBezTo>
                  <a:cubicBezTo>
                    <a:pt x="322" y="0"/>
                    <a:pt x="316" y="0"/>
                    <a:pt x="316" y="6"/>
                  </a:cubicBezTo>
                  <a:cubicBezTo>
                    <a:pt x="316" y="7"/>
                    <a:pt x="320" y="38"/>
                    <a:pt x="341" y="71"/>
                  </a:cubicBezTo>
                  <a:cubicBezTo>
                    <a:pt x="351" y="86"/>
                    <a:pt x="365" y="104"/>
                    <a:pt x="387" y="120"/>
                  </a:cubicBezTo>
                  <a:lnTo>
                    <a:pt x="18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9"/>
                    <a:pt x="9" y="139"/>
                    <a:pt x="18" y="139"/>
                  </a:cubicBezTo>
                  <a:lnTo>
                    <a:pt x="387" y="1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311525" y="2005013"/>
              <a:ext cx="103188" cy="236538"/>
            </a:xfrm>
            <a:custGeom>
              <a:avLst/>
              <a:gdLst>
                <a:gd name="T0" fmla="*/ 204 w 204"/>
                <a:gd name="T1" fmla="*/ 18 h 430"/>
                <a:gd name="T2" fmla="*/ 185 w 204"/>
                <a:gd name="T3" fmla="*/ 0 h 430"/>
                <a:gd name="T4" fmla="*/ 159 w 204"/>
                <a:gd name="T5" fmla="*/ 27 h 430"/>
                <a:gd name="T6" fmla="*/ 177 w 204"/>
                <a:gd name="T7" fmla="*/ 45 h 430"/>
                <a:gd name="T8" fmla="*/ 204 w 204"/>
                <a:gd name="T9" fmla="*/ 18 h 430"/>
                <a:gd name="T10" fmla="*/ 104 w 204"/>
                <a:gd name="T11" fmla="*/ 353 h 430"/>
                <a:gd name="T12" fmla="*/ 43 w 204"/>
                <a:gd name="T13" fmla="*/ 419 h 430"/>
                <a:gd name="T14" fmla="*/ 24 w 204"/>
                <a:gd name="T15" fmla="*/ 415 h 430"/>
                <a:gd name="T16" fmla="*/ 46 w 204"/>
                <a:gd name="T17" fmla="*/ 389 h 430"/>
                <a:gd name="T18" fmla="*/ 27 w 204"/>
                <a:gd name="T19" fmla="*/ 371 h 430"/>
                <a:gd name="T20" fmla="*/ 0 w 204"/>
                <a:gd name="T21" fmla="*/ 400 h 430"/>
                <a:gd name="T22" fmla="*/ 44 w 204"/>
                <a:gd name="T23" fmla="*/ 430 h 430"/>
                <a:gd name="T24" fmla="*/ 138 w 204"/>
                <a:gd name="T25" fmla="*/ 355 h 430"/>
                <a:gd name="T26" fmla="*/ 183 w 204"/>
                <a:gd name="T27" fmla="*/ 173 h 430"/>
                <a:gd name="T28" fmla="*/ 186 w 204"/>
                <a:gd name="T29" fmla="*/ 155 h 430"/>
                <a:gd name="T30" fmla="*/ 140 w 204"/>
                <a:gd name="T31" fmla="*/ 109 h 430"/>
                <a:gd name="T32" fmla="*/ 61 w 204"/>
                <a:gd name="T33" fmla="*/ 186 h 430"/>
                <a:gd name="T34" fmla="*/ 67 w 204"/>
                <a:gd name="T35" fmla="*/ 191 h 430"/>
                <a:gd name="T36" fmla="*/ 76 w 204"/>
                <a:gd name="T37" fmla="*/ 181 h 430"/>
                <a:gd name="T38" fmla="*/ 138 w 204"/>
                <a:gd name="T39" fmla="*/ 120 h 430"/>
                <a:gd name="T40" fmla="*/ 154 w 204"/>
                <a:gd name="T41" fmla="*/ 143 h 430"/>
                <a:gd name="T42" fmla="*/ 151 w 204"/>
                <a:gd name="T43" fmla="*/ 168 h 430"/>
                <a:gd name="T44" fmla="*/ 104 w 204"/>
                <a:gd name="T45" fmla="*/ 353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30">
                  <a:moveTo>
                    <a:pt x="204" y="18"/>
                  </a:moveTo>
                  <a:cubicBezTo>
                    <a:pt x="204" y="9"/>
                    <a:pt x="197" y="0"/>
                    <a:pt x="185" y="0"/>
                  </a:cubicBezTo>
                  <a:cubicBezTo>
                    <a:pt x="174" y="0"/>
                    <a:pt x="159" y="12"/>
                    <a:pt x="159" y="27"/>
                  </a:cubicBezTo>
                  <a:cubicBezTo>
                    <a:pt x="159" y="37"/>
                    <a:pt x="166" y="45"/>
                    <a:pt x="177" y="45"/>
                  </a:cubicBezTo>
                  <a:cubicBezTo>
                    <a:pt x="191" y="45"/>
                    <a:pt x="204" y="32"/>
                    <a:pt x="204" y="18"/>
                  </a:cubicBezTo>
                  <a:close/>
                  <a:moveTo>
                    <a:pt x="104" y="353"/>
                  </a:moveTo>
                  <a:cubicBezTo>
                    <a:pt x="95" y="391"/>
                    <a:pt x="71" y="419"/>
                    <a:pt x="43" y="419"/>
                  </a:cubicBezTo>
                  <a:cubicBezTo>
                    <a:pt x="40" y="419"/>
                    <a:pt x="33" y="419"/>
                    <a:pt x="24" y="415"/>
                  </a:cubicBezTo>
                  <a:cubicBezTo>
                    <a:pt x="39" y="412"/>
                    <a:pt x="46" y="399"/>
                    <a:pt x="46" y="389"/>
                  </a:cubicBezTo>
                  <a:cubicBezTo>
                    <a:pt x="46" y="381"/>
                    <a:pt x="41" y="371"/>
                    <a:pt x="27" y="371"/>
                  </a:cubicBezTo>
                  <a:cubicBezTo>
                    <a:pt x="15" y="371"/>
                    <a:pt x="0" y="382"/>
                    <a:pt x="0" y="400"/>
                  </a:cubicBezTo>
                  <a:cubicBezTo>
                    <a:pt x="0" y="419"/>
                    <a:pt x="20" y="430"/>
                    <a:pt x="44" y="430"/>
                  </a:cubicBezTo>
                  <a:cubicBezTo>
                    <a:pt x="79" y="430"/>
                    <a:pt x="125" y="404"/>
                    <a:pt x="138" y="355"/>
                  </a:cubicBezTo>
                  <a:lnTo>
                    <a:pt x="183" y="173"/>
                  </a:lnTo>
                  <a:cubicBezTo>
                    <a:pt x="186" y="163"/>
                    <a:pt x="186" y="156"/>
                    <a:pt x="186" y="155"/>
                  </a:cubicBezTo>
                  <a:cubicBezTo>
                    <a:pt x="186" y="126"/>
                    <a:pt x="165" y="109"/>
                    <a:pt x="140" y="109"/>
                  </a:cubicBezTo>
                  <a:cubicBezTo>
                    <a:pt x="89" y="109"/>
                    <a:pt x="61" y="181"/>
                    <a:pt x="61" y="186"/>
                  </a:cubicBezTo>
                  <a:cubicBezTo>
                    <a:pt x="61" y="191"/>
                    <a:pt x="66" y="191"/>
                    <a:pt x="67" y="191"/>
                  </a:cubicBezTo>
                  <a:cubicBezTo>
                    <a:pt x="71" y="191"/>
                    <a:pt x="72" y="190"/>
                    <a:pt x="76" y="181"/>
                  </a:cubicBezTo>
                  <a:cubicBezTo>
                    <a:pt x="88" y="150"/>
                    <a:pt x="111" y="120"/>
                    <a:pt x="138" y="120"/>
                  </a:cubicBezTo>
                  <a:cubicBezTo>
                    <a:pt x="145" y="120"/>
                    <a:pt x="154" y="122"/>
                    <a:pt x="154" y="143"/>
                  </a:cubicBezTo>
                  <a:cubicBezTo>
                    <a:pt x="154" y="154"/>
                    <a:pt x="153" y="160"/>
                    <a:pt x="151" y="168"/>
                  </a:cubicBezTo>
                  <a:lnTo>
                    <a:pt x="104" y="3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6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449638" y="1981200"/>
              <a:ext cx="57150" cy="271463"/>
            </a:xfrm>
            <a:custGeom>
              <a:avLst/>
              <a:gdLst>
                <a:gd name="T0" fmla="*/ 115 w 115"/>
                <a:gd name="T1" fmla="*/ 248 h 497"/>
                <a:gd name="T2" fmla="*/ 82 w 115"/>
                <a:gd name="T3" fmla="*/ 94 h 497"/>
                <a:gd name="T4" fmla="*/ 5 w 115"/>
                <a:gd name="T5" fmla="*/ 0 h 497"/>
                <a:gd name="T6" fmla="*/ 0 w 115"/>
                <a:gd name="T7" fmla="*/ 5 h 497"/>
                <a:gd name="T8" fmla="*/ 9 w 115"/>
                <a:gd name="T9" fmla="*/ 17 h 497"/>
                <a:gd name="T10" fmla="*/ 86 w 115"/>
                <a:gd name="T11" fmla="*/ 248 h 497"/>
                <a:gd name="T12" fmla="*/ 6 w 115"/>
                <a:gd name="T13" fmla="*/ 483 h 497"/>
                <a:gd name="T14" fmla="*/ 0 w 115"/>
                <a:gd name="T15" fmla="*/ 492 h 497"/>
                <a:gd name="T16" fmla="*/ 5 w 115"/>
                <a:gd name="T17" fmla="*/ 497 h 497"/>
                <a:gd name="T18" fmla="*/ 84 w 115"/>
                <a:gd name="T19" fmla="*/ 400 h 497"/>
                <a:gd name="T20" fmla="*/ 115 w 115"/>
                <a:gd name="T21" fmla="*/ 2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7">
                  <a:moveTo>
                    <a:pt x="115" y="248"/>
                  </a:moveTo>
                  <a:cubicBezTo>
                    <a:pt x="115" y="210"/>
                    <a:pt x="109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8"/>
                  </a:cubicBezTo>
                  <a:cubicBezTo>
                    <a:pt x="86" y="333"/>
                    <a:pt x="68" y="421"/>
                    <a:pt x="6" y="483"/>
                  </a:cubicBezTo>
                  <a:cubicBezTo>
                    <a:pt x="0" y="489"/>
                    <a:pt x="0" y="490"/>
                    <a:pt x="0" y="492"/>
                  </a:cubicBezTo>
                  <a:cubicBezTo>
                    <a:pt x="0" y="495"/>
                    <a:pt x="2" y="497"/>
                    <a:pt x="5" y="497"/>
                  </a:cubicBezTo>
                  <a:cubicBezTo>
                    <a:pt x="10" y="497"/>
                    <a:pt x="54" y="463"/>
                    <a:pt x="84" y="400"/>
                  </a:cubicBezTo>
                  <a:cubicBezTo>
                    <a:pt x="109" y="345"/>
                    <a:pt x="115" y="290"/>
                    <a:pt x="115" y="24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i after visiting </a:t>
            </a: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a neighbor 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389064"/>
            <a:ext cx="1843088" cy="2001838"/>
            <a:chOff x="1512" y="2053"/>
            <a:chExt cx="1161" cy="1261"/>
          </a:xfrm>
        </p:grpSpPr>
        <p:sp>
          <p:nvSpPr>
            <p:cNvPr id="8204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 2"/>
          <p:cNvSpPr>
            <a:spLocks noChangeArrowheads="1"/>
          </p:cNvSpPr>
          <p:nvPr/>
        </p:nvSpPr>
        <p:spPr bwMode="auto">
          <a:xfrm>
            <a:off x="6553199" y="1371599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1004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46" name="Oval 8 2"/>
          <p:cNvSpPr>
            <a:spLocks noChangeArrowheads="1"/>
          </p:cNvSpPr>
          <p:nvPr/>
        </p:nvSpPr>
        <p:spPr bwMode="auto">
          <a:xfrm>
            <a:off x="6880226" y="2998789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924175"/>
            <a:ext cx="361950" cy="776288"/>
            <a:chOff x="2844" y="2976"/>
            <a:chExt cx="228" cy="489"/>
          </a:xfrm>
        </p:grpSpPr>
        <p:sp>
          <p:nvSpPr>
            <p:cNvPr id="48" name="Oval 32 3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 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 3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 3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 3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 1"/>
          <p:cNvSpPr txBox="1">
            <a:spLocks noChangeArrowheads="1"/>
          </p:cNvSpPr>
          <p:nvPr/>
        </p:nvSpPr>
        <p:spPr bwMode="auto">
          <a:xfrm>
            <a:off x="6615112" y="34290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19" y="4343400"/>
            <a:ext cx="1434819" cy="27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672619"/>
            <a:ext cx="2724572" cy="280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67333"/>
            <a:ext cx="3608382" cy="269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600"/>
            <a:ext cx="1295238" cy="233143"/>
          </a:xfrm>
          <a:prstGeom prst="rect">
            <a:avLst/>
          </a:prstGeom>
        </p:spPr>
      </p:pic>
      <p:sp>
        <p:nvSpPr>
          <p:cNvPr id="54" name="Text Box 38 2"/>
          <p:cNvSpPr txBox="1">
            <a:spLocks noChangeArrowheads="1"/>
          </p:cNvSpPr>
          <p:nvPr/>
        </p:nvSpPr>
        <p:spPr bwMode="auto">
          <a:xfrm>
            <a:off x="7772400" y="14478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08486"/>
            <a:ext cx="2704458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93198"/>
  <p:tag name="ORIGINALWIDTH" val=".9659272"/>
  <p:tag name="LATEXADDIN" val="\documentclass{article}&#10;\usepackage{amsmath}&#10;\pagestyle{empty}&#10;\begin{document}&#10;&#10;$\mathrm{ep}(j \rightarrow i)$&#10;&#10;&#10;\end{document}"/>
  <p:tag name="IGUANATEXSIZE" val="22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4543"/>
  <p:tag name="ORIGINALWIDTH" val="1.193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632"/>
  <p:tag name="ORIGINALWIDTH" val=".568182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72724"/>
  <p:tag name="ORIGINALWIDTH" val="1.022728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63634"/>
  <p:tag name="ORIGINALWIDTH" val="2.10229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61379"/>
  <p:tag name="ORIGINALWIDTH" val=".6250181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632"/>
  <p:tag name="ORIGINALWIDTH" val=".56818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775.778"/>
  <p:tag name="LATEXADDIN" val="\documentclass{article}&#10;\usepackage{amsmath}&#10;\usepackage{bm}&#10;\usepackage{amssymb}&#10;\pagestyle{empty}&#10;\begin{document}&#10;&#10;$\bm{p}_t \triangleq \mathrm{probability\ vector\ at\ time}\ t$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3632"/>
  <p:tag name="ORIGINALWIDTH" val="9.77273"/>
  <p:tag name="LATEXADDIN" val="\documentclass{article}&#10;\usepackage{amsmath}&#10;\pagestyle{empty}&#10;\begin{document}&#10;&#10;$\mathrm{ep}(j \rightarrow i)$&#10;&#10;&#10;\end{document}"/>
  <p:tag name="IGUANATEXSIZE" val="22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4997"/>
  <p:tag name="ORIGINALWIDTH" val="22.250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5153"/>
  <p:tag name="ORIGINALWIDTH" val="9.7584"/>
  <p:tag name="LATEXADDIN" val="\documentclass{article}&#10;\usepackage{amsmath}&#10;\pagestyle{empty}&#10;\begin{document}&#10;&#10;$\mathrm{ep}(i \rightarrow j)$&#10;&#10;&#10;\end{document}"/>
  <p:tag name="IGUANATEXSIZE" val="2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98933"/>
  <p:tag name="ORIGINALWIDTH" val=".9409339"/>
  <p:tag name="LATEXADDIN" val="\documentclass{article}&#10;\usepackage{amsmath}&#10;\pagestyle{empty}&#10;\begin{document}&#10;&#10;$\mathrm{ep}(i \rightarrow j)$&#10;&#10;&#10;\end{document}"/>
  <p:tag name="IGUANATEXSIZE" val="22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54222"/>
  <p:tag name="ORIGINALWIDTH" val="1.18375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37.4203"/>
  <p:tag name="LATEXADDIN" val="\documentclass{article}&#10;\usepackage{amsmath}&#10;\usepackage{bm}&#10;\pagestyle{empty}&#10;\begin{document}&#10;&#10;$\bm{p}_{t+1} = \bm{p}_t \bm{P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5153"/>
  <p:tag name="ORIGINALWIDTH" val=".5615299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60451"/>
  <p:tag name="ORIGINALWIDTH" val=".637406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65867"/>
  <p:tag name="ORIGINALWIDTH" val="2.139871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61274"/>
  <p:tag name="ORIGINALWIDTH" val=".9864677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95153"/>
  <p:tag name="ORIGINALWIDTH" val=".5463487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18"/>
  <p:tag name="ORIGINALWIDTH" val=".9375198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4998"/>
  <p:tag name="ORIGINALWIDTH" val="1.18752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4997"/>
  <p:tag name="ORIGINALWIDTH" val=".5625197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9998"/>
  <p:tag name="ORIGINALWIDTH" val=".6250001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4998"/>
  <p:tag name="ORIGINALWIDTH" val="2.0625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9997"/>
  <p:tag name="ORIGINALWIDTH" val=".9375198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4997"/>
  <p:tag name="ORIGINALWIDTH" val=".5625197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.1249999"/>
  <p:tag name="ORIGINALWIDTH" val="1.43752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18"/>
  <p:tag name="ORIGINALWIDTH" val=".8750001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4998"/>
  <p:tag name="ORIGINALWIDTH" val="1.1875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4997"/>
  <p:tag name="ORIGINALWIDTH" val=".500000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49997"/>
  <p:tag name="ORIGINALWIDTH" val=".9375198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4998"/>
  <p:tag name="ORIGINALWIDTH" val="2.0625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9998"/>
  <p:tag name="ORIGINALWIDTH" val=".6250001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4997"/>
  <p:tag name="ORIGINALWIDTH" val=".5000001"/>
  <p:tag name="EMFCHILD" val="Tru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1958</Words>
  <Application>Microsoft Office PowerPoint</Application>
  <PresentationFormat>全屏显示(4:3)</PresentationFormat>
  <Paragraphs>341</Paragraphs>
  <Slides>28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Solving ep(i -&gt; j)</vt:lpstr>
      <vt:lpstr>Fast solution for all-pair proximities</vt:lpstr>
      <vt:lpstr>Fast solution for one-pair proximity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980</cp:revision>
  <cp:lastPrinted>2017-03-22T11:15:36Z</cp:lastPrinted>
  <dcterms:created xsi:type="dcterms:W3CDTF">2006-08-16T00:00:00Z</dcterms:created>
  <dcterms:modified xsi:type="dcterms:W3CDTF">2017-03-22T18:52:03Z</dcterms:modified>
</cp:coreProperties>
</file>