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86" r:id="rId6"/>
    <p:sldId id="28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3" autoAdjust="0"/>
    <p:restoredTop sz="50000" autoAdjust="0"/>
  </p:normalViewPr>
  <p:slideViewPr>
    <p:cSldViewPr>
      <p:cViewPr varScale="1">
        <p:scale>
          <a:sx n="116" d="100"/>
          <a:sy n="116" d="100"/>
        </p:scale>
        <p:origin x="19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4.emf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2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3.xml"/><Relationship Id="rId10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63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<Relationship Id="rId10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8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1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walks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9688"/>
            <a:ext cx="3625850" cy="4821237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Pick a neighbor </a:t>
            </a:r>
            <a:r>
              <a:rPr lang="en-US" altLang="en-US" sz="2400" i="1" dirty="0" err="1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 uniformly at random</a:t>
            </a:r>
          </a:p>
          <a:p>
            <a:pPr eaLnBrk="1" hangingPunct="1"/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Move to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</a:p>
          <a:p>
            <a:pPr eaLnBrk="1" hangingPunct="1"/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137150" y="1770064"/>
            <a:ext cx="1843088" cy="2001838"/>
            <a:chOff x="1512" y="2053"/>
            <a:chExt cx="1161" cy="1261"/>
          </a:xfrm>
        </p:grpSpPr>
        <p:sp>
          <p:nvSpPr>
            <p:cNvPr id="8204" name="Oval 6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6648450" y="1371600"/>
            <a:ext cx="361950" cy="776288"/>
            <a:chOff x="2844" y="2976"/>
            <a:chExt cx="228" cy="489"/>
          </a:xfrm>
        </p:grpSpPr>
        <p:sp>
          <p:nvSpPr>
            <p:cNvPr id="819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5594349" y="1752599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51815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5441950" y="685800"/>
            <a:ext cx="361950" cy="776287"/>
            <a:chOff x="2844" y="2976"/>
            <a:chExt cx="228" cy="489"/>
          </a:xfrm>
        </p:grpSpPr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921376" y="3379789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6375400" y="3305175"/>
            <a:ext cx="361950" cy="776288"/>
            <a:chOff x="2844" y="2976"/>
            <a:chExt cx="228" cy="489"/>
          </a:xfrm>
        </p:grpSpPr>
        <p:sp>
          <p:nvSpPr>
            <p:cNvPr id="4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5656262" y="39004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/>
      <p:bldP spid="46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walks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9688"/>
            <a:ext cx="3367088" cy="4821237"/>
          </a:xfrm>
        </p:spPr>
        <p:txBody>
          <a:bodyPr/>
          <a:lstStyle/>
          <a:p>
            <a:pPr eaLnBrk="1" hangingPunct="1"/>
            <a:r>
              <a:rPr lang="en-US" altLang="en-US" sz="2400"/>
              <a:t>Start at 1</a:t>
            </a:r>
          </a:p>
          <a:p>
            <a:pPr eaLnBrk="1" hangingPunct="1"/>
            <a:r>
              <a:rPr lang="en-US" altLang="en-US" sz="2400"/>
              <a:t>Pick a neighbor </a:t>
            </a:r>
            <a:r>
              <a:rPr lang="en-US" altLang="en-US" sz="2400" i="1"/>
              <a:t>i</a:t>
            </a:r>
            <a:r>
              <a:rPr lang="en-US" altLang="en-US" sz="2400"/>
              <a:t> uniformly at random</a:t>
            </a:r>
          </a:p>
          <a:p>
            <a:pPr eaLnBrk="1" hangingPunct="1"/>
            <a:r>
              <a:rPr lang="en-US" altLang="en-US" sz="2400"/>
              <a:t>Move to </a:t>
            </a:r>
            <a:r>
              <a:rPr lang="en-US" altLang="en-US" sz="2400" i="1"/>
              <a:t>i</a:t>
            </a:r>
          </a:p>
          <a:p>
            <a:pPr eaLnBrk="1" hangingPunct="1"/>
            <a:r>
              <a:rPr lang="en-US" altLang="en-US" sz="2400"/>
              <a:t>Continue.</a:t>
            </a:r>
          </a:p>
          <a:p>
            <a:pPr eaLnBrk="1" hangingPunct="1"/>
            <a:endParaRPr lang="en-US" altLang="en-US" sz="240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981450" y="2154238"/>
            <a:ext cx="5162550" cy="2706687"/>
            <a:chOff x="1041" y="1609"/>
            <a:chExt cx="3252" cy="1705"/>
          </a:xfrm>
        </p:grpSpPr>
        <p:sp>
          <p:nvSpPr>
            <p:cNvPr id="10253" name="Oval 5"/>
            <p:cNvSpPr>
              <a:spLocks noChangeArrowheads="1"/>
            </p:cNvSpPr>
            <p:nvPr/>
          </p:nvSpPr>
          <p:spPr bwMode="auto">
            <a:xfrm>
              <a:off x="1041" y="1865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b="1"/>
            </a:p>
          </p:txBody>
        </p:sp>
        <p:sp>
          <p:nvSpPr>
            <p:cNvPr id="10254" name="Oval 6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1025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10256" name="Oval 8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1025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10258" name="Line 10"/>
            <p:cNvSpPr>
              <a:spLocks noChangeShapeType="1"/>
            </p:cNvSpPr>
            <p:nvPr/>
          </p:nvSpPr>
          <p:spPr bwMode="auto">
            <a:xfrm>
              <a:off x="1297" y="1993"/>
              <a:ext cx="53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Oval 14"/>
            <p:cNvSpPr>
              <a:spLocks noChangeArrowheads="1"/>
            </p:cNvSpPr>
            <p:nvPr/>
          </p:nvSpPr>
          <p:spPr bwMode="auto">
            <a:xfrm>
              <a:off x="3658" y="1609"/>
              <a:ext cx="220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Oval 15"/>
            <p:cNvSpPr>
              <a:spLocks noChangeArrowheads="1"/>
            </p:cNvSpPr>
            <p:nvPr/>
          </p:nvSpPr>
          <p:spPr bwMode="auto">
            <a:xfrm>
              <a:off x="3168" y="1724"/>
              <a:ext cx="220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4" name="Oval 16"/>
            <p:cNvSpPr>
              <a:spLocks noChangeArrowheads="1"/>
            </p:cNvSpPr>
            <p:nvPr/>
          </p:nvSpPr>
          <p:spPr bwMode="auto">
            <a:xfrm>
              <a:off x="3588" y="2116"/>
              <a:ext cx="220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5" name="Oval 17"/>
            <p:cNvSpPr>
              <a:spLocks noChangeArrowheads="1"/>
            </p:cNvSpPr>
            <p:nvPr/>
          </p:nvSpPr>
          <p:spPr bwMode="auto">
            <a:xfrm>
              <a:off x="3113" y="2263"/>
              <a:ext cx="220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5</a:t>
              </a:r>
            </a:p>
          </p:txBody>
        </p:sp>
        <p:sp>
          <p:nvSpPr>
            <p:cNvPr id="10266" name="Oval 18"/>
            <p:cNvSpPr>
              <a:spLocks noChangeArrowheads="1"/>
            </p:cNvSpPr>
            <p:nvPr/>
          </p:nvSpPr>
          <p:spPr bwMode="auto">
            <a:xfrm>
              <a:off x="3488" y="2674"/>
              <a:ext cx="220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7" name="Oval 19"/>
            <p:cNvSpPr>
              <a:spLocks noChangeArrowheads="1"/>
            </p:cNvSpPr>
            <p:nvPr/>
          </p:nvSpPr>
          <p:spPr bwMode="auto">
            <a:xfrm>
              <a:off x="4073" y="2043"/>
              <a:ext cx="220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8" name="Line 20"/>
            <p:cNvSpPr>
              <a:spLocks noChangeShapeType="1"/>
            </p:cNvSpPr>
            <p:nvPr/>
          </p:nvSpPr>
          <p:spPr bwMode="auto">
            <a:xfrm flipV="1">
              <a:off x="2670" y="2432"/>
              <a:ext cx="448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1"/>
            <p:cNvSpPr>
              <a:spLocks noChangeShapeType="1"/>
            </p:cNvSpPr>
            <p:nvPr/>
          </p:nvSpPr>
          <p:spPr bwMode="auto">
            <a:xfrm>
              <a:off x="3264" y="1947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2"/>
            <p:cNvSpPr>
              <a:spLocks noChangeShapeType="1"/>
            </p:cNvSpPr>
            <p:nvPr/>
          </p:nvSpPr>
          <p:spPr bwMode="auto">
            <a:xfrm flipV="1">
              <a:off x="3337" y="2277"/>
              <a:ext cx="256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23"/>
            <p:cNvSpPr>
              <a:spLocks noChangeShapeType="1"/>
            </p:cNvSpPr>
            <p:nvPr/>
          </p:nvSpPr>
          <p:spPr bwMode="auto">
            <a:xfrm flipH="1">
              <a:off x="3657" y="2350"/>
              <a:ext cx="2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4"/>
            <p:cNvSpPr>
              <a:spLocks noChangeShapeType="1"/>
            </p:cNvSpPr>
            <p:nvPr/>
          </p:nvSpPr>
          <p:spPr bwMode="auto">
            <a:xfrm>
              <a:off x="3813" y="2213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25"/>
            <p:cNvSpPr>
              <a:spLocks noChangeShapeType="1"/>
            </p:cNvSpPr>
            <p:nvPr/>
          </p:nvSpPr>
          <p:spPr bwMode="auto">
            <a:xfrm>
              <a:off x="3347" y="1920"/>
              <a:ext cx="31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26"/>
            <p:cNvSpPr>
              <a:spLocks noChangeShapeType="1"/>
            </p:cNvSpPr>
            <p:nvPr/>
          </p:nvSpPr>
          <p:spPr bwMode="auto">
            <a:xfrm flipV="1">
              <a:off x="3365" y="1709"/>
              <a:ext cx="29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27"/>
            <p:cNvSpPr>
              <a:spLocks noChangeShapeType="1"/>
            </p:cNvSpPr>
            <p:nvPr/>
          </p:nvSpPr>
          <p:spPr bwMode="auto">
            <a:xfrm flipV="1">
              <a:off x="1673" y="2267"/>
              <a:ext cx="201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28"/>
            <p:cNvSpPr>
              <a:spLocks noChangeShapeType="1"/>
            </p:cNvSpPr>
            <p:nvPr/>
          </p:nvSpPr>
          <p:spPr bwMode="auto">
            <a:xfrm>
              <a:off x="1957" y="2313"/>
              <a:ext cx="192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29"/>
            <p:cNvSpPr>
              <a:spLocks noChangeShapeType="1"/>
            </p:cNvSpPr>
            <p:nvPr/>
          </p:nvSpPr>
          <p:spPr bwMode="auto">
            <a:xfrm flipH="1">
              <a:off x="3758" y="1838"/>
              <a:ext cx="18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5" name="Group 31"/>
          <p:cNvGrpSpPr>
            <a:grpSpLocks/>
          </p:cNvGrpSpPr>
          <p:nvPr/>
        </p:nvGrpSpPr>
        <p:grpSpPr bwMode="auto">
          <a:xfrm>
            <a:off x="5951538" y="4375150"/>
            <a:ext cx="361950" cy="776288"/>
            <a:chOff x="2844" y="2976"/>
            <a:chExt cx="228" cy="489"/>
          </a:xfrm>
        </p:grpSpPr>
        <p:sp>
          <p:nvSpPr>
            <p:cNvPr id="1024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6" name="Text Box 37"/>
          <p:cNvSpPr txBox="1">
            <a:spLocks noChangeArrowheads="1"/>
          </p:cNvSpPr>
          <p:nvPr/>
        </p:nvSpPr>
        <p:spPr bwMode="auto">
          <a:xfrm>
            <a:off x="5297488" y="2424113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t=1</a:t>
            </a:r>
          </a:p>
        </p:txBody>
      </p:sp>
      <p:sp>
        <p:nvSpPr>
          <p:cNvPr id="10247" name="Text Box 38"/>
          <p:cNvSpPr txBox="1">
            <a:spLocks noChangeArrowheads="1"/>
          </p:cNvSpPr>
          <p:nvPr/>
        </p:nvSpPr>
        <p:spPr bwMode="auto">
          <a:xfrm>
            <a:off x="5232400" y="4970463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t=2</a:t>
            </a:r>
          </a:p>
        </p:txBody>
      </p: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5167313" y="1747838"/>
            <a:ext cx="361950" cy="776287"/>
            <a:chOff x="2844" y="2976"/>
            <a:chExt cx="228" cy="489"/>
          </a:xfrm>
        </p:grpSpPr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673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1820</Words>
  <Application>Microsoft Macintosh PowerPoint</Application>
  <PresentationFormat>On-screen Show (4:3)</PresentationFormat>
  <Paragraphs>315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Microsoft YaHei</vt:lpstr>
      <vt:lpstr>Open Sans</vt:lpstr>
      <vt:lpstr>WenQuanYi Micro Hei</vt:lpstr>
      <vt:lpstr>宋体</vt:lpstr>
      <vt:lpstr>Arial</vt:lpstr>
      <vt:lpstr>Garamond</vt:lpstr>
      <vt:lpstr>Wingdings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885</cp:revision>
  <cp:lastPrinted>2017-03-22T11:15:36Z</cp:lastPrinted>
  <dcterms:created xsi:type="dcterms:W3CDTF">2006-08-16T00:00:00Z</dcterms:created>
  <dcterms:modified xsi:type="dcterms:W3CDTF">2017-03-22T13:20:09Z</dcterms:modified>
</cp:coreProperties>
</file>