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3" autoAdjust="0"/>
    <p:restoredTop sz="50000" autoAdjust="0"/>
  </p:normalViewPr>
  <p:slideViewPr>
    <p:cSldViewPr>
      <p:cViewPr varScale="1">
        <p:scale>
          <a:sx n="116" d="100"/>
          <a:sy n="116" d="100"/>
        </p:scale>
        <p:origin x="19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4.emf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2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3.xml"/><Relationship Id="rId10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63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<Relationship Id="rId1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5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4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5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6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7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 to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P=[</a:t>
            </a:r>
            <a:r>
              <a:rPr lang="en-US" altLang="en-US" sz="2200" dirty="0" err="1" smtClean="0">
                <a:latin typeface="Open Sans" charset="0"/>
                <a:ea typeface="Open Sans" charset="0"/>
                <a:cs typeface="Open Sans" charset="0"/>
              </a:rPr>
              <a:t>pij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]</a:t>
            </a:r>
          </a:p>
          <a:p>
            <a:pPr lvl="1"/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Pij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= </a:t>
            </a:r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Prob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[ </a:t>
            </a:r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moves to j ]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Pt</a:t>
            </a:r>
            <a:r>
              <a:rPr lang="is-IS" altLang="en-US" sz="2000" dirty="0" smtClean="0">
                <a:latin typeface="Open Sans" charset="0"/>
                <a:ea typeface="Open Sans" charset="0"/>
                <a:cs typeface="Open Sans" charset="0"/>
              </a:rPr>
              <a:t> probability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vector at time </a:t>
            </a:r>
            <a:r>
              <a:rPr lang="en-US" altLang="en-US" sz="2000" i="1" dirty="0" smtClean="0">
                <a:latin typeface="Open Sans" charset="0"/>
                <a:ea typeface="Open Sans" charset="0"/>
                <a:cs typeface="Open Sans" charset="0"/>
              </a:rPr>
              <a:t>t</a:t>
            </a:r>
          </a:p>
          <a:p>
            <a:pPr lvl="2"/>
            <a:r>
              <a:rPr lang="en-US" altLang="en-US" sz="1600" dirty="0" smtClean="0">
                <a:latin typeface="Open Sans" charset="0"/>
                <a:ea typeface="Open Sans" charset="0"/>
                <a:cs typeface="Open Sans" charset="0"/>
              </a:rPr>
              <a:t>Pt+1 = P^T </a:t>
            </a:r>
            <a:r>
              <a:rPr lang="en-US" altLang="en-US" sz="1600" dirty="0" err="1" smtClean="0">
                <a:latin typeface="Open Sans" charset="0"/>
                <a:ea typeface="Open Sans" charset="0"/>
                <a:cs typeface="Open Sans" charset="0"/>
              </a:rPr>
              <a:t>pt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0" y="1389064"/>
            <a:ext cx="1843088" cy="2001838"/>
            <a:chOff x="1512" y="2053"/>
            <a:chExt cx="1161" cy="1261"/>
          </a:xfrm>
        </p:grpSpPr>
        <p:sp>
          <p:nvSpPr>
            <p:cNvPr id="8204" name="Oval 6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7607300" y="990600"/>
            <a:ext cx="361950" cy="776288"/>
            <a:chOff x="2844" y="2976"/>
            <a:chExt cx="228" cy="489"/>
          </a:xfrm>
        </p:grpSpPr>
        <p:sp>
          <p:nvSpPr>
            <p:cNvPr id="819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6553199" y="1371599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77000" y="1004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6400800" y="304800"/>
            <a:ext cx="361950" cy="776287"/>
            <a:chOff x="2844" y="2976"/>
            <a:chExt cx="228" cy="489"/>
          </a:xfrm>
        </p:grpSpPr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6880226" y="2998789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7334250" y="2924175"/>
            <a:ext cx="361950" cy="776288"/>
            <a:chOff x="2844" y="2976"/>
            <a:chExt cx="228" cy="489"/>
          </a:xfrm>
        </p:grpSpPr>
        <p:sp>
          <p:nvSpPr>
            <p:cNvPr id="4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6615112" y="35194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t=2</a:t>
            </a: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/>
      <p:bldP spid="46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1839</Words>
  <Application>Microsoft Macintosh PowerPoint</Application>
  <PresentationFormat>On-screen Show (4:3)</PresentationFormat>
  <Paragraphs>311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Microsoft YaHei</vt:lpstr>
      <vt:lpstr>Open Sans</vt:lpstr>
      <vt:lpstr>WenQuanYi Micro Hei</vt:lpstr>
      <vt:lpstr>宋体</vt:lpstr>
      <vt:lpstr>Arial</vt:lpstr>
      <vt:lpstr>Garamond</vt:lpstr>
      <vt:lpstr>Wingdings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922</cp:revision>
  <cp:lastPrinted>2017-03-22T11:15:36Z</cp:lastPrinted>
  <dcterms:created xsi:type="dcterms:W3CDTF">2006-08-16T00:00:00Z</dcterms:created>
  <dcterms:modified xsi:type="dcterms:W3CDTF">2017-03-22T15:07:57Z</dcterms:modified>
</cp:coreProperties>
</file>