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3" autoAdjust="0"/>
    <p:restoredTop sz="50000" autoAdjust="0"/>
  </p:normalViewPr>
  <p:slideViewPr>
    <p:cSldViewPr>
      <p:cViewPr varScale="1">
        <p:scale>
          <a:sx n="116" d="100"/>
          <a:sy n="116" d="100"/>
        </p:scale>
        <p:origin x="19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4.emf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2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3.xml"/><Relationship Id="rId10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63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1772</Words>
  <Application>Microsoft Macintosh PowerPoint</Application>
  <PresentationFormat>On-screen Show (4:3)</PresentationFormat>
  <Paragraphs>290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Microsoft YaHei</vt:lpstr>
      <vt:lpstr>Open Sans</vt:lpstr>
      <vt:lpstr>WenQuanYi Micro Hei</vt:lpstr>
      <vt:lpstr>宋体</vt:lpstr>
      <vt:lpstr>Arial</vt:lpstr>
      <vt:lpstr>Garamond</vt:lpstr>
      <vt:lpstr>Wingdings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862</cp:revision>
  <cp:lastPrinted>2017-03-22T11:15:36Z</cp:lastPrinted>
  <dcterms:created xsi:type="dcterms:W3CDTF">2006-08-16T00:00:00Z</dcterms:created>
  <dcterms:modified xsi:type="dcterms:W3CDTF">2017-03-22T12:47:46Z</dcterms:modified>
</cp:coreProperties>
</file>