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96271" autoAdjust="0"/>
  </p:normalViewPr>
  <p:slideViewPr>
    <p:cSldViewPr>
      <p:cViewPr>
        <p:scale>
          <a:sx n="120" d="100"/>
          <a:sy n="120" d="100"/>
        </p:scale>
        <p:origin x="-133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22-Mar-17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28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4.emf"/><Relationship Id="rId17" Type="http://schemas.openxmlformats.org/officeDocument/2006/relationships/image" Target="../media/image27.png"/><Relationship Id="rId2" Type="http://schemas.openxmlformats.org/officeDocument/2006/relationships/tags" Target="../tags/tag24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2.vml"/><Relationship Id="rId6" Type="http://schemas.openxmlformats.org/officeDocument/2006/relationships/tags" Target="../tags/tag28.xml"/><Relationship Id="rId11" Type="http://schemas.openxmlformats.org/officeDocument/2006/relationships/oleObject" Target="../embeddings/oleObject3.bin"/><Relationship Id="rId5" Type="http://schemas.openxmlformats.org/officeDocument/2006/relationships/tags" Target="../tags/tag27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3.emf"/><Relationship Id="rId19" Type="http://schemas.openxmlformats.org/officeDocument/2006/relationships/image" Target="../media/image29.png"/><Relationship Id="rId4" Type="http://schemas.openxmlformats.org/officeDocument/2006/relationships/tags" Target="../tags/tag26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tags" Target="../tags/tag30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3.png"/><Relationship Id="rId2" Type="http://schemas.openxmlformats.org/officeDocument/2006/relationships/tags" Target="../tags/tag2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37.png"/><Relationship Id="rId3" Type="http://schemas.openxmlformats.org/officeDocument/2006/relationships/tags" Target="../tags/tag34.xml"/><Relationship Id="rId21" Type="http://schemas.openxmlformats.org/officeDocument/2006/relationships/image" Target="../media/image40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tags" Target="../tags/tag3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43.png"/><Relationship Id="rId5" Type="http://schemas.openxmlformats.org/officeDocument/2006/relationships/tags" Target="../tags/tag36.xml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tags" Target="../tags/tag41.xml"/><Relationship Id="rId19" Type="http://schemas.openxmlformats.org/officeDocument/2006/relationships/image" Target="../media/image38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notesSlide" Target="../notesSlides/notesSlide12.xml"/><Relationship Id="rId22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46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8.png"/><Relationship Id="rId5" Type="http://schemas.openxmlformats.org/officeDocument/2006/relationships/tags" Target="../tags/tag48.xml"/><Relationship Id="rId10" Type="http://schemas.openxmlformats.org/officeDocument/2006/relationships/image" Target="../media/image47.png"/><Relationship Id="rId4" Type="http://schemas.openxmlformats.org/officeDocument/2006/relationships/tags" Target="../tags/tag47.xml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51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tags" Target="../tags/tag53.xml"/><Relationship Id="rId10" Type="http://schemas.openxmlformats.org/officeDocument/2006/relationships/image" Target="../media/image50.png"/><Relationship Id="rId4" Type="http://schemas.openxmlformats.org/officeDocument/2006/relationships/tags" Target="../tags/tag52.xml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56.xml"/><Relationship Id="rId7" Type="http://schemas.openxmlformats.org/officeDocument/2006/relationships/image" Target="../media/image53.emf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52.em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60.xml"/><Relationship Id="rId7" Type="http://schemas.openxmlformats.org/officeDocument/2006/relationships/image" Target="../media/image55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8.png"/><Relationship Id="rId4" Type="http://schemas.openxmlformats.org/officeDocument/2006/relationships/tags" Target="../tags/tag61.xml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64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5" Type="http://schemas.openxmlformats.org/officeDocument/2006/relationships/tags" Target="../tags/tag66.xml"/><Relationship Id="rId10" Type="http://schemas.openxmlformats.org/officeDocument/2006/relationships/image" Target="../media/image63.png"/><Relationship Id="rId4" Type="http://schemas.openxmlformats.org/officeDocument/2006/relationships/tags" Target="../tags/tag65.xml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8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6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66.png"/><Relationship Id="rId5" Type="http://schemas.openxmlformats.org/officeDocument/2006/relationships/tags" Target="../tags/tag71.xml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tags" Target="../tags/tag70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76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3.png"/><Relationship Id="rId5" Type="http://schemas.openxmlformats.org/officeDocument/2006/relationships/tags" Target="../tags/tag78.xml"/><Relationship Id="rId10" Type="http://schemas.openxmlformats.org/officeDocument/2006/relationships/image" Target="../media/image72.png"/><Relationship Id="rId4" Type="http://schemas.openxmlformats.org/officeDocument/2006/relationships/tags" Target="../tags/tag77.xml"/><Relationship Id="rId9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10.xml"/><Relationship Id="rId16" Type="http://schemas.openxmlformats.org/officeDocument/2006/relationships/image" Target="../media/image14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9.png"/><Relationship Id="rId5" Type="http://schemas.openxmlformats.org/officeDocument/2006/relationships/tags" Target="../tags/tag13.xml"/><Relationship Id="rId15" Type="http://schemas.openxmlformats.org/officeDocument/2006/relationships/image" Target="../media/image13.png"/><Relationship Id="rId10" Type="http://schemas.openxmlformats.org/officeDocument/2006/relationships/notesSlide" Target="../notesSlides/notesSlide6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3.xml"/><Relationship Id="rId7" Type="http://schemas.openxmlformats.org/officeDocument/2006/relationships/image" Target="../media/image2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259262" y="990600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11525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64562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43200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5052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749086"/>
            <a:ext cx="1770667" cy="36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6" y="4876800"/>
            <a:ext cx="3821714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105400" y="4191000"/>
            <a:ext cx="3733800" cy="843514"/>
          </a:xfrm>
          <a:prstGeom prst="wedgeRectCallout">
            <a:avLst>
              <a:gd name="adj1" fmla="val -62080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                  requires   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matrix 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6" y="4343400"/>
            <a:ext cx="916114" cy="2262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64820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68862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and j, is there a link between j and j?</a:t>
            </a:r>
          </a:p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     reaches a given threshold</a:t>
            </a:r>
          </a:p>
          <a:p>
            <a:endParaRPr lang="en-US" altLang="en-US" sz="24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8" y="2060486"/>
            <a:ext cx="285074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40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and j, 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what is the direction of the link?</a:t>
            </a: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                and                  , pick the greater one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14" y="2060486"/>
            <a:ext cx="1221486" cy="301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4" y="2060486"/>
            <a:ext cx="1221486" cy="301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791200"/>
            <a:ext cx="2375619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T, then the expected number it visits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at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random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pPr lvl="2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the first time w returns to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= the first time w returns to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visiting j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X ≤ Y,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1528381" cy="25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large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personalization</a:t>
            </a: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walk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distribution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81" y="4079875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proximity from node </a:t>
            </a:r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16743"/>
            <a:ext cx="1290971" cy="259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57" y="4834124"/>
            <a:ext cx="105143" cy="2179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96863" y="3036888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106488" y="2286000"/>
            <a:ext cx="2724150" cy="1027113"/>
          </a:xfrm>
          <a:prstGeom prst="cloudCallout">
            <a:avLst>
              <a:gd name="adj1" fmla="val -47903"/>
              <a:gd name="adj2" fmla="val 6190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Random walk gets lost here.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52600"/>
            <a:ext cx="173714" cy="170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A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A, reaches B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83" y="5562600"/>
            <a:ext cx="4722283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4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$T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323.959"/>
  <p:tag name="LATEXADDIN" val="\documentclass{article}&#10;\usepackage{amsmath}&#10;\pagestyle{empty}&#10;\begin{document}&#10;&#10;$\mathrm{ep}(A \rightarrow B) = \mathrm{Prob} \Big[ \quad\quad \mathrm{comes\ before} \quad\quad \Big]$&#10;&#10;&#10;\end{document}"/>
  <p:tag name="IGUANATEXSIZE" val="20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80.765"/>
  <p:tag name="LATEXADDIN" val="\documentclass{article}&#10;\usepackage{amsmath}&#10;\usepackage{bm}&#10;\pagestyle{empty}&#10;\begin{document}&#10;&#10;&#10;$\hat{\bm{v}} = \hat{\bm{P}} \hat{\bm{v}} + \bm{r}_j \ \Rightarrow\ \hat{\bm{v}} = (\bm{I} - \hat{\bm{P}})^{-1} \bm{r}_j$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18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 \rightarrow i)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9.4338"/>
  <p:tag name="LATEXADDIN" val="\documentclass{article}&#10;\usepackage{amsmath}&#10;\usepackage{bm}&#10;\pagestyle{empty}&#10;\begin{document}&#10;&#10;$\bm{\pi} = \bm{P}^\top \bm{\pi}$&#10;&#10;&#10;\end{document}"/>
  <p:tag name="IGUANATEXSIZE" val="24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1767</Words>
  <Application>Microsoft Office PowerPoint</Application>
  <PresentationFormat>On-screen Show (4:3)</PresentationFormat>
  <Paragraphs>290</Paragraphs>
  <Slides>25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805</cp:revision>
  <dcterms:created xsi:type="dcterms:W3CDTF">2006-08-16T00:00:00Z</dcterms:created>
  <dcterms:modified xsi:type="dcterms:W3CDTF">2017-03-21T20:22:40Z</dcterms:modified>
</cp:coreProperties>
</file>