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3" autoAdjust="0"/>
    <p:restoredTop sz="96271" autoAdjust="0"/>
  </p:normalViewPr>
  <p:slideViewPr>
    <p:cSldViewPr>
      <p:cViewPr>
        <p:scale>
          <a:sx n="120" d="100"/>
          <a:sy n="120" d="100"/>
        </p:scale>
        <p:origin x="-13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0739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emf"/><Relationship Id="rId17" Type="http://schemas.openxmlformats.org/officeDocument/2006/relationships/image" Target="../media/image27.png"/><Relationship Id="rId2" Type="http://schemas.openxmlformats.org/officeDocument/2006/relationships/tags" Target="../tags/tag24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3.emf"/><Relationship Id="rId19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8.xml"/><Relationship Id="rId7" Type="http://schemas.openxmlformats.org/officeDocument/2006/relationships/image" Target="../media/image35.emf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4.e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2.xml"/><Relationship Id="rId7" Type="http://schemas.openxmlformats.org/officeDocument/2006/relationships/image" Target="../media/image3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259262" y="990600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943B8-E0A1-294D-BF85-000CF68A12BC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9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0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11525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escape probability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matrix inversion lemma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87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DE901D5-B337-AA44-BC09-E05702F620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378C597-0A7E-6F4A-9752-85914A1B258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61" name="Rectangle 13 1"/>
          <p:cNvSpPr>
            <a:spLocks noChangeArrowheads="1"/>
          </p:cNvSpPr>
          <p:nvPr/>
        </p:nvSpPr>
        <p:spPr bwMode="auto">
          <a:xfrm>
            <a:off x="914400" y="3200400"/>
            <a:ext cx="7391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/>
              <a:t>DAP is effective to distinguish </a:t>
            </a:r>
            <a:r>
              <a:rPr lang="en-US" altLang="en-US" sz="2800" b="1" dirty="0">
                <a:solidFill>
                  <a:srgbClr val="FF0000"/>
                </a:solidFill>
              </a:rPr>
              <a:t>red</a:t>
            </a:r>
            <a:r>
              <a:rPr lang="en-US" altLang="en-US" sz="2800" b="1" dirty="0"/>
              <a:t> and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blue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D9F3750-8210-F047-91E3-E74C638419E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and j, is there a link between j and j?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j,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4673600" y="5638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A50021"/>
                </a:solidFill>
              </a:rPr>
              <a:t>Prox (i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j) - 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i)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4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     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</a:t>
            </a:r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</a:t>
            </a:r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 whenever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has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7" y="4834124"/>
            <a:ext cx="105143" cy="217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173714" cy="17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A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A, reaches B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692171"/>
            <a:ext cx="4734475" cy="304762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$T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29.959"/>
  <p:tag name="LATEXADDIN" val="\documentclass{article}&#10;\usepackage{amsmath}&#10;\pagestyle{empty}&#10;\begin{document}&#10;&#10;$\mathrm{ep}(A \rightarrow B) = \mathrm{Prob} \big( \quad\quad \mathrm{comes\ before} \quad\quad \big)$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1552</Words>
  <Application>Microsoft Office PowerPoint</Application>
  <PresentationFormat>On-screen Show (4:3)</PresentationFormat>
  <Paragraphs>239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escape probability</vt:lpstr>
      <vt:lpstr>Block matrix inversion lemma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593</cp:revision>
  <dcterms:created xsi:type="dcterms:W3CDTF">2006-08-16T00:00:00Z</dcterms:created>
  <dcterms:modified xsi:type="dcterms:W3CDTF">2017-03-20T17:41:09Z</dcterms:modified>
</cp:coreProperties>
</file>