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3" autoAdjust="0"/>
    <p:restoredTop sz="96271" autoAdjust="0"/>
  </p:normalViewPr>
  <p:slideViewPr>
    <p:cSldViewPr>
      <p:cViewPr>
        <p:scale>
          <a:sx n="120" d="100"/>
          <a:sy n="120" d="100"/>
        </p:scale>
        <p:origin x="-13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0739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4.emf"/><Relationship Id="rId17" Type="http://schemas.openxmlformats.org/officeDocument/2006/relationships/image" Target="../media/image27.png"/><Relationship Id="rId2" Type="http://schemas.openxmlformats.org/officeDocument/2006/relationships/tags" Target="../tags/tag24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tags" Target="../tags/tag2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3.emf"/><Relationship Id="rId19" Type="http://schemas.openxmlformats.org/officeDocument/2006/relationships/image" Target="../media/image29.png"/><Relationship Id="rId4" Type="http://schemas.openxmlformats.org/officeDocument/2006/relationships/tags" Target="../tags/tag26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0.xml"/><Relationship Id="rId7" Type="http://schemas.openxmlformats.org/officeDocument/2006/relationships/image" Target="../media/image37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6.em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4.xml"/><Relationship Id="rId7" Type="http://schemas.openxmlformats.org/officeDocument/2006/relationships/image" Target="../media/image4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image" Target="../media/image2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259262" y="990600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11525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escape probability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matrix inversion lemma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4" y="1828800"/>
            <a:ext cx="7178049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85976"/>
            <a:ext cx="5105399" cy="21052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487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06861" name="Rectangle 13 1"/>
          <p:cNvSpPr>
            <a:spLocks noChangeArrowheads="1"/>
          </p:cNvSpPr>
          <p:nvPr/>
        </p:nvSpPr>
        <p:spPr bwMode="auto">
          <a:xfrm>
            <a:off x="914400" y="3200400"/>
            <a:ext cx="7391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dirty="0"/>
              <a:t>DAP is effective to distinguish </a:t>
            </a:r>
            <a:r>
              <a:rPr lang="en-US" altLang="en-US" sz="2800" b="1" dirty="0">
                <a:solidFill>
                  <a:srgbClr val="FF0000"/>
                </a:solidFill>
              </a:rPr>
              <a:t>red</a:t>
            </a:r>
            <a:r>
              <a:rPr lang="en-US" altLang="en-US" sz="2800" b="1" dirty="0"/>
              <a:t> and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blue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and j, is there a link between j and j?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j,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4673600" y="56388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A50021"/>
                </a:solidFill>
              </a:rPr>
              <a:t>Prox (i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j) - 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i)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4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3044280"/>
            <a:ext cx="4267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7" y="4834124"/>
            <a:ext cx="105143" cy="217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106488" y="2286000"/>
            <a:ext cx="2724150" cy="1027113"/>
          </a:xfrm>
          <a:prstGeom prst="cloudCallout">
            <a:avLst>
              <a:gd name="adj1" fmla="val -47903"/>
              <a:gd name="adj2" fmla="val 6190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Random walk gets lost here.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173714" cy="170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A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A, reaches B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692171"/>
            <a:ext cx="4734475" cy="304762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$T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329.959"/>
  <p:tag name="LATEXADDIN" val="\documentclass{article}&#10;\usepackage{amsmath}&#10;\pagestyle{empty}&#10;\begin{document}&#10;&#10;$\mathrm{ep}(A \rightarrow B) = \mathrm{Prob} \big( \quad\quad \mathrm{comes\ before} \quad\quad \big)$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4612"/>
  <p:tag name="ORIGINALWIDTH" val="719.3802"/>
  <p:tag name="LATEXADDIN" val="\documentclass{article}&#10;\usepackage{amsmath}&#10;\usepackage{bm}&#10;\usepackage{amsthm}&#10;\theoremstyle{plain}&#10;\pagestyle{empty}&#10;\newtheorem*{mylem*}{Lemma}&#10;&#10;\begin{document}&#10;&#10;\begin{mylem*}[Block Matrix Inversion Lemma]&#10;\begin{align*}&#10;\bm{M} = \begin{pmatrix}&#10;\bm{A} &amp; \bm{B} \\&#10;\bm{C} &amp; \bm{D}&#10;\end{pmatrix}&#10;\quad \Longrightarrow \quad&#10;\bm{M}^{-1} = \begin{pmatrix}&#10;\bm{A}^{-1} + \bm{A}^{-1} \bm{B} \bm{S}^{-1} \bm{C} \bm{A}^{-1} &amp;&#10;-\bm{A}^{-1} \bm{B} \bm{S}^{-1} \\&#10;-\bm{S}^{-1} \bm{C} \bm{A}^{-1} &amp; \bm{S}^{-1}&#10;\end{pmatrix}&#10;\end{align*}&#10;where $\bm{S} = \bm{D} - \bm{C}\bm{A}^{-1}\bm{B}$.&#10;\end{mylem*}&#10;&#10;&#10;\end{document}"/>
  <p:tag name="IGUANATEXSIZE" val="24"/>
  <p:tag name="IGUANATEXCURSOR" val="3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1779"/>
  <p:tag name="ORIGINALWIDTH" val="720.6893"/>
  <p:tag name="LATEXADDIN" val="\documentclass{article}&#10;\usepackage{amsmath}&#10;\usepackage{bm}&#10;\usepackage{amsthm}&#10;\theoremstyle{plain}&#10;\pagestyle{empty}&#10;\newtheorem*{mylem*}{Corollary}&#10;&#10;\begin{document}&#10;&#10;\begin{mylem*}&#10;\begin{align*}&#10;\hspace{-122pt}&#10;\begin{cases}&#10;\bm{M} &amp;= \begin{pmatrix}&#10;\bm{A} &amp; \bm{B} \\&#10;\bm{C} &amp; \bm{D}&#10;\end{pmatrix}&#10;\\ \quad \\&#10;\bm{M}^{-1} &amp;= \begin{pmatrix}&#10;\bm{P} &amp; \bm{Q} \\&#10;\bm{R} &amp; \bm{S}&#10;\end{pmatrix}&#10;\end{cases}&#10;\quad\Longrightarrow\quad&#10;\bm{A}^{-1} = \bm{P} - \bm{Q} \bm{S}^{-1} \bm{R}&#10;\end{align*}&#10;\end{mylem*}&#10;&#10;&#10;\end{document}"/>
  <p:tag name="IGUANATEXSIZE" val="24"/>
  <p:tag name="IGUANATEXCURSOR" val="4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1550</Words>
  <Application>Microsoft Office PowerPoint</Application>
  <PresentationFormat>On-screen Show (4:3)</PresentationFormat>
  <Paragraphs>236</Paragraphs>
  <Slides>26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escape probability</vt:lpstr>
      <vt:lpstr>Block matrix inversion lemma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613</cp:revision>
  <dcterms:created xsi:type="dcterms:W3CDTF">2006-08-16T00:00:00Z</dcterms:created>
  <dcterms:modified xsi:type="dcterms:W3CDTF">2017-03-20T18:52:44Z</dcterms:modified>
</cp:coreProperties>
</file>