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72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41.png"/><Relationship Id="rId3" Type="http://schemas.openxmlformats.org/officeDocument/2006/relationships/tags" Target="../tags/tag37.xml"/><Relationship Id="rId21" Type="http://schemas.openxmlformats.org/officeDocument/2006/relationships/image" Target="../media/image44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0.png"/><Relationship Id="rId2" Type="http://schemas.openxmlformats.org/officeDocument/2006/relationships/tags" Target="../tags/tag3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tags" Target="../tags/tag44.xml"/><Relationship Id="rId19" Type="http://schemas.openxmlformats.org/officeDocument/2006/relationships/image" Target="../media/image42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50.xml"/><Relationship Id="rId10" Type="http://schemas.openxmlformats.org/officeDocument/2006/relationships/image" Target="../media/image49.png"/><Relationship Id="rId4" Type="http://schemas.openxmlformats.org/officeDocument/2006/relationships/tags" Target="../tags/tag49.xml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3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55.xml"/><Relationship Id="rId10" Type="http://schemas.openxmlformats.org/officeDocument/2006/relationships/image" Target="../media/image52.png"/><Relationship Id="rId4" Type="http://schemas.openxmlformats.org/officeDocument/2006/relationships/tags" Target="../tags/tag54.xml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8.xml"/><Relationship Id="rId7" Type="http://schemas.openxmlformats.org/officeDocument/2006/relationships/image" Target="../media/image55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2.xml"/><Relationship Id="rId7" Type="http://schemas.openxmlformats.org/officeDocument/2006/relationships/image" Target="../media/image5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63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8.xml"/><Relationship Id="rId10" Type="http://schemas.openxmlformats.org/officeDocument/2006/relationships/image" Target="../media/image66.png"/><Relationship Id="rId4" Type="http://schemas.openxmlformats.org/officeDocument/2006/relationships/tags" Target="../tags/tag67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7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9.png"/><Relationship Id="rId5" Type="http://schemas.openxmlformats.org/officeDocument/2006/relationships/tags" Target="../tags/tag73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80.xml"/><Relationship Id="rId10" Type="http://schemas.openxmlformats.org/officeDocument/2006/relationships/image" Target="../media/image75.png"/><Relationship Id="rId4" Type="http://schemas.openxmlformats.org/officeDocument/2006/relationships/tags" Target="../tags/tag79.xml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672886"/>
            <a:ext cx="1770667" cy="36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29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8204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866776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46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786063"/>
            <a:ext cx="361950" cy="776288"/>
            <a:chOff x="2844" y="2976"/>
            <a:chExt cx="228" cy="489"/>
          </a:xfrm>
        </p:grpSpPr>
        <p:sp>
          <p:nvSpPr>
            <p:cNvPr id="48" name="Oval 32 3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 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 3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 3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 3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 1"/>
          <p:cNvSpPr txBox="1">
            <a:spLocks noChangeArrowheads="1"/>
          </p:cNvSpPr>
          <p:nvPr/>
        </p:nvSpPr>
        <p:spPr bwMode="auto">
          <a:xfrm>
            <a:off x="6615112" y="3290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608382" cy="269715"/>
          </a:xfrm>
          <a:prstGeom prst="rect">
            <a:avLst/>
          </a:prstGeom>
        </p:spPr>
      </p:pic>
      <p:sp>
        <p:nvSpPr>
          <p:cNvPr id="54" name="Text Box 38 2"/>
          <p:cNvSpPr txBox="1">
            <a:spLocks noChangeArrowheads="1"/>
          </p:cNvSpPr>
          <p:nvPr/>
        </p:nvSpPr>
        <p:spPr bwMode="auto">
          <a:xfrm>
            <a:off x="7772400" y="13096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600"/>
            <a:ext cx="1295238" cy="233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1" y="5835114"/>
            <a:ext cx="808229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775.778"/>
  <p:tag name="LATEXADDIN" val="\documentclass{article}&#10;\usepackage{amsmath}&#10;\usepackage{bm}&#10;\usepackage{amssymb}&#10;\pagestyle{empty}&#10;\begin{document}&#10;&#10;$\bm{p}_t \triangleq \mathrm{probability\ vector\ at\ time}\ t$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37.4203"/>
  <p:tag name="LATEXADDIN" val="\documentclass{article}&#10;\usepackage{amsmath}&#10;\pagestyle{empty}&#10;\usepackage{bm}&#10;\begin{document}&#10;&#10;&#10;$\bm{p}_{t+1} = \bm{p}_t \bm{P}$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1820</Words>
  <Application>Microsoft Office PowerPoint</Application>
  <PresentationFormat>全屏显示(4:3)</PresentationFormat>
  <Paragraphs>311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1029</cp:revision>
  <cp:lastPrinted>2017-03-22T19:45:58Z</cp:lastPrinted>
  <dcterms:created xsi:type="dcterms:W3CDTF">2006-08-16T00:00:00Z</dcterms:created>
  <dcterms:modified xsi:type="dcterms:W3CDTF">2017-03-22T21:18:07Z</dcterms:modified>
</cp:coreProperties>
</file>