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7.xml" ContentType="application/vnd.openxmlformats-officedocument.presentationml.notesSlide+xml"/>
  <Override PartName="/ppt/tags/tag56.xml" ContentType="application/vnd.openxmlformats-officedocument.presentationml.tags+xml"/>
  <Override PartName="/ppt/notesSlides/notesSlide1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90" r:id="rId13"/>
    <p:sldId id="272" r:id="rId14"/>
    <p:sldId id="289" r:id="rId15"/>
    <p:sldId id="292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93" r:id="rId24"/>
    <p:sldId id="294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92593" autoAdjust="0"/>
  </p:normalViewPr>
  <p:slideViewPr>
    <p:cSldViewPr>
      <p:cViewPr varScale="1">
        <p:scale>
          <a:sx n="95" d="100"/>
          <a:sy n="95" d="100"/>
        </p:scale>
        <p:origin x="-648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26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2.emf"/><Relationship Id="rId17" Type="http://schemas.openxmlformats.org/officeDocument/2006/relationships/image" Target="../media/image25.png"/><Relationship Id="rId2" Type="http://schemas.openxmlformats.org/officeDocument/2006/relationships/tags" Target="../tags/tag2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11" Type="http://schemas.openxmlformats.org/officeDocument/2006/relationships/oleObject" Target="../embeddings/oleObject3.bin"/><Relationship Id="rId5" Type="http://schemas.openxmlformats.org/officeDocument/2006/relationships/tags" Target="../tags/tag25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1.emf"/><Relationship Id="rId19" Type="http://schemas.openxmlformats.org/officeDocument/2006/relationships/image" Target="../media/image27.png"/><Relationship Id="rId4" Type="http://schemas.openxmlformats.org/officeDocument/2006/relationships/tags" Target="../tags/tag24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1.png"/><Relationship Id="rId2" Type="http://schemas.openxmlformats.org/officeDocument/2006/relationships/tags" Target="../tags/tag27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emf"/><Relationship Id="rId4" Type="http://schemas.openxmlformats.org/officeDocument/2006/relationships/tags" Target="../tags/tag29.xml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34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tags" Target="../tags/tag31.xml"/><Relationship Id="rId16" Type="http://schemas.openxmlformats.org/officeDocument/2006/relationships/image" Target="../media/image37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2.png"/><Relationship Id="rId5" Type="http://schemas.openxmlformats.org/officeDocument/2006/relationships/tags" Target="../tags/tag34.xml"/><Relationship Id="rId15" Type="http://schemas.openxmlformats.org/officeDocument/2006/relationships/image" Target="../media/image36.png"/><Relationship Id="rId10" Type="http://schemas.openxmlformats.org/officeDocument/2006/relationships/notesSlide" Target="../notesSlides/notesSlide12.xml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40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5" Type="http://schemas.openxmlformats.org/officeDocument/2006/relationships/tags" Target="../tags/tag42.xml"/><Relationship Id="rId10" Type="http://schemas.openxmlformats.org/officeDocument/2006/relationships/image" Target="../media/image41.png"/><Relationship Id="rId4" Type="http://schemas.openxmlformats.org/officeDocument/2006/relationships/tags" Target="../tags/tag41.xml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45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47.xml"/><Relationship Id="rId10" Type="http://schemas.openxmlformats.org/officeDocument/2006/relationships/image" Target="../media/image44.png"/><Relationship Id="rId4" Type="http://schemas.openxmlformats.org/officeDocument/2006/relationships/tags" Target="../tags/tag46.xml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5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52.xml"/><Relationship Id="rId10" Type="http://schemas.openxmlformats.org/officeDocument/2006/relationships/image" Target="../media/image46.png"/><Relationship Id="rId4" Type="http://schemas.openxmlformats.org/officeDocument/2006/relationships/tags" Target="../tags/tag51.xml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5.xml"/><Relationship Id="rId7" Type="http://schemas.openxmlformats.org/officeDocument/2006/relationships/image" Target="../media/image48.emf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7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59.xml"/><Relationship Id="rId7" Type="http://schemas.openxmlformats.org/officeDocument/2006/relationships/image" Target="../media/image5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60.xml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3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5" Type="http://schemas.openxmlformats.org/officeDocument/2006/relationships/tags" Target="../tags/tag65.xml"/><Relationship Id="rId10" Type="http://schemas.openxmlformats.org/officeDocument/2006/relationships/image" Target="../media/image59.png"/><Relationship Id="rId4" Type="http://schemas.openxmlformats.org/officeDocument/2006/relationships/tags" Target="../tags/tag64.xml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5" Type="http://schemas.openxmlformats.org/officeDocument/2006/relationships/tags" Target="../tags/tag70.xml"/><Relationship Id="rId10" Type="http://schemas.openxmlformats.org/officeDocument/2006/relationships/image" Target="../media/image63.png"/><Relationship Id="rId4" Type="http://schemas.openxmlformats.org/officeDocument/2006/relationships/tags" Target="../tags/tag69.xml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8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6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66.png"/><Relationship Id="rId5" Type="http://schemas.openxmlformats.org/officeDocument/2006/relationships/tags" Target="../tags/tag75.xml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tags" Target="../tags/tag74.xml"/><Relationship Id="rId9" Type="http://schemas.openxmlformats.org/officeDocument/2006/relationships/notesSlide" Target="../notesSlides/notesSlide24.xml"/><Relationship Id="rId1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0.png"/><Relationship Id="rId5" Type="http://schemas.openxmlformats.org/officeDocument/2006/relationships/tags" Target="../tags/tag13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2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emf"/><Relationship Id="rId2" Type="http://schemas.openxmlformats.org/officeDocument/2006/relationships/tags" Target="../tags/tag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4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8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9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787525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7925"/>
          </a:xfrm>
        </p:spPr>
        <p:txBody>
          <a:bodyPr/>
          <a:lstStyle/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entry (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of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row    of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removed</a:t>
            </a:r>
          </a:p>
          <a:p>
            <a:pPr lvl="1"/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removed</a:t>
            </a:r>
          </a:p>
          <a:p>
            <a:pPr lvl="1"/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 and columns removed  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</a:t>
            </a:r>
            <a:r>
              <a:rPr lang="en-US" altLang="zh-C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           matrix inversions</a:t>
            </a:r>
            <a:endParaRPr lang="en-US" altLang="zh-C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time need to invert a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submatrix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lot of redundancy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relation between inverses of matrix and its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submatrices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accelerate</a:t>
            </a: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</a:t>
            </a:r>
            <a:endParaRPr lang="zh-CN" altLang="en-US" sz="3200" dirty="0"/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0" y="1787524"/>
            <a:ext cx="4751238" cy="30323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625725"/>
            <a:ext cx="466285" cy="25295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6725"/>
            <a:ext cx="480000" cy="25295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0" y="3375563"/>
            <a:ext cx="204190" cy="2407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44725"/>
            <a:ext cx="626286" cy="25142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49725"/>
            <a:ext cx="744228" cy="32731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48" y="4584096"/>
            <a:ext cx="938666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pairs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34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689524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689524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928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990600" y="3962400"/>
            <a:ext cx="1912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FastAllProxs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97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FastOneProx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endParaRPr lang="en-US" altLang="zh-CN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influence of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1"/>
            <a:ext cx="7822431" cy="17237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980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58286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2550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5389563" y="3290887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2" y="5835114"/>
            <a:ext cx="826515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81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338.208"/>
  <p:tag name="LATEXADDIN" val="\documentclass{article}&#10;\usepackage{amsmath}&#10;\usepackage{bm}&#10;\pagestyle{empty}&#10;\begin{document}&#10;&#10;$\mathrm{ep}(i\rightarrow j) = \bm{u(i)}^\top (\bm{I} - c\hat{\bm{P}})^{-1} \bm{v(j)} + p(i,j)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9.4713"/>
  <p:tag name="LATEXADDIN" val="\documentclass{article}&#10;\usepackage{amsmath}&#10;\pagestyle{empty}&#10;\usepackage{bm}&#10;\begin{document}&#10;&#10;$\bm{u(i)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6.2205"/>
  <p:tag name="LATEXADDIN" val="\documentclass{article}&#10;\usepackage{amsmath}&#10;\pagestyle{empty}&#10;\usepackage{bm}&#10;\begin{document}&#10;&#10;$\bm{v(j)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100.4874"/>
  <p:tag name="LATEXADDIN" val="&#10;\documentclass{article}&#10;\usepackage{amsmath}&#10;\usepackage{bm}&#10;\pagestyle{empty}&#10;\begin{document}&#10;&#10;$\hat{\bm{P}}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8.2115"/>
  <p:tag name="LATEXADDIN" val="\documentclass{article}&#10;\usepackage{amsmath}&#10;\pagestyle{empty}&#10;\begin{document}&#10;&#10;$p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61.9423"/>
  <p:tag name="LATEXADDIN" val="\documentclass{article}&#10;\usepackage{amsmath}&#10;\pagestyle{empty}&#10;\usepackage{bm}&#10;\begin{document}&#10;&#10;$(\bm{I} - c\bm{P})$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23.585"/>
  <p:tag name="LATEXADDIN" val="\documentclass{article}&#10;\usepackage{amsmath}&#10;\pagestyle{empty}&#10;\usepackage{bm}&#10;\begin{document}&#10;&#10;(as $ \rho(c\bm{P}) = c &lt; 1 $ holds)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23.585"/>
  <p:tag name="LATEXADDIN" val="\documentclass{article}&#10;\usepackage{amsmath}&#10;\pagestyle{empty}&#10;\usepackage{bm}&#10;\begin{document}&#10;&#10;(as $ \rho(c\bm{P}) = c &lt; 1 $ holds)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735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 = \frac{1}{c(i,j)} \cdot \frac{1}{\pi_i},&#10;\]&#10;where $c(i,j)$ is the commute time between $i$ and $j$.&#10;\end{mythm*}&#10;&#10;&#10;\end{document}"/>
  <p:tag name="IGUANATEXSIZE" val="20"/>
  <p:tag name="IGUANATEXCURSOR" val="4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8.9576"/>
  <p:tag name="LATEXADDIN" val="\documentclass{article}&#10;\usepackage{amsmath}&#10;\usepackage{bm}&#10;\pagestyle{empty}&#10;\begin{document}&#10;&#10;\[&#10;\bm{r} = \bm{e_i}&#10;\]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505.062"/>
  <p:tag name="LATEXADDIN" val="\documentclass{article}&#10;\usepackage{amsmath}&#10;\usepackage{amssymb}&#10;\pagestyle{empty}&#10;\begin{document}&#10;&#10;$p \triangleq \Pr\left[X = Y\right] = \mathrm{ep}(i\rightarrow j)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1860</Words>
  <Application>Microsoft Office PowerPoint</Application>
  <PresentationFormat>全屏显示(4:3)</PresentationFormat>
  <Paragraphs>286</Paragraphs>
  <Slides>25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all-pair proximities</vt:lpstr>
      <vt:lpstr>Fast one-pair proximity</vt:lpstr>
      <vt:lpstr>Fast one-pair proximity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1150</cp:revision>
  <cp:lastPrinted>2017-03-22T19:45:58Z</cp:lastPrinted>
  <dcterms:created xsi:type="dcterms:W3CDTF">2006-08-16T00:00:00Z</dcterms:created>
  <dcterms:modified xsi:type="dcterms:W3CDTF">2017-03-23T22:52:27Z</dcterms:modified>
</cp:coreProperties>
</file>