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3"/>
  </p:notesMasterIdLst>
  <p:handoutMasterIdLst>
    <p:handoutMasterId r:id="rId24"/>
  </p:handoutMasterIdLst>
  <p:sldIdLst>
    <p:sldId id="337" r:id="rId2"/>
    <p:sldId id="328" r:id="rId3"/>
    <p:sldId id="359" r:id="rId4"/>
    <p:sldId id="360" r:id="rId5"/>
    <p:sldId id="361" r:id="rId6"/>
    <p:sldId id="362" r:id="rId7"/>
    <p:sldId id="363" r:id="rId8"/>
    <p:sldId id="366" r:id="rId9"/>
    <p:sldId id="364" r:id="rId10"/>
    <p:sldId id="365" r:id="rId11"/>
    <p:sldId id="367" r:id="rId12"/>
    <p:sldId id="368" r:id="rId13"/>
    <p:sldId id="369" r:id="rId14"/>
    <p:sldId id="370" r:id="rId15"/>
    <p:sldId id="371" r:id="rId16"/>
    <p:sldId id="372" r:id="rId17"/>
    <p:sldId id="373" r:id="rId18"/>
    <p:sldId id="374" r:id="rId19"/>
    <p:sldId id="375" r:id="rId20"/>
    <p:sldId id="357" r:id="rId21"/>
    <p:sldId id="338"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75" autoAdjust="0"/>
    <p:restoredTop sz="86434" autoAdjust="0"/>
  </p:normalViewPr>
  <p:slideViewPr>
    <p:cSldViewPr>
      <p:cViewPr varScale="1">
        <p:scale>
          <a:sx n="48" d="100"/>
          <a:sy n="48" d="100"/>
        </p:scale>
        <p:origin x="859" y="43"/>
      </p:cViewPr>
      <p:guideLst>
        <p:guide orient="horz" pos="2160"/>
        <p:guide pos="2880"/>
      </p:guideLst>
    </p:cSldViewPr>
  </p:slideViewPr>
  <p:outlineViewPr>
    <p:cViewPr>
      <p:scale>
        <a:sx n="33" d="100"/>
        <a:sy n="33" d="100"/>
      </p:scale>
      <p:origin x="0" y="-243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230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FFF459-E57E-44F6-B1EC-6D41149EF9E0}" type="datetimeFigureOut">
              <a:rPr lang="en-US" smtClean="0"/>
              <a:t>2017-07-08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2A737E-57E6-4598-9168-1B9C8543D210}" type="slidenum">
              <a:rPr lang="en-US" smtClean="0"/>
              <a:t>‹#›</a:t>
            </a:fld>
            <a:endParaRPr lang="en-US"/>
          </a:p>
        </p:txBody>
      </p:sp>
    </p:spTree>
    <p:extLst>
      <p:ext uri="{BB962C8B-B14F-4D97-AF65-F5344CB8AC3E}">
        <p14:creationId xmlns:p14="http://schemas.microsoft.com/office/powerpoint/2010/main" val="2863340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93E73C1-D47C-484E-809F-5E53BC953ECC}" type="slidenum">
              <a:rPr lang="en-US"/>
              <a:pPr/>
              <a:t>‹#›</a:t>
            </a:fld>
            <a:endParaRPr lang="en-US"/>
          </a:p>
        </p:txBody>
      </p:sp>
    </p:spTree>
    <p:extLst>
      <p:ext uri="{BB962C8B-B14F-4D97-AF65-F5344CB8AC3E}">
        <p14:creationId xmlns:p14="http://schemas.microsoft.com/office/powerpoint/2010/main" val="7856830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3E73C1-D47C-484E-809F-5E53BC953ECC}" type="slidenum">
              <a:rPr lang="en-US" smtClean="0"/>
              <a:pPr/>
              <a:t>1</a:t>
            </a:fld>
            <a:endParaRPr lang="en-US"/>
          </a:p>
        </p:txBody>
      </p:sp>
    </p:spTree>
    <p:extLst>
      <p:ext uri="{BB962C8B-B14F-4D97-AF65-F5344CB8AC3E}">
        <p14:creationId xmlns:p14="http://schemas.microsoft.com/office/powerpoint/2010/main" val="5799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10</a:t>
            </a:fld>
            <a:endParaRPr lang="en-US"/>
          </a:p>
        </p:txBody>
      </p:sp>
    </p:spTree>
    <p:extLst>
      <p:ext uri="{BB962C8B-B14F-4D97-AF65-F5344CB8AC3E}">
        <p14:creationId xmlns:p14="http://schemas.microsoft.com/office/powerpoint/2010/main" val="418504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11</a:t>
            </a:fld>
            <a:endParaRPr lang="en-US"/>
          </a:p>
        </p:txBody>
      </p:sp>
    </p:spTree>
    <p:extLst>
      <p:ext uri="{BB962C8B-B14F-4D97-AF65-F5344CB8AC3E}">
        <p14:creationId xmlns:p14="http://schemas.microsoft.com/office/powerpoint/2010/main" val="1381064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12</a:t>
            </a:fld>
            <a:endParaRPr lang="en-US"/>
          </a:p>
        </p:txBody>
      </p:sp>
    </p:spTree>
    <p:extLst>
      <p:ext uri="{BB962C8B-B14F-4D97-AF65-F5344CB8AC3E}">
        <p14:creationId xmlns:p14="http://schemas.microsoft.com/office/powerpoint/2010/main" val="1434087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13</a:t>
            </a:fld>
            <a:endParaRPr lang="en-US"/>
          </a:p>
        </p:txBody>
      </p:sp>
    </p:spTree>
    <p:extLst>
      <p:ext uri="{BB962C8B-B14F-4D97-AF65-F5344CB8AC3E}">
        <p14:creationId xmlns:p14="http://schemas.microsoft.com/office/powerpoint/2010/main" val="606225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14</a:t>
            </a:fld>
            <a:endParaRPr lang="en-US"/>
          </a:p>
        </p:txBody>
      </p:sp>
    </p:spTree>
    <p:extLst>
      <p:ext uri="{BB962C8B-B14F-4D97-AF65-F5344CB8AC3E}">
        <p14:creationId xmlns:p14="http://schemas.microsoft.com/office/powerpoint/2010/main" val="3686403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15</a:t>
            </a:fld>
            <a:endParaRPr lang="en-US"/>
          </a:p>
        </p:txBody>
      </p:sp>
    </p:spTree>
    <p:extLst>
      <p:ext uri="{BB962C8B-B14F-4D97-AF65-F5344CB8AC3E}">
        <p14:creationId xmlns:p14="http://schemas.microsoft.com/office/powerpoint/2010/main" val="1088756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16</a:t>
            </a:fld>
            <a:endParaRPr lang="en-US"/>
          </a:p>
        </p:txBody>
      </p:sp>
    </p:spTree>
    <p:extLst>
      <p:ext uri="{BB962C8B-B14F-4D97-AF65-F5344CB8AC3E}">
        <p14:creationId xmlns:p14="http://schemas.microsoft.com/office/powerpoint/2010/main" val="1226035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17</a:t>
            </a:fld>
            <a:endParaRPr lang="en-US"/>
          </a:p>
        </p:txBody>
      </p:sp>
    </p:spTree>
    <p:extLst>
      <p:ext uri="{BB962C8B-B14F-4D97-AF65-F5344CB8AC3E}">
        <p14:creationId xmlns:p14="http://schemas.microsoft.com/office/powerpoint/2010/main" val="4162750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18</a:t>
            </a:fld>
            <a:endParaRPr lang="en-US"/>
          </a:p>
        </p:txBody>
      </p:sp>
    </p:spTree>
    <p:extLst>
      <p:ext uri="{BB962C8B-B14F-4D97-AF65-F5344CB8AC3E}">
        <p14:creationId xmlns:p14="http://schemas.microsoft.com/office/powerpoint/2010/main" val="1862631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19</a:t>
            </a:fld>
            <a:endParaRPr lang="en-US"/>
          </a:p>
        </p:txBody>
      </p:sp>
    </p:spTree>
    <p:extLst>
      <p:ext uri="{BB962C8B-B14F-4D97-AF65-F5344CB8AC3E}">
        <p14:creationId xmlns:p14="http://schemas.microsoft.com/office/powerpoint/2010/main" val="204457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2</a:t>
            </a:fld>
            <a:endParaRPr lang="en-US"/>
          </a:p>
        </p:txBody>
      </p:sp>
    </p:spTree>
    <p:extLst>
      <p:ext uri="{BB962C8B-B14F-4D97-AF65-F5344CB8AC3E}">
        <p14:creationId xmlns:p14="http://schemas.microsoft.com/office/powerpoint/2010/main" val="465067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20</a:t>
            </a:fld>
            <a:endParaRPr lang="en-US"/>
          </a:p>
        </p:txBody>
      </p:sp>
    </p:spTree>
    <p:extLst>
      <p:ext uri="{BB962C8B-B14F-4D97-AF65-F5344CB8AC3E}">
        <p14:creationId xmlns:p14="http://schemas.microsoft.com/office/powerpoint/2010/main" val="176080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3</a:t>
            </a:fld>
            <a:endParaRPr lang="en-US"/>
          </a:p>
        </p:txBody>
      </p:sp>
    </p:spTree>
    <p:extLst>
      <p:ext uri="{BB962C8B-B14F-4D97-AF65-F5344CB8AC3E}">
        <p14:creationId xmlns:p14="http://schemas.microsoft.com/office/powerpoint/2010/main" val="331671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4</a:t>
            </a:fld>
            <a:endParaRPr lang="en-US"/>
          </a:p>
        </p:txBody>
      </p:sp>
    </p:spTree>
    <p:extLst>
      <p:ext uri="{BB962C8B-B14F-4D97-AF65-F5344CB8AC3E}">
        <p14:creationId xmlns:p14="http://schemas.microsoft.com/office/powerpoint/2010/main" val="10621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5</a:t>
            </a:fld>
            <a:endParaRPr lang="en-US"/>
          </a:p>
        </p:txBody>
      </p:sp>
    </p:spTree>
    <p:extLst>
      <p:ext uri="{BB962C8B-B14F-4D97-AF65-F5344CB8AC3E}">
        <p14:creationId xmlns:p14="http://schemas.microsoft.com/office/powerpoint/2010/main" val="1896939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6</a:t>
            </a:fld>
            <a:endParaRPr lang="en-US"/>
          </a:p>
        </p:txBody>
      </p:sp>
    </p:spTree>
    <p:extLst>
      <p:ext uri="{BB962C8B-B14F-4D97-AF65-F5344CB8AC3E}">
        <p14:creationId xmlns:p14="http://schemas.microsoft.com/office/powerpoint/2010/main" val="333699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7</a:t>
            </a:fld>
            <a:endParaRPr lang="en-US"/>
          </a:p>
        </p:txBody>
      </p:sp>
    </p:spTree>
    <p:extLst>
      <p:ext uri="{BB962C8B-B14F-4D97-AF65-F5344CB8AC3E}">
        <p14:creationId xmlns:p14="http://schemas.microsoft.com/office/powerpoint/2010/main" val="2069688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8</a:t>
            </a:fld>
            <a:endParaRPr lang="en-US"/>
          </a:p>
        </p:txBody>
      </p:sp>
    </p:spTree>
    <p:extLst>
      <p:ext uri="{BB962C8B-B14F-4D97-AF65-F5344CB8AC3E}">
        <p14:creationId xmlns:p14="http://schemas.microsoft.com/office/powerpoint/2010/main" val="126362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3E73C1-D47C-484E-809F-5E53BC953ECC}" type="slidenum">
              <a:rPr lang="en-US" smtClean="0"/>
              <a:pPr/>
              <a:t>9</a:t>
            </a:fld>
            <a:endParaRPr lang="en-US"/>
          </a:p>
        </p:txBody>
      </p:sp>
    </p:spTree>
    <p:extLst>
      <p:ext uri="{BB962C8B-B14F-4D97-AF65-F5344CB8AC3E}">
        <p14:creationId xmlns:p14="http://schemas.microsoft.com/office/powerpoint/2010/main" val="1740908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2396F33-BC30-42A4-8152-2B146A0B85B5}" type="slidenum">
              <a:rPr lang="en-US" smtClean="0"/>
              <a:pPr/>
              <a:t>‹#›</a:t>
            </a:fld>
            <a:endParaRPr lang="en-US"/>
          </a:p>
        </p:txBody>
      </p:sp>
      <p:sp>
        <p:nvSpPr>
          <p:cNvPr id="8" name="Rectangle 19"/>
          <p:cNvSpPr>
            <a:spLocks noChangeArrowheads="1"/>
          </p:cNvSpPr>
          <p:nvPr userDrawn="1"/>
        </p:nvSpPr>
        <p:spPr bwMode="gray">
          <a:xfrm>
            <a:off x="0" y="0"/>
            <a:ext cx="9144000" cy="6858000"/>
          </a:xfrm>
          <a:prstGeom prst="rect">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6428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E60CD06-CBC1-4226-867B-01F8322C5EE5}" type="slidenum">
              <a:rPr lang="en-US" smtClean="0"/>
              <a:pPr/>
              <a:t>‹#›</a:t>
            </a:fld>
            <a:endParaRPr lang="en-US"/>
          </a:p>
        </p:txBody>
      </p:sp>
    </p:spTree>
    <p:extLst>
      <p:ext uri="{BB962C8B-B14F-4D97-AF65-F5344CB8AC3E}">
        <p14:creationId xmlns:p14="http://schemas.microsoft.com/office/powerpoint/2010/main" val="204928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E60CD06-CBC1-4226-867B-01F8322C5EE5}"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80607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E60CD06-CBC1-4226-867B-01F8322C5EE5}" type="slidenum">
              <a:rPr lang="en-US" smtClean="0"/>
              <a:pPr/>
              <a:t>‹#›</a:t>
            </a:fld>
            <a:endParaRPr lang="en-US"/>
          </a:p>
        </p:txBody>
      </p:sp>
    </p:spTree>
    <p:extLst>
      <p:ext uri="{BB962C8B-B14F-4D97-AF65-F5344CB8AC3E}">
        <p14:creationId xmlns:p14="http://schemas.microsoft.com/office/powerpoint/2010/main" val="14978802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E60CD06-CBC1-4226-867B-01F8322C5EE5}"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17884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E60CD06-CBC1-4226-867B-01F8322C5EE5}" type="slidenum">
              <a:rPr lang="en-US" smtClean="0"/>
              <a:pPr/>
              <a:t>‹#›</a:t>
            </a:fld>
            <a:endParaRPr lang="en-US"/>
          </a:p>
        </p:txBody>
      </p:sp>
    </p:spTree>
    <p:extLst>
      <p:ext uri="{BB962C8B-B14F-4D97-AF65-F5344CB8AC3E}">
        <p14:creationId xmlns:p14="http://schemas.microsoft.com/office/powerpoint/2010/main" val="12336342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997147-057A-4C3D-AD5C-88DF94CD8A0E}" type="slidenum">
              <a:rPr lang="en-US" smtClean="0"/>
              <a:pPr/>
              <a:t>‹#›</a:t>
            </a:fld>
            <a:endParaRPr lang="en-US"/>
          </a:p>
        </p:txBody>
      </p:sp>
    </p:spTree>
    <p:extLst>
      <p:ext uri="{BB962C8B-B14F-4D97-AF65-F5344CB8AC3E}">
        <p14:creationId xmlns:p14="http://schemas.microsoft.com/office/powerpoint/2010/main" val="27968798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57DBCD-1327-4B29-86EE-82ED884AA4B2}" type="slidenum">
              <a:rPr lang="en-US" smtClean="0"/>
              <a:pPr/>
              <a:t>‹#›</a:t>
            </a:fld>
            <a:endParaRPr lang="en-US"/>
          </a:p>
        </p:txBody>
      </p:sp>
    </p:spTree>
    <p:extLst>
      <p:ext uri="{BB962C8B-B14F-4D97-AF65-F5344CB8AC3E}">
        <p14:creationId xmlns:p14="http://schemas.microsoft.com/office/powerpoint/2010/main" val="19299019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924800" cy="792163"/>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457200" y="1295400"/>
            <a:ext cx="8458200" cy="50292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1125"/>
            <a:ext cx="2133600" cy="320675"/>
          </a:xfrm>
        </p:spPr>
        <p:txBody>
          <a:bodyPr/>
          <a:lstStyle>
            <a:lvl1pPr>
              <a:defRPr/>
            </a:lvl1pPr>
          </a:lstStyle>
          <a:p>
            <a:r>
              <a:rPr lang="en-US" dirty="0" smtClean="0"/>
              <a:t>AAA</a:t>
            </a:r>
            <a:endParaRPr lang="en-US" dirty="0"/>
          </a:p>
        </p:txBody>
      </p:sp>
      <p:sp>
        <p:nvSpPr>
          <p:cNvPr id="5" name="Slide Number Placeholder 4"/>
          <p:cNvSpPr>
            <a:spLocks noGrp="1"/>
          </p:cNvSpPr>
          <p:nvPr>
            <p:ph type="sldNum" sz="quarter" idx="11"/>
          </p:nvPr>
        </p:nvSpPr>
        <p:spPr>
          <a:xfrm>
            <a:off x="3962400" y="6461125"/>
            <a:ext cx="1219200" cy="320675"/>
          </a:xfrm>
        </p:spPr>
        <p:txBody>
          <a:bodyPr/>
          <a:lstStyle>
            <a:lvl1pPr algn="ctr">
              <a:defRPr>
                <a:solidFill>
                  <a:schemeClr val="tx1"/>
                </a:solidFill>
              </a:defRPr>
            </a:lvl1pPr>
          </a:lstStyle>
          <a:p>
            <a:fld id="{00856D43-C709-41E9-8D64-4669002BDE68}" type="slidenum">
              <a:rPr lang="en-US" smtClean="0"/>
              <a:pPr/>
              <a:t>‹#›</a:t>
            </a:fld>
            <a:r>
              <a:rPr lang="en-US" dirty="0" smtClean="0"/>
              <a:t>/1</a:t>
            </a:r>
            <a:endParaRPr lang="en-US" dirty="0"/>
          </a:p>
        </p:txBody>
      </p:sp>
    </p:spTree>
    <p:extLst>
      <p:ext uri="{BB962C8B-B14F-4D97-AF65-F5344CB8AC3E}">
        <p14:creationId xmlns:p14="http://schemas.microsoft.com/office/powerpoint/2010/main" val="27308407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C87605-A2E7-4A79-8A40-AC02BBAB7483}" type="slidenum">
              <a:rPr lang="en-US" smtClean="0"/>
              <a:pPr/>
              <a:t>‹#›</a:t>
            </a:fld>
            <a:endParaRPr lang="en-US"/>
          </a:p>
        </p:txBody>
      </p:sp>
    </p:spTree>
    <p:extLst>
      <p:ext uri="{BB962C8B-B14F-4D97-AF65-F5344CB8AC3E}">
        <p14:creationId xmlns:p14="http://schemas.microsoft.com/office/powerpoint/2010/main" val="15786545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34AA5C8-0AD8-4F46-939F-4587002F2A4A}" type="slidenum">
              <a:rPr lang="en-US" smtClean="0"/>
              <a:pPr/>
              <a:t>‹#›</a:t>
            </a:fld>
            <a:endParaRPr lang="en-US"/>
          </a:p>
        </p:txBody>
      </p:sp>
    </p:spTree>
    <p:extLst>
      <p:ext uri="{BB962C8B-B14F-4D97-AF65-F5344CB8AC3E}">
        <p14:creationId xmlns:p14="http://schemas.microsoft.com/office/powerpoint/2010/main" val="7964592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C1696F7-044A-47A9-833C-30F3AB93621E}" type="slidenum">
              <a:rPr lang="en-US" smtClean="0"/>
              <a:pPr/>
              <a:t>‹#›</a:t>
            </a:fld>
            <a:endParaRPr lang="en-US"/>
          </a:p>
        </p:txBody>
      </p:sp>
    </p:spTree>
    <p:extLst>
      <p:ext uri="{BB962C8B-B14F-4D97-AF65-F5344CB8AC3E}">
        <p14:creationId xmlns:p14="http://schemas.microsoft.com/office/powerpoint/2010/main" val="680724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81AE10F-F1C6-4504-80A7-BC0F1CF23665}" type="slidenum">
              <a:rPr lang="en-US" smtClean="0"/>
              <a:pPr/>
              <a:t>‹#›</a:t>
            </a:fld>
            <a:endParaRPr lang="en-US"/>
          </a:p>
        </p:txBody>
      </p:sp>
    </p:spTree>
    <p:extLst>
      <p:ext uri="{BB962C8B-B14F-4D97-AF65-F5344CB8AC3E}">
        <p14:creationId xmlns:p14="http://schemas.microsoft.com/office/powerpoint/2010/main" val="376389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689EC8-73F9-47DB-A7CD-28E4F2BD4C66}" type="slidenum">
              <a:rPr lang="en-US" smtClean="0"/>
              <a:pPr/>
              <a:t>‹#›</a:t>
            </a:fld>
            <a:endParaRPr lang="en-US"/>
          </a:p>
        </p:txBody>
      </p:sp>
    </p:spTree>
    <p:extLst>
      <p:ext uri="{BB962C8B-B14F-4D97-AF65-F5344CB8AC3E}">
        <p14:creationId xmlns:p14="http://schemas.microsoft.com/office/powerpoint/2010/main" val="223484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642332-AF30-4544-A65E-4DE1E7BE9ACC}" type="slidenum">
              <a:rPr lang="en-US" smtClean="0"/>
              <a:pPr/>
              <a:t>‹#›</a:t>
            </a:fld>
            <a:endParaRPr lang="en-US"/>
          </a:p>
        </p:txBody>
      </p:sp>
    </p:spTree>
    <p:extLst>
      <p:ext uri="{BB962C8B-B14F-4D97-AF65-F5344CB8AC3E}">
        <p14:creationId xmlns:p14="http://schemas.microsoft.com/office/powerpoint/2010/main" val="94729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99F190-E71C-4CC6-90BE-3367EBF1E2D2}" type="slidenum">
              <a:rPr lang="en-US" smtClean="0"/>
              <a:pPr/>
              <a:t>‹#›</a:t>
            </a:fld>
            <a:endParaRPr lang="en-US"/>
          </a:p>
        </p:txBody>
      </p:sp>
    </p:spTree>
    <p:extLst>
      <p:ext uri="{BB962C8B-B14F-4D97-AF65-F5344CB8AC3E}">
        <p14:creationId xmlns:p14="http://schemas.microsoft.com/office/powerpoint/2010/main" val="186534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29FC153-D447-45C5-8A9E-042DC726DF1E}" type="slidenum">
              <a:rPr lang="en-US" smtClean="0"/>
              <a:pPr/>
              <a:t>‹#›</a:t>
            </a:fld>
            <a:endParaRPr lang="en-US"/>
          </a:p>
        </p:txBody>
      </p:sp>
    </p:spTree>
    <p:extLst>
      <p:ext uri="{BB962C8B-B14F-4D97-AF65-F5344CB8AC3E}">
        <p14:creationId xmlns:p14="http://schemas.microsoft.com/office/powerpoint/2010/main" val="347445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E60CD06-CBC1-4226-867B-01F8322C5EE5}" type="slidenum">
              <a:rPr lang="en-US" smtClean="0"/>
              <a:pPr/>
              <a:t>‹#›</a:t>
            </a:fld>
            <a:endParaRPr lang="en-US"/>
          </a:p>
        </p:txBody>
      </p:sp>
    </p:spTree>
    <p:extLst>
      <p:ext uri="{BB962C8B-B14F-4D97-AF65-F5344CB8AC3E}">
        <p14:creationId xmlns:p14="http://schemas.microsoft.com/office/powerpoint/2010/main" val="309369281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5"/>
          <p:cNvSpPr txBox="1">
            <a:spLocks noChangeArrowheads="1"/>
          </p:cNvSpPr>
          <p:nvPr/>
        </p:nvSpPr>
        <p:spPr>
          <a:xfrm>
            <a:off x="0" y="457200"/>
            <a:ext cx="9144000" cy="1371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endParaRPr lang="en-US" sz="2000" b="1" dirty="0" smtClean="0">
              <a:cs typeface="Arial" panose="020B0604020202020204" pitchFamily="34" charset="0"/>
            </a:endParaRPr>
          </a:p>
          <a:p>
            <a:pPr algn="ctr"/>
            <a:r>
              <a:rPr lang="vi-VN" sz="2000" b="1" dirty="0" smtClean="0">
                <a:cs typeface="Arial" panose="020B0604020202020204" pitchFamily="34" charset="0"/>
              </a:rPr>
              <a:t>TRƯỜNG CAO ĐẲNG CÔNG NGHỆ THÔNG TIN HỮU NGHỊ VIỆT-HÀN</a:t>
            </a:r>
          </a:p>
          <a:p>
            <a:pPr algn="ctr"/>
            <a:r>
              <a:rPr lang="en-US" sz="2000" b="1" dirty="0" smtClean="0">
                <a:cs typeface="Arial" panose="020B0604020202020204" pitchFamily="34" charset="0"/>
              </a:rPr>
              <a:t> </a:t>
            </a:r>
            <a:endParaRPr lang="vi-VN" sz="2000" b="1" dirty="0">
              <a:cs typeface="Arial" panose="020B0604020202020204" pitchFamily="34" charset="0"/>
            </a:endParaRPr>
          </a:p>
          <a:p>
            <a:pPr algn="ctr"/>
            <a:endParaRPr lang="vi-VN" sz="2000" b="1" dirty="0" smtClean="0">
              <a:cs typeface="Arial" panose="020B0604020202020204" pitchFamily="34" charset="0"/>
            </a:endParaRPr>
          </a:p>
          <a:p>
            <a:pPr algn="ctr"/>
            <a:r>
              <a:rPr lang="en-US" b="1" dirty="0" smtClean="0">
                <a:solidFill>
                  <a:srgbClr val="FFFF00"/>
                </a:solidFill>
                <a:cs typeface="Arial" panose="020B0604020202020204" pitchFamily="34" charset="0"/>
              </a:rPr>
              <a:t> </a:t>
            </a:r>
            <a:endParaRPr lang="vi-VN" b="1" dirty="0">
              <a:solidFill>
                <a:srgbClr val="FFFF00"/>
              </a:solidFill>
              <a:cs typeface="Arial" panose="020B0604020202020204" pitchFamily="34" charset="0"/>
            </a:endParaRPr>
          </a:p>
        </p:txBody>
      </p:sp>
      <p:sp>
        <p:nvSpPr>
          <p:cNvPr id="51" name="Title 1"/>
          <p:cNvSpPr txBox="1">
            <a:spLocks/>
          </p:cNvSpPr>
          <p:nvPr/>
        </p:nvSpPr>
        <p:spPr bwMode="auto">
          <a:xfrm>
            <a:off x="30480" y="2286000"/>
            <a:ext cx="911352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pitchFamily="34" charset="0"/>
              </a:defRPr>
            </a:lvl2pPr>
            <a:lvl3pPr algn="l" rtl="0" eaLnBrk="1" fontAlgn="base" hangingPunct="1">
              <a:spcBef>
                <a:spcPct val="0"/>
              </a:spcBef>
              <a:spcAft>
                <a:spcPct val="0"/>
              </a:spcAft>
              <a:defRPr sz="4000" b="1">
                <a:solidFill>
                  <a:schemeClr val="tx2"/>
                </a:solidFill>
                <a:latin typeface="Arial" pitchFamily="34" charset="0"/>
              </a:defRPr>
            </a:lvl3pPr>
            <a:lvl4pPr algn="l" rtl="0" eaLnBrk="1" fontAlgn="base" hangingPunct="1">
              <a:spcBef>
                <a:spcPct val="0"/>
              </a:spcBef>
              <a:spcAft>
                <a:spcPct val="0"/>
              </a:spcAft>
              <a:defRPr sz="4000" b="1">
                <a:solidFill>
                  <a:schemeClr val="tx2"/>
                </a:solidFill>
                <a:latin typeface="Arial" pitchFamily="34" charset="0"/>
              </a:defRPr>
            </a:lvl4pPr>
            <a:lvl5pPr algn="l" rtl="0" eaLnBrk="1" fontAlgn="base" hangingPunct="1">
              <a:spcBef>
                <a:spcPct val="0"/>
              </a:spcBef>
              <a:spcAft>
                <a:spcPct val="0"/>
              </a:spcAft>
              <a:defRPr sz="4000" b="1">
                <a:solidFill>
                  <a:schemeClr val="tx2"/>
                </a:solidFill>
                <a:latin typeface="Arial" pitchFamily="34" charset="0"/>
              </a:defRPr>
            </a:lvl5pPr>
            <a:lvl6pPr marL="457200" algn="l" rtl="0" eaLnBrk="1" fontAlgn="base" hangingPunct="1">
              <a:spcBef>
                <a:spcPct val="0"/>
              </a:spcBef>
              <a:spcAft>
                <a:spcPct val="0"/>
              </a:spcAft>
              <a:defRPr sz="4000" b="1">
                <a:solidFill>
                  <a:schemeClr val="tx2"/>
                </a:solidFill>
                <a:latin typeface="Arial" pitchFamily="34" charset="0"/>
              </a:defRPr>
            </a:lvl6pPr>
            <a:lvl7pPr marL="914400" algn="l" rtl="0" eaLnBrk="1" fontAlgn="base" hangingPunct="1">
              <a:spcBef>
                <a:spcPct val="0"/>
              </a:spcBef>
              <a:spcAft>
                <a:spcPct val="0"/>
              </a:spcAft>
              <a:defRPr sz="4000" b="1">
                <a:solidFill>
                  <a:schemeClr val="tx2"/>
                </a:solidFill>
                <a:latin typeface="Arial" pitchFamily="34" charset="0"/>
              </a:defRPr>
            </a:lvl7pPr>
            <a:lvl8pPr marL="1371600" algn="l" rtl="0" eaLnBrk="1" fontAlgn="base" hangingPunct="1">
              <a:spcBef>
                <a:spcPct val="0"/>
              </a:spcBef>
              <a:spcAft>
                <a:spcPct val="0"/>
              </a:spcAft>
              <a:defRPr sz="4000" b="1">
                <a:solidFill>
                  <a:schemeClr val="tx2"/>
                </a:solidFill>
                <a:latin typeface="Arial" pitchFamily="34" charset="0"/>
              </a:defRPr>
            </a:lvl8pPr>
            <a:lvl9pPr marL="1828800" algn="l" rtl="0" eaLnBrk="1" fontAlgn="base" hangingPunct="1">
              <a:spcBef>
                <a:spcPct val="0"/>
              </a:spcBef>
              <a:spcAft>
                <a:spcPct val="0"/>
              </a:spcAft>
              <a:defRPr sz="4000" b="1">
                <a:solidFill>
                  <a:schemeClr val="tx2"/>
                </a:solidFill>
                <a:latin typeface="Arial" pitchFamily="34" charset="0"/>
              </a:defRPr>
            </a:lvl9pPr>
          </a:lstStyle>
          <a:p>
            <a:pPr algn="ctr"/>
            <a:r>
              <a:rPr lang="en-US" sz="3200" kern="0" dirty="0" smtClean="0">
                <a:solidFill>
                  <a:schemeClr val="tx1"/>
                </a:solidFill>
                <a:latin typeface="Arial" panose="020B0604020202020204" pitchFamily="34" charset="0"/>
                <a:cs typeface="Arial" panose="020B0604020202020204" pitchFamily="34" charset="0"/>
              </a:rPr>
              <a:t>HỆ THỐNG QUẢN LÝ SINH VIÊN </a:t>
            </a:r>
          </a:p>
          <a:p>
            <a:pPr algn="ctr"/>
            <a:r>
              <a:rPr lang="en-US" sz="3200" kern="0" dirty="0" smtClean="0">
                <a:solidFill>
                  <a:schemeClr val="tx1"/>
                </a:solidFill>
                <a:latin typeface="Arial" panose="020B0604020202020204" pitchFamily="34" charset="0"/>
                <a:cs typeface="Arial" panose="020B0604020202020204" pitchFamily="34" charset="0"/>
              </a:rPr>
              <a:t>DỰA TRÊN VI ĐIỀU KHIỂN ARDUINO VÀ MẠCH ĐỌC THẺ TỪ</a:t>
            </a:r>
            <a:endParaRPr lang="en-US" sz="3200" kern="0" dirty="0">
              <a:solidFill>
                <a:schemeClr val="tx1"/>
              </a:solidFill>
              <a:latin typeface="Arial" panose="020B0604020202020204" pitchFamily="34" charset="0"/>
              <a:cs typeface="Arial" panose="020B0604020202020204" pitchFamily="34" charset="0"/>
            </a:endParaRPr>
          </a:p>
        </p:txBody>
      </p:sp>
      <p:sp>
        <p:nvSpPr>
          <p:cNvPr id="52" name="Subtitle 2"/>
          <p:cNvSpPr txBox="1">
            <a:spLocks/>
          </p:cNvSpPr>
          <p:nvPr/>
        </p:nvSpPr>
        <p:spPr bwMode="auto">
          <a:xfrm>
            <a:off x="-8022" y="4180973"/>
            <a:ext cx="9152021" cy="782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en-US" sz="2400" kern="0" dirty="0" smtClean="0">
                <a:latin typeface="Times New Roman" pitchFamily="18" charset="0"/>
                <a:cs typeface="Times New Roman" pitchFamily="18" charset="0"/>
              </a:rPr>
              <a:t> </a:t>
            </a:r>
          </a:p>
          <a:p>
            <a:pPr marL="0" indent="0">
              <a:buNone/>
            </a:pPr>
            <a:endParaRPr lang="en-US" kern="0" dirty="0">
              <a:solidFill>
                <a:srgbClr val="FFFF00"/>
              </a:solidFill>
              <a:latin typeface="Times New Roman" pitchFamily="18" charset="0"/>
              <a:cs typeface="Times New Roman" pitchFamily="18" charset="0"/>
            </a:endParaRPr>
          </a:p>
        </p:txBody>
      </p:sp>
      <p:sp>
        <p:nvSpPr>
          <p:cNvPr id="53" name="Rectangle 5"/>
          <p:cNvSpPr txBox="1">
            <a:spLocks noChangeArrowheads="1"/>
          </p:cNvSpPr>
          <p:nvPr/>
        </p:nvSpPr>
        <p:spPr bwMode="white">
          <a:xfrm>
            <a:off x="30480" y="5763293"/>
            <a:ext cx="9144000" cy="69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2000" b="1" dirty="0" smtClean="0">
                <a:solidFill>
                  <a:schemeClr val="tx1"/>
                </a:solidFill>
                <a:cs typeface="Arial" panose="020B0604020202020204" pitchFamily="34" charset="0"/>
              </a:rPr>
              <a:t>ĐÀ NẴNG 07/2017</a:t>
            </a:r>
            <a:endParaRPr lang="vi-VN" sz="2000" b="1" dirty="0" smtClean="0">
              <a:solidFill>
                <a:schemeClr val="tx1"/>
              </a:solidFill>
              <a:cs typeface="Arial" panose="020B0604020202020204" pitchFamily="34"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4114800" y="76200"/>
            <a:ext cx="742950" cy="700405"/>
          </a:xfrm>
          <a:prstGeom prst="rect">
            <a:avLst/>
          </a:prstGeom>
        </p:spPr>
      </p:pic>
      <p:sp>
        <p:nvSpPr>
          <p:cNvPr id="2" name="Slide Number Placeholder 1"/>
          <p:cNvSpPr>
            <a:spLocks noGrp="1"/>
          </p:cNvSpPr>
          <p:nvPr>
            <p:ph type="sldNum" sz="quarter" idx="11"/>
          </p:nvPr>
        </p:nvSpPr>
        <p:spPr/>
        <p:txBody>
          <a:bodyPr/>
          <a:lstStyle/>
          <a:p>
            <a:endParaRPr lang="en-US" dirty="0"/>
          </a:p>
        </p:txBody>
      </p:sp>
    </p:spTree>
    <p:extLst>
      <p:ext uri="{BB962C8B-B14F-4D97-AF65-F5344CB8AC3E}">
        <p14:creationId xmlns:p14="http://schemas.microsoft.com/office/powerpoint/2010/main" val="166534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10</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r>
              <a:rPr lang="en-US" sz="2400" b="1" dirty="0">
                <a:solidFill>
                  <a:srgbClr val="C00000"/>
                </a:solidFill>
              </a:rPr>
              <a:t>PHẦN B – NỘI DUNG VÀ PHƯƠNG PHÁP NGHIÊN CỨU</a:t>
            </a:r>
          </a:p>
        </p:txBody>
      </p:sp>
      <p:sp>
        <p:nvSpPr>
          <p:cNvPr id="9" name="Rectangle 8"/>
          <p:cNvSpPr/>
          <p:nvPr/>
        </p:nvSpPr>
        <p:spPr>
          <a:xfrm>
            <a:off x="208546" y="745153"/>
            <a:ext cx="8935453" cy="2123658"/>
          </a:xfrm>
          <a:prstGeom prst="rect">
            <a:avLst/>
          </a:prstGeom>
        </p:spPr>
        <p:txBody>
          <a:bodyPr wrap="square">
            <a:spAutoFit/>
          </a:bodyPr>
          <a:lstStyle/>
          <a:p>
            <a:endParaRPr lang="it-IT" sz="2400" b="1" dirty="0" smtClean="0"/>
          </a:p>
          <a:p>
            <a:pPr marL="342900" indent="-342900">
              <a:lnSpc>
                <a:spcPct val="150000"/>
              </a:lnSpc>
              <a:buFont typeface="Wingdings" panose="05000000000000000000" pitchFamily="2" charset="2"/>
              <a:buChar char="v"/>
            </a:pPr>
            <a:r>
              <a:rPr lang="en-US" sz="2400" dirty="0" err="1" smtClean="0"/>
              <a:t>Thiết</a:t>
            </a:r>
            <a:r>
              <a:rPr lang="en-US" sz="2400" dirty="0" smtClean="0"/>
              <a:t> </a:t>
            </a:r>
            <a:r>
              <a:rPr lang="en-US" sz="2400" dirty="0" err="1" smtClean="0"/>
              <a:t>kế</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a:t> </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quan</a:t>
            </a:r>
            <a:r>
              <a:rPr lang="en-US" sz="2400" dirty="0" smtClean="0"/>
              <a:t> </a:t>
            </a:r>
            <a:r>
              <a:rPr lang="en-US" sz="2400" dirty="0" err="1" smtClean="0"/>
              <a:t>hệ</a:t>
            </a:r>
            <a:r>
              <a:rPr lang="en-US" sz="2400" dirty="0" smtClean="0"/>
              <a:t> CSDL</a:t>
            </a:r>
            <a:endParaRPr lang="en-US" sz="2400" dirty="0"/>
          </a:p>
          <a:p>
            <a:pPr lvl="2">
              <a:lnSpc>
                <a:spcPct val="150000"/>
              </a:lnSpc>
            </a:pPr>
            <a:r>
              <a:rPr lang="en-US" sz="2400" dirty="0" smtClean="0"/>
              <a:t> </a:t>
            </a:r>
          </a:p>
          <a:p>
            <a:pPr lvl="1">
              <a:lnSpc>
                <a:spcPct val="150000"/>
              </a:lnSpc>
            </a:pPr>
            <a:endParaRPr lang="da-DK" sz="24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93964" y="1752601"/>
            <a:ext cx="8458199" cy="5105400"/>
          </a:xfrm>
          <a:prstGeom prst="rect">
            <a:avLst/>
          </a:prstGeom>
          <a:noFill/>
          <a:ln>
            <a:noFill/>
          </a:ln>
        </p:spPr>
      </p:pic>
    </p:spTree>
    <p:extLst>
      <p:ext uri="{BB962C8B-B14F-4D97-AF65-F5344CB8AC3E}">
        <p14:creationId xmlns:p14="http://schemas.microsoft.com/office/powerpoint/2010/main" val="563265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11</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r>
              <a:rPr lang="en-US" sz="2400" b="1" dirty="0">
                <a:solidFill>
                  <a:srgbClr val="C00000"/>
                </a:solidFill>
              </a:rPr>
              <a:t>PHẦN B – NỘI DUNG VÀ PHƯƠNG PHÁP NGHIÊN CỨU</a:t>
            </a:r>
          </a:p>
        </p:txBody>
      </p:sp>
      <p:sp>
        <p:nvSpPr>
          <p:cNvPr id="9" name="Rectangle 8"/>
          <p:cNvSpPr/>
          <p:nvPr/>
        </p:nvSpPr>
        <p:spPr>
          <a:xfrm>
            <a:off x="208546" y="745153"/>
            <a:ext cx="8935453" cy="1754326"/>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smtClean="0"/>
              <a:t>Thiết</a:t>
            </a:r>
            <a:r>
              <a:rPr lang="en-US" sz="2400" dirty="0" smtClean="0"/>
              <a:t> </a:t>
            </a:r>
            <a:r>
              <a:rPr lang="en-US" sz="2400" dirty="0" err="1" smtClean="0"/>
              <a:t>kế</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a:t> </a:t>
            </a:r>
            <a:r>
              <a:rPr lang="en-US" sz="2400" dirty="0" smtClean="0"/>
              <a:t>- </a:t>
            </a:r>
            <a:r>
              <a:rPr lang="en-US" sz="2400" dirty="0" err="1" smtClean="0"/>
              <a:t>Lưu</a:t>
            </a:r>
            <a:r>
              <a:rPr lang="en-US" sz="2400" dirty="0" smtClean="0"/>
              <a:t> </a:t>
            </a:r>
            <a:r>
              <a:rPr lang="en-US" sz="2400" dirty="0" err="1" smtClean="0"/>
              <a:t>đồ</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quét</a:t>
            </a:r>
            <a:r>
              <a:rPr lang="en-US" sz="2400" dirty="0" smtClean="0"/>
              <a:t> </a:t>
            </a:r>
            <a:r>
              <a:rPr lang="en-US" sz="2400" dirty="0" err="1" smtClean="0"/>
              <a:t>thẻ</a:t>
            </a:r>
            <a:r>
              <a:rPr lang="en-US" sz="2400" dirty="0" smtClean="0"/>
              <a:t> </a:t>
            </a:r>
            <a:r>
              <a:rPr lang="en-US" sz="2400" dirty="0" err="1" smtClean="0"/>
              <a:t>từ</a:t>
            </a:r>
            <a:endParaRPr lang="en-US" sz="2400" dirty="0"/>
          </a:p>
          <a:p>
            <a:pPr lvl="2">
              <a:lnSpc>
                <a:spcPct val="150000"/>
              </a:lnSpc>
            </a:pPr>
            <a:r>
              <a:rPr lang="en-US" sz="2400" dirty="0" smtClean="0"/>
              <a:t> </a:t>
            </a:r>
          </a:p>
          <a:p>
            <a:pPr lvl="1">
              <a:lnSpc>
                <a:spcPct val="150000"/>
              </a:lnSpc>
            </a:pPr>
            <a:endParaRPr lang="da-DK" sz="2400" dirty="0"/>
          </a:p>
        </p:txBody>
      </p:sp>
      <p:pic>
        <p:nvPicPr>
          <p:cNvPr id="6" name="Picture 5" descr="D:\@GOOGLE DRIVE\VIETHANIT\LuongKhanhTy-VoVanHuan Quan ly the tu sinh vien\Bao cao nghiem thu\Thuat toan diem danh 2.png"/>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732882" y="-210218"/>
            <a:ext cx="5638800" cy="8497635"/>
          </a:xfrm>
          <a:prstGeom prst="rect">
            <a:avLst/>
          </a:prstGeom>
          <a:noFill/>
          <a:ln>
            <a:noFill/>
          </a:ln>
        </p:spPr>
      </p:pic>
    </p:spTree>
    <p:extLst>
      <p:ext uri="{BB962C8B-B14F-4D97-AF65-F5344CB8AC3E}">
        <p14:creationId xmlns:p14="http://schemas.microsoft.com/office/powerpoint/2010/main" val="3033860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12</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r>
              <a:rPr lang="en-US" sz="2400" b="1" dirty="0">
                <a:solidFill>
                  <a:srgbClr val="C00000"/>
                </a:solidFill>
              </a:rPr>
              <a:t>PHẦN B – NỘI DUNG VÀ PHƯƠNG PHÁP NGHIÊN CỨU</a:t>
            </a:r>
          </a:p>
        </p:txBody>
      </p:sp>
      <p:sp>
        <p:nvSpPr>
          <p:cNvPr id="9" name="Rectangle 8"/>
          <p:cNvSpPr/>
          <p:nvPr/>
        </p:nvSpPr>
        <p:spPr>
          <a:xfrm>
            <a:off x="208546" y="745153"/>
            <a:ext cx="8935453" cy="1754326"/>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smtClean="0"/>
              <a:t>Thiết</a:t>
            </a:r>
            <a:r>
              <a:rPr lang="en-US" sz="2400" dirty="0" smtClean="0"/>
              <a:t> </a:t>
            </a:r>
            <a:r>
              <a:rPr lang="en-US" sz="2400" dirty="0" err="1" smtClean="0"/>
              <a:t>kế</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a:t> </a:t>
            </a:r>
            <a:r>
              <a:rPr lang="en-US" sz="2400" dirty="0" smtClean="0"/>
              <a:t>- </a:t>
            </a:r>
            <a:r>
              <a:rPr lang="en-US" sz="2400" dirty="0" err="1" smtClean="0"/>
              <a:t>Lưu</a:t>
            </a:r>
            <a:r>
              <a:rPr lang="en-US" sz="2400" dirty="0" smtClean="0"/>
              <a:t> </a:t>
            </a:r>
            <a:r>
              <a:rPr lang="en-US" sz="2400" dirty="0" err="1" smtClean="0"/>
              <a:t>đồ</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quét</a:t>
            </a:r>
            <a:r>
              <a:rPr lang="en-US" sz="2400" dirty="0" smtClean="0"/>
              <a:t> </a:t>
            </a:r>
            <a:r>
              <a:rPr lang="en-US" sz="2400" dirty="0" err="1" smtClean="0"/>
              <a:t>thẻ</a:t>
            </a:r>
            <a:r>
              <a:rPr lang="en-US" sz="2400" dirty="0" smtClean="0"/>
              <a:t> </a:t>
            </a:r>
            <a:r>
              <a:rPr lang="en-US" sz="2400" dirty="0" err="1" smtClean="0"/>
              <a:t>từ</a:t>
            </a:r>
            <a:endParaRPr lang="en-US" sz="2400" dirty="0"/>
          </a:p>
          <a:p>
            <a:pPr lvl="2">
              <a:lnSpc>
                <a:spcPct val="150000"/>
              </a:lnSpc>
            </a:pPr>
            <a:r>
              <a:rPr lang="en-US" sz="2400" dirty="0" smtClean="0"/>
              <a:t> </a:t>
            </a:r>
          </a:p>
          <a:p>
            <a:pPr lvl="1">
              <a:lnSpc>
                <a:spcPct val="150000"/>
              </a:lnSpc>
            </a:pPr>
            <a:endParaRPr lang="da-DK" sz="2400" dirty="0"/>
          </a:p>
        </p:txBody>
      </p:sp>
      <p:pic>
        <p:nvPicPr>
          <p:cNvPr id="6" name="Picture 5" descr="D:\@GOOGLE DRIVE\VIETHANIT\LuongKhanhTy-VoVanHuan Quan ly the tu sinh vien\Bao cao nghiem thu\Thuat toan diem danh 2.png"/>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732882" y="-210218"/>
            <a:ext cx="5638800" cy="8497635"/>
          </a:xfrm>
          <a:prstGeom prst="rect">
            <a:avLst/>
          </a:prstGeom>
          <a:noFill/>
          <a:ln>
            <a:noFill/>
          </a:ln>
        </p:spPr>
      </p:pic>
    </p:spTree>
    <p:extLst>
      <p:ext uri="{BB962C8B-B14F-4D97-AF65-F5344CB8AC3E}">
        <p14:creationId xmlns:p14="http://schemas.microsoft.com/office/powerpoint/2010/main" val="381111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13</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r>
              <a:rPr lang="en-US" sz="2400" b="1" dirty="0">
                <a:solidFill>
                  <a:srgbClr val="C00000"/>
                </a:solidFill>
              </a:rPr>
              <a:t>PHẦN B – NỘI DUNG VÀ PHƯƠNG PHÁP NGHIÊN CỨU</a:t>
            </a:r>
          </a:p>
        </p:txBody>
      </p:sp>
      <p:sp>
        <p:nvSpPr>
          <p:cNvPr id="9" name="Rectangle 8"/>
          <p:cNvSpPr/>
          <p:nvPr/>
        </p:nvSpPr>
        <p:spPr>
          <a:xfrm>
            <a:off x="208546" y="745153"/>
            <a:ext cx="8935453" cy="1754326"/>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smtClean="0"/>
              <a:t>Thiết</a:t>
            </a:r>
            <a:r>
              <a:rPr lang="en-US" sz="2400" dirty="0" smtClean="0"/>
              <a:t> </a:t>
            </a:r>
            <a:r>
              <a:rPr lang="en-US" sz="2400" dirty="0" err="1" smtClean="0"/>
              <a:t>kế</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a:t> </a:t>
            </a:r>
            <a:r>
              <a:rPr lang="en-US" sz="2400" dirty="0" smtClean="0"/>
              <a:t>- </a:t>
            </a:r>
            <a:r>
              <a:rPr lang="en-US" sz="2400" dirty="0" err="1" smtClean="0"/>
              <a:t>Lưu</a:t>
            </a:r>
            <a:r>
              <a:rPr lang="en-US" sz="2400" dirty="0" smtClean="0"/>
              <a:t> </a:t>
            </a:r>
            <a:r>
              <a:rPr lang="en-US" sz="2400" dirty="0" err="1" smtClean="0"/>
              <a:t>đồ</a:t>
            </a:r>
            <a:r>
              <a:rPr lang="en-US" sz="2400" dirty="0" smtClean="0"/>
              <a:t> </a:t>
            </a:r>
            <a:r>
              <a:rPr lang="en-US" sz="2400" dirty="0" err="1" smtClean="0"/>
              <a:t>cập</a:t>
            </a:r>
            <a:r>
              <a:rPr lang="en-US" sz="2400" dirty="0" smtClean="0"/>
              <a:t> </a:t>
            </a:r>
            <a:r>
              <a:rPr lang="en-US" sz="2400" dirty="0" err="1" smtClean="0"/>
              <a:t>nhật</a:t>
            </a:r>
            <a:r>
              <a:rPr lang="en-US" sz="2400" dirty="0" smtClean="0"/>
              <a:t> CSDL </a:t>
            </a:r>
            <a:r>
              <a:rPr lang="en-US" sz="2400" dirty="0" err="1" smtClean="0"/>
              <a:t>điểm</a:t>
            </a:r>
            <a:r>
              <a:rPr lang="en-US" sz="2400" dirty="0" smtClean="0"/>
              <a:t> </a:t>
            </a:r>
            <a:r>
              <a:rPr lang="en-US" sz="2400" dirty="0" err="1" smtClean="0"/>
              <a:t>danh</a:t>
            </a:r>
            <a:r>
              <a:rPr lang="en-US" sz="2400" dirty="0" smtClean="0"/>
              <a:t> </a:t>
            </a:r>
            <a:r>
              <a:rPr lang="en-US" sz="2400" dirty="0" err="1" smtClean="0"/>
              <a:t>sv</a:t>
            </a:r>
            <a:endParaRPr lang="en-US" sz="2400" dirty="0"/>
          </a:p>
          <a:p>
            <a:pPr lvl="2">
              <a:lnSpc>
                <a:spcPct val="150000"/>
              </a:lnSpc>
            </a:pPr>
            <a:r>
              <a:rPr lang="en-US" sz="2400" dirty="0" smtClean="0"/>
              <a:t> </a:t>
            </a:r>
          </a:p>
          <a:p>
            <a:pPr lvl="1">
              <a:lnSpc>
                <a:spcPct val="150000"/>
              </a:lnSpc>
            </a:pPr>
            <a:endParaRPr lang="da-DK" sz="2400" dirty="0"/>
          </a:p>
        </p:txBody>
      </p:sp>
      <p:pic>
        <p:nvPicPr>
          <p:cNvPr id="7" name="Picture 6" descr="D:\@GOOGLE DRIVE\VIETHANIT\LuongKhanhTy-VoVanHuan Quan ly the tu sinh vien\Bao cao nghiem thu\Thuat toan diem danh 2.png"/>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756610" y="-20053"/>
            <a:ext cx="5534525" cy="8173455"/>
          </a:xfrm>
          <a:prstGeom prst="rect">
            <a:avLst/>
          </a:prstGeom>
          <a:noFill/>
          <a:ln>
            <a:noFill/>
          </a:ln>
        </p:spPr>
      </p:pic>
    </p:spTree>
    <p:extLst>
      <p:ext uri="{BB962C8B-B14F-4D97-AF65-F5344CB8AC3E}">
        <p14:creationId xmlns:p14="http://schemas.microsoft.com/office/powerpoint/2010/main" val="2933875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14</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pPr algn="ctr"/>
            <a:r>
              <a:rPr lang="en-US" sz="2400" b="1" dirty="0">
                <a:solidFill>
                  <a:srgbClr val="C00000"/>
                </a:solidFill>
              </a:rPr>
              <a:t>PHẦN C – KẾT QUẢ VÀ KẾT LUẬN</a:t>
            </a:r>
          </a:p>
        </p:txBody>
      </p:sp>
      <p:sp>
        <p:nvSpPr>
          <p:cNvPr id="9" name="Rectangle 8"/>
          <p:cNvSpPr/>
          <p:nvPr/>
        </p:nvSpPr>
        <p:spPr>
          <a:xfrm>
            <a:off x="208546" y="745153"/>
            <a:ext cx="8935453" cy="1131848"/>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smtClean="0"/>
              <a:t>Mô</a:t>
            </a:r>
            <a:r>
              <a:rPr lang="en-US" sz="2400" dirty="0" smtClean="0"/>
              <a:t> </a:t>
            </a:r>
            <a:r>
              <a:rPr lang="en-US" sz="2400" dirty="0" err="1" smtClean="0"/>
              <a:t>tả</a:t>
            </a:r>
            <a:r>
              <a:rPr lang="en-US" sz="2400" dirty="0" smtClean="0"/>
              <a:t> </a:t>
            </a:r>
            <a:r>
              <a:rPr lang="en-US" sz="2400" dirty="0" err="1" smtClean="0"/>
              <a:t>sản</a:t>
            </a:r>
            <a:r>
              <a:rPr lang="en-US" sz="2400" dirty="0" smtClean="0"/>
              <a:t> </a:t>
            </a:r>
            <a:r>
              <a:rPr lang="en-US" sz="2400" dirty="0" err="1" smtClean="0"/>
              <a:t>phẩm</a:t>
            </a:r>
            <a:r>
              <a:rPr lang="en-US" sz="2400" dirty="0" smtClean="0"/>
              <a:t>: </a:t>
            </a:r>
            <a:r>
              <a:rPr lang="en-US" sz="2400" dirty="0"/>
              <a:t> </a:t>
            </a:r>
            <a:r>
              <a:rPr lang="en-US" sz="2400" dirty="0" smtClean="0"/>
              <a:t>- </a:t>
            </a:r>
            <a:r>
              <a:rPr lang="nl-NL" sz="2400" dirty="0"/>
              <a:t>Giao diện thông tin </a:t>
            </a:r>
            <a:r>
              <a:rPr lang="nl-NL" sz="2400" dirty="0" smtClean="0"/>
              <a:t>giảng </a:t>
            </a:r>
            <a:r>
              <a:rPr lang="nl-NL" sz="2400" dirty="0"/>
              <a:t>viên</a:t>
            </a:r>
            <a:r>
              <a:rPr lang="en-US" sz="2400" dirty="0" smtClean="0"/>
              <a:t> </a:t>
            </a:r>
          </a:p>
          <a:p>
            <a:pPr lvl="1">
              <a:lnSpc>
                <a:spcPct val="150000"/>
              </a:lnSpc>
            </a:pPr>
            <a:endParaRPr lang="da-DK" sz="24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75772" y="1443789"/>
            <a:ext cx="8000999" cy="5410200"/>
          </a:xfrm>
          <a:prstGeom prst="rect">
            <a:avLst/>
          </a:prstGeom>
          <a:noFill/>
          <a:ln>
            <a:noFill/>
          </a:ln>
        </p:spPr>
      </p:pic>
    </p:spTree>
    <p:extLst>
      <p:ext uri="{BB962C8B-B14F-4D97-AF65-F5344CB8AC3E}">
        <p14:creationId xmlns:p14="http://schemas.microsoft.com/office/powerpoint/2010/main" val="3199742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15</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pPr algn="ctr"/>
            <a:r>
              <a:rPr lang="en-US" sz="2400" b="1" dirty="0">
                <a:solidFill>
                  <a:srgbClr val="C00000"/>
                </a:solidFill>
              </a:rPr>
              <a:t>PHẦN C – KẾT QUẢ VÀ KẾT LUẬN</a:t>
            </a:r>
          </a:p>
        </p:txBody>
      </p:sp>
      <p:sp>
        <p:nvSpPr>
          <p:cNvPr id="9" name="Rectangle 8"/>
          <p:cNvSpPr/>
          <p:nvPr/>
        </p:nvSpPr>
        <p:spPr>
          <a:xfrm>
            <a:off x="208546" y="745153"/>
            <a:ext cx="8935453" cy="1200329"/>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smtClean="0"/>
              <a:t>Mô</a:t>
            </a:r>
            <a:r>
              <a:rPr lang="en-US" sz="2400" dirty="0" smtClean="0"/>
              <a:t> </a:t>
            </a:r>
            <a:r>
              <a:rPr lang="en-US" sz="2400" dirty="0" err="1" smtClean="0"/>
              <a:t>tả</a:t>
            </a:r>
            <a:r>
              <a:rPr lang="en-US" sz="2400" dirty="0" smtClean="0"/>
              <a:t> </a:t>
            </a:r>
            <a:r>
              <a:rPr lang="en-US" sz="2400" dirty="0" err="1" smtClean="0"/>
              <a:t>sản</a:t>
            </a:r>
            <a:r>
              <a:rPr lang="en-US" sz="2400" dirty="0" smtClean="0"/>
              <a:t> </a:t>
            </a:r>
            <a:r>
              <a:rPr lang="en-US" sz="2400" dirty="0" err="1" smtClean="0"/>
              <a:t>phẩm</a:t>
            </a:r>
            <a:r>
              <a:rPr lang="en-US" sz="2400" dirty="0" smtClean="0"/>
              <a:t>: </a:t>
            </a:r>
            <a:r>
              <a:rPr lang="en-US" sz="2400" dirty="0"/>
              <a:t> </a:t>
            </a:r>
            <a:r>
              <a:rPr lang="en-US" sz="2400" dirty="0" smtClean="0"/>
              <a:t>- </a:t>
            </a:r>
            <a:r>
              <a:rPr lang="nl-NL" sz="2400" dirty="0"/>
              <a:t>Giao diện thông tin </a:t>
            </a:r>
            <a:r>
              <a:rPr lang="en-US" sz="2400" dirty="0" err="1" smtClean="0"/>
              <a:t>sinh</a:t>
            </a:r>
            <a:r>
              <a:rPr lang="en-US" sz="2400" dirty="0" smtClean="0"/>
              <a:t> </a:t>
            </a:r>
            <a:r>
              <a:rPr lang="en-US" sz="2400" dirty="0" err="1" smtClean="0"/>
              <a:t>viên</a:t>
            </a:r>
            <a:endParaRPr lang="en-US" sz="2400" dirty="0" smtClean="0"/>
          </a:p>
          <a:p>
            <a:pPr lvl="1">
              <a:lnSpc>
                <a:spcPct val="150000"/>
              </a:lnSpc>
            </a:pPr>
            <a:endParaRPr lang="da-DK" sz="24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08545" y="1447800"/>
            <a:ext cx="8935453" cy="4763292"/>
          </a:xfrm>
          <a:prstGeom prst="rect">
            <a:avLst/>
          </a:prstGeom>
          <a:noFill/>
          <a:ln>
            <a:noFill/>
          </a:ln>
        </p:spPr>
      </p:pic>
    </p:spTree>
    <p:extLst>
      <p:ext uri="{BB962C8B-B14F-4D97-AF65-F5344CB8AC3E}">
        <p14:creationId xmlns:p14="http://schemas.microsoft.com/office/powerpoint/2010/main" val="1462802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16</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pPr algn="ctr"/>
            <a:r>
              <a:rPr lang="en-US" sz="2400" b="1" dirty="0">
                <a:solidFill>
                  <a:srgbClr val="C00000"/>
                </a:solidFill>
              </a:rPr>
              <a:t>PHẦN C – KẾT QUẢ VÀ KẾT LUẬN</a:t>
            </a:r>
          </a:p>
        </p:txBody>
      </p:sp>
      <p:sp>
        <p:nvSpPr>
          <p:cNvPr id="9" name="Rectangle 8"/>
          <p:cNvSpPr/>
          <p:nvPr/>
        </p:nvSpPr>
        <p:spPr>
          <a:xfrm>
            <a:off x="208546" y="745153"/>
            <a:ext cx="8935453" cy="1200329"/>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smtClean="0"/>
              <a:t>Mô</a:t>
            </a:r>
            <a:r>
              <a:rPr lang="en-US" sz="2400" dirty="0" smtClean="0"/>
              <a:t> </a:t>
            </a:r>
            <a:r>
              <a:rPr lang="en-US" sz="2400" dirty="0" err="1" smtClean="0"/>
              <a:t>tả</a:t>
            </a:r>
            <a:r>
              <a:rPr lang="en-US" sz="2400" dirty="0" smtClean="0"/>
              <a:t> </a:t>
            </a:r>
            <a:r>
              <a:rPr lang="en-US" sz="2400" dirty="0" err="1" smtClean="0"/>
              <a:t>sản</a:t>
            </a:r>
            <a:r>
              <a:rPr lang="en-US" sz="2400" dirty="0" smtClean="0"/>
              <a:t> </a:t>
            </a:r>
            <a:r>
              <a:rPr lang="en-US" sz="2400" dirty="0" err="1" smtClean="0"/>
              <a:t>phẩm</a:t>
            </a:r>
            <a:r>
              <a:rPr lang="en-US" sz="2400" dirty="0" smtClean="0"/>
              <a:t>: </a:t>
            </a:r>
            <a:r>
              <a:rPr lang="en-US" sz="2400" dirty="0"/>
              <a:t> </a:t>
            </a:r>
            <a:r>
              <a:rPr lang="en-US" sz="2400" dirty="0" smtClean="0"/>
              <a:t>- </a:t>
            </a:r>
            <a:r>
              <a:rPr lang="nl-NL" sz="2400" dirty="0"/>
              <a:t>Giao diện </a:t>
            </a:r>
            <a:r>
              <a:rPr lang="en-US" sz="2400" dirty="0" err="1" smtClean="0"/>
              <a:t>quản</a:t>
            </a:r>
            <a:r>
              <a:rPr lang="en-US" sz="2400" dirty="0" smtClean="0"/>
              <a:t> </a:t>
            </a:r>
            <a:r>
              <a:rPr lang="en-US" sz="2400" dirty="0" err="1" smtClean="0"/>
              <a:t>lý</a:t>
            </a:r>
            <a:r>
              <a:rPr lang="en-US" sz="2400" dirty="0" smtClean="0"/>
              <a:t> CSDL</a:t>
            </a:r>
          </a:p>
          <a:p>
            <a:pPr lvl="1">
              <a:lnSpc>
                <a:spcPct val="150000"/>
              </a:lnSpc>
            </a:pPr>
            <a:endParaRPr lang="da-DK" sz="24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08545" y="1399674"/>
            <a:ext cx="8935454" cy="5160167"/>
          </a:xfrm>
          <a:prstGeom prst="rect">
            <a:avLst/>
          </a:prstGeom>
          <a:noFill/>
          <a:ln>
            <a:noFill/>
          </a:ln>
        </p:spPr>
      </p:pic>
    </p:spTree>
    <p:extLst>
      <p:ext uri="{BB962C8B-B14F-4D97-AF65-F5344CB8AC3E}">
        <p14:creationId xmlns:p14="http://schemas.microsoft.com/office/powerpoint/2010/main" val="2778294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17</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pPr algn="ctr"/>
            <a:r>
              <a:rPr lang="en-US" sz="2400" b="1" dirty="0">
                <a:solidFill>
                  <a:srgbClr val="C00000"/>
                </a:solidFill>
              </a:rPr>
              <a:t>PHẦN C – KẾT QUẢ VÀ KẾT LUẬN</a:t>
            </a:r>
          </a:p>
        </p:txBody>
      </p:sp>
      <p:sp>
        <p:nvSpPr>
          <p:cNvPr id="9" name="Rectangle 8"/>
          <p:cNvSpPr/>
          <p:nvPr/>
        </p:nvSpPr>
        <p:spPr>
          <a:xfrm>
            <a:off x="208546" y="745153"/>
            <a:ext cx="8935453" cy="1200329"/>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smtClean="0"/>
              <a:t>Mô</a:t>
            </a:r>
            <a:r>
              <a:rPr lang="en-US" sz="2400" dirty="0" smtClean="0"/>
              <a:t> </a:t>
            </a:r>
            <a:r>
              <a:rPr lang="en-US" sz="2400" dirty="0" err="1" smtClean="0"/>
              <a:t>tả</a:t>
            </a:r>
            <a:r>
              <a:rPr lang="en-US" sz="2400" dirty="0" smtClean="0"/>
              <a:t> </a:t>
            </a:r>
            <a:r>
              <a:rPr lang="en-US" sz="2400" dirty="0" err="1" smtClean="0"/>
              <a:t>sản</a:t>
            </a:r>
            <a:r>
              <a:rPr lang="en-US" sz="2400" dirty="0" smtClean="0"/>
              <a:t> </a:t>
            </a:r>
            <a:r>
              <a:rPr lang="en-US" sz="2400" dirty="0" err="1" smtClean="0"/>
              <a:t>phẩm</a:t>
            </a:r>
            <a:r>
              <a:rPr lang="en-US" sz="2400" dirty="0" smtClean="0"/>
              <a:t>: </a:t>
            </a:r>
            <a:r>
              <a:rPr lang="en-US" sz="2400" dirty="0"/>
              <a:t> </a:t>
            </a:r>
            <a:r>
              <a:rPr lang="en-US" sz="2400" dirty="0" smtClean="0"/>
              <a:t>- </a:t>
            </a:r>
            <a:r>
              <a:rPr lang="nl-NL" sz="2400" dirty="0"/>
              <a:t>Giao diện </a:t>
            </a:r>
            <a:r>
              <a:rPr lang="en-US" sz="2400" dirty="0" err="1" smtClean="0"/>
              <a:t>quản</a:t>
            </a:r>
            <a:r>
              <a:rPr lang="en-US" sz="2400" dirty="0" smtClean="0"/>
              <a:t> </a:t>
            </a:r>
            <a:r>
              <a:rPr lang="en-US" sz="2400" dirty="0" err="1" smtClean="0"/>
              <a:t>lý</a:t>
            </a:r>
            <a:r>
              <a:rPr lang="en-US" sz="2400" dirty="0" smtClean="0"/>
              <a:t> CSDL</a:t>
            </a:r>
          </a:p>
          <a:p>
            <a:pPr lvl="1">
              <a:lnSpc>
                <a:spcPct val="150000"/>
              </a:lnSpc>
            </a:pPr>
            <a:endParaRPr lang="da-DK" sz="24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08545" y="1399674"/>
            <a:ext cx="8935454" cy="5160167"/>
          </a:xfrm>
          <a:prstGeom prst="rect">
            <a:avLst/>
          </a:prstGeom>
          <a:noFill/>
          <a:ln>
            <a:noFill/>
          </a:ln>
        </p:spPr>
      </p:pic>
    </p:spTree>
    <p:extLst>
      <p:ext uri="{BB962C8B-B14F-4D97-AF65-F5344CB8AC3E}">
        <p14:creationId xmlns:p14="http://schemas.microsoft.com/office/powerpoint/2010/main" val="2766450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18</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pPr algn="ctr"/>
            <a:r>
              <a:rPr lang="en-US" sz="2400" b="1" dirty="0">
                <a:solidFill>
                  <a:srgbClr val="C00000"/>
                </a:solidFill>
              </a:rPr>
              <a:t>PHẦN C – KẾT QUẢ VÀ KẾT LUẬN</a:t>
            </a:r>
          </a:p>
        </p:txBody>
      </p:sp>
      <p:sp>
        <p:nvSpPr>
          <p:cNvPr id="9" name="Rectangle 8"/>
          <p:cNvSpPr/>
          <p:nvPr/>
        </p:nvSpPr>
        <p:spPr>
          <a:xfrm>
            <a:off x="208546" y="745153"/>
            <a:ext cx="8935453" cy="4524315"/>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smtClean="0"/>
              <a:t>Đánh</a:t>
            </a:r>
            <a:r>
              <a:rPr lang="en-US" sz="2400" dirty="0" smtClean="0"/>
              <a:t> </a:t>
            </a:r>
            <a:r>
              <a:rPr lang="en-US" sz="2400" dirty="0" err="1" smtClean="0"/>
              <a:t>giá</a:t>
            </a:r>
            <a:r>
              <a:rPr lang="en-US" sz="2400" dirty="0" smtClean="0"/>
              <a:t>:</a:t>
            </a:r>
          </a:p>
          <a:p>
            <a:pPr marL="342900" indent="-342900" algn="just">
              <a:lnSpc>
                <a:spcPct val="150000"/>
              </a:lnSpc>
              <a:buFontTx/>
              <a:buChar char="-"/>
            </a:pPr>
            <a:r>
              <a:rPr lang="nl-NL" sz="2400" dirty="0" smtClean="0"/>
              <a:t>Mô </a:t>
            </a:r>
            <a:r>
              <a:rPr lang="nl-NL" sz="2400" dirty="0"/>
              <a:t>hình hệ thống quản lý và kiểm soát sinh viên </a:t>
            </a:r>
            <a:r>
              <a:rPr lang="nl-NL" sz="2400" dirty="0" smtClean="0"/>
              <a:t>được </a:t>
            </a:r>
            <a:r>
              <a:rPr lang="nl-NL" sz="2400" dirty="0"/>
              <a:t>thử </a:t>
            </a:r>
            <a:r>
              <a:rPr lang="nl-NL" sz="2400" dirty="0" smtClean="0"/>
              <a:t>nghiệm đạt </a:t>
            </a:r>
            <a:r>
              <a:rPr lang="nl-NL" sz="2400" dirty="0"/>
              <a:t>được </a:t>
            </a:r>
            <a:r>
              <a:rPr lang="nl-NL" sz="2400" dirty="0" smtClean="0"/>
              <a:t>kết quả như </a:t>
            </a:r>
            <a:r>
              <a:rPr lang="nl-NL" sz="2400" dirty="0"/>
              <a:t>mục tiêu ý tưởng đặt ra với độ ổn định và chính xác cao </a:t>
            </a:r>
            <a:r>
              <a:rPr lang="nl-NL" sz="2400" dirty="0" smtClean="0"/>
              <a:t> </a:t>
            </a:r>
          </a:p>
          <a:p>
            <a:pPr marL="342900" indent="-342900" algn="just">
              <a:lnSpc>
                <a:spcPct val="150000"/>
              </a:lnSpc>
              <a:buFontTx/>
              <a:buChar char="-"/>
            </a:pPr>
            <a:r>
              <a:rPr lang="nl-NL" sz="2400" dirty="0" smtClean="0"/>
              <a:t>Sản phẩm góp </a:t>
            </a:r>
            <a:r>
              <a:rPr lang="nl-NL" sz="2400" dirty="0"/>
              <a:t>phần vào việc tự động hóa quá trình quản lý sinh viên một cách nhanh chóng, chính xác, chặt chẽ và khoa học, giảm thiểu chi phí và thể hiện tính chuyên nghiệp trong môi trường học </a:t>
            </a:r>
            <a:r>
              <a:rPr lang="nl-NL" sz="2400" dirty="0" smtClean="0"/>
              <a:t>đường. </a:t>
            </a:r>
          </a:p>
        </p:txBody>
      </p:sp>
    </p:spTree>
    <p:extLst>
      <p:ext uri="{BB962C8B-B14F-4D97-AF65-F5344CB8AC3E}">
        <p14:creationId xmlns:p14="http://schemas.microsoft.com/office/powerpoint/2010/main" val="1517141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19</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pPr algn="ctr"/>
            <a:r>
              <a:rPr lang="en-US" sz="2400" b="1" dirty="0">
                <a:solidFill>
                  <a:srgbClr val="C00000"/>
                </a:solidFill>
              </a:rPr>
              <a:t>PHẦN C – KẾT QUẢ VÀ KẾT LUẬN</a:t>
            </a:r>
          </a:p>
        </p:txBody>
      </p:sp>
      <p:sp>
        <p:nvSpPr>
          <p:cNvPr id="9" name="Rectangle 8"/>
          <p:cNvSpPr/>
          <p:nvPr/>
        </p:nvSpPr>
        <p:spPr>
          <a:xfrm>
            <a:off x="208546" y="745153"/>
            <a:ext cx="8935453" cy="5632311"/>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smtClean="0"/>
              <a:t>Kết</a:t>
            </a:r>
            <a:r>
              <a:rPr lang="en-US" sz="2400" dirty="0" smtClean="0"/>
              <a:t> </a:t>
            </a:r>
            <a:r>
              <a:rPr lang="en-US" sz="2400" dirty="0" err="1" smtClean="0"/>
              <a:t>luận</a:t>
            </a:r>
            <a:r>
              <a:rPr lang="en-US" sz="2400" dirty="0" smtClean="0"/>
              <a:t>:</a:t>
            </a:r>
          </a:p>
          <a:p>
            <a:pPr marL="342900" indent="-342900" algn="just">
              <a:lnSpc>
                <a:spcPct val="150000"/>
              </a:lnSpc>
              <a:buFontTx/>
              <a:buChar char="-"/>
            </a:pPr>
            <a:r>
              <a:rPr lang="nl-NL" sz="2400" dirty="0" smtClean="0"/>
              <a:t>Mô </a:t>
            </a:r>
            <a:r>
              <a:rPr lang="nl-NL" sz="2400" dirty="0"/>
              <a:t>hình </a:t>
            </a:r>
            <a:r>
              <a:rPr lang="nl-NL" sz="2400" dirty="0" smtClean="0"/>
              <a:t>có </a:t>
            </a:r>
            <a:r>
              <a:rPr lang="nl-NL" sz="2400" dirty="0"/>
              <a:t>thể được </a:t>
            </a:r>
            <a:r>
              <a:rPr lang="nl-NL" sz="2400" dirty="0" smtClean="0"/>
              <a:t>phát </a:t>
            </a:r>
            <a:r>
              <a:rPr lang="nl-NL" sz="2400" dirty="0"/>
              <a:t>triển và tích hợp với cơ sở dữ liệu </a:t>
            </a:r>
            <a:r>
              <a:rPr lang="nl-NL" sz="2400" dirty="0" smtClean="0"/>
              <a:t>sinh viên khác </a:t>
            </a:r>
            <a:r>
              <a:rPr lang="nl-NL" sz="2400" dirty="0"/>
              <a:t>để tạo nên hệ thống quản lý sinh viên mở rộng và hợp nhất không chỉ tại phòng học mà còn tại thư viện, ký túc xá và những điểm sinh hoạt tập thể khác trong trường. </a:t>
            </a:r>
            <a:endParaRPr lang="nl-NL" sz="2400" dirty="0" smtClean="0"/>
          </a:p>
          <a:p>
            <a:pPr marL="342900" indent="-342900" algn="just">
              <a:lnSpc>
                <a:spcPct val="150000"/>
              </a:lnSpc>
              <a:buFontTx/>
              <a:buChar char="-"/>
            </a:pPr>
            <a:r>
              <a:rPr lang="nl-NL" sz="2400" dirty="0" smtClean="0"/>
              <a:t>Việc </a:t>
            </a:r>
            <a:r>
              <a:rPr lang="nl-NL" sz="2400" dirty="0"/>
              <a:t>đầu tư một hệ thống kiểm soát sinh viên hoàn chỉnh từ khâu khảo sát, thiết kế, </a:t>
            </a:r>
            <a:r>
              <a:rPr lang="nl-NL" sz="2400" dirty="0" smtClean="0"/>
              <a:t>thi công và </a:t>
            </a:r>
            <a:r>
              <a:rPr lang="nl-NL" sz="2400" dirty="0"/>
              <a:t>tích hợp </a:t>
            </a:r>
            <a:r>
              <a:rPr lang="nl-NL" sz="2400" dirty="0" smtClean="0"/>
              <a:t>với </a:t>
            </a:r>
            <a:r>
              <a:rPr lang="nl-NL" sz="2400" dirty="0"/>
              <a:t>hệ thống đang có đòi hỏi chi phí lớn nếu không tận dụng nguồn lực sẵn có tại </a:t>
            </a:r>
            <a:r>
              <a:rPr lang="nl-NL" sz="2400" dirty="0" smtClean="0"/>
              <a:t>trường. </a:t>
            </a:r>
            <a:r>
              <a:rPr lang="nl-NL" sz="2400" dirty="0"/>
              <a:t>Chính vì vậy, việc triển khai hệ thống sẽ mang lại lợi ích đáng kể cho nhà trường trong tình hình hiện </a:t>
            </a:r>
            <a:r>
              <a:rPr lang="nl-NL" sz="2400" dirty="0" smtClean="0"/>
              <a:t>nay.</a:t>
            </a:r>
            <a:endParaRPr lang="en-US" sz="2400" dirty="0" smtClean="0"/>
          </a:p>
        </p:txBody>
      </p:sp>
    </p:spTree>
    <p:extLst>
      <p:ext uri="{BB962C8B-B14F-4D97-AF65-F5344CB8AC3E}">
        <p14:creationId xmlns:p14="http://schemas.microsoft.com/office/powerpoint/2010/main" val="3494084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81000"/>
            <a:ext cx="9144000" cy="715963"/>
          </a:xfrm>
        </p:spPr>
        <p:txBody>
          <a:bodyPr/>
          <a:lstStyle/>
          <a:p>
            <a:pPr algn="ctr"/>
            <a:r>
              <a:rPr lang="en-US" sz="2800" b="1" dirty="0" smtClean="0">
                <a:solidFill>
                  <a:srgbClr val="C00000"/>
                </a:solidFill>
                <a:latin typeface="Arial" panose="020B0604020202020204" pitchFamily="34" charset="0"/>
                <a:ea typeface="Times New Roman"/>
                <a:cs typeface="Arial" panose="020B0604020202020204" pitchFamily="34" charset="0"/>
              </a:rPr>
              <a:t>NỘI DUNG</a:t>
            </a:r>
            <a:endParaRPr lang="en-US" sz="2800" b="1" dirty="0">
              <a:solidFill>
                <a:srgbClr val="C00000"/>
              </a:solidFill>
              <a:latin typeface="Arial" panose="020B0604020202020204" pitchFamily="34" charset="0"/>
              <a:cs typeface="Arial" panose="020B0604020202020204" pitchFamily="34" charset="0"/>
            </a:endParaRPr>
          </a:p>
        </p:txBody>
      </p:sp>
      <p:sp>
        <p:nvSpPr>
          <p:cNvPr id="4" name="AutoShape 4"/>
          <p:cNvSpPr>
            <a:spLocks noChangeArrowheads="1"/>
          </p:cNvSpPr>
          <p:nvPr/>
        </p:nvSpPr>
        <p:spPr bwMode="ltGray">
          <a:xfrm rot="5400000">
            <a:off x="-2465387" y="13223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en-US"/>
          </a:p>
        </p:txBody>
      </p:sp>
      <p:sp>
        <p:nvSpPr>
          <p:cNvPr id="12" name="AutoShape 10"/>
          <p:cNvSpPr>
            <a:spLocks noChangeArrowheads="1"/>
          </p:cNvSpPr>
          <p:nvPr/>
        </p:nvSpPr>
        <p:spPr bwMode="gray">
          <a:xfrm>
            <a:off x="381000" y="2362200"/>
            <a:ext cx="8153400" cy="504033"/>
          </a:xfrm>
          <a:prstGeom prst="roundRect">
            <a:avLst>
              <a:gd name="adj" fmla="val 50000"/>
            </a:avLst>
          </a:prstGeom>
          <a:noFill/>
          <a:ln w="28575" algn="ctr">
            <a:solidFill>
              <a:schemeClr val="bg2"/>
            </a:solidFill>
            <a:round/>
            <a:headEnd/>
            <a:tailEnd/>
          </a:ln>
          <a:effectLst/>
        </p:spPr>
        <p:txBody>
          <a:bodyPr wrap="none" anchor="ctr"/>
          <a:lstStyle/>
          <a:p>
            <a:r>
              <a:rPr lang="en-US" sz="2400" b="1" dirty="0" smtClean="0">
                <a:solidFill>
                  <a:srgbClr val="C00000"/>
                </a:solidFill>
              </a:rPr>
              <a:t>PHẦN I – ĐẶT VẤN ĐỀ</a:t>
            </a:r>
            <a:endParaRPr lang="en-US" sz="2400" b="1" dirty="0">
              <a:solidFill>
                <a:srgbClr val="C00000"/>
              </a:solidFill>
            </a:endParaRPr>
          </a:p>
        </p:txBody>
      </p:sp>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2</a:t>
            </a:fld>
            <a:endParaRPr lang="en-US" sz="2400" dirty="0"/>
          </a:p>
        </p:txBody>
      </p:sp>
      <p:sp>
        <p:nvSpPr>
          <p:cNvPr id="58" name="AutoShape 10"/>
          <p:cNvSpPr>
            <a:spLocks noChangeArrowheads="1"/>
          </p:cNvSpPr>
          <p:nvPr/>
        </p:nvSpPr>
        <p:spPr bwMode="gray">
          <a:xfrm>
            <a:off x="381000" y="3352800"/>
            <a:ext cx="8001000" cy="533400"/>
          </a:xfrm>
          <a:prstGeom prst="roundRect">
            <a:avLst>
              <a:gd name="adj" fmla="val 50000"/>
            </a:avLst>
          </a:prstGeom>
          <a:noFill/>
          <a:ln w="28575" algn="ctr">
            <a:solidFill>
              <a:schemeClr val="bg2"/>
            </a:solidFill>
            <a:round/>
            <a:headEnd/>
            <a:tailEnd/>
          </a:ln>
          <a:effectLst/>
        </p:spPr>
        <p:txBody>
          <a:bodyPr wrap="none" anchor="ctr"/>
          <a:lstStyle/>
          <a:p>
            <a:r>
              <a:rPr lang="en-US" sz="2400" b="1" dirty="0" smtClean="0">
                <a:solidFill>
                  <a:srgbClr val="C00000"/>
                </a:solidFill>
              </a:rPr>
              <a:t>PHẦN B – NỘI DUNG VÀ PHƯƠNG PHÁP NGHIÊN CỨU</a:t>
            </a:r>
            <a:endParaRPr lang="en-US" sz="2400" b="1" dirty="0">
              <a:solidFill>
                <a:srgbClr val="C00000"/>
              </a:solidFill>
            </a:endParaRPr>
          </a:p>
        </p:txBody>
      </p:sp>
      <p:sp>
        <p:nvSpPr>
          <p:cNvPr id="7" name="AutoShape 10"/>
          <p:cNvSpPr>
            <a:spLocks noChangeArrowheads="1"/>
          </p:cNvSpPr>
          <p:nvPr/>
        </p:nvSpPr>
        <p:spPr bwMode="gray">
          <a:xfrm>
            <a:off x="381000" y="4475410"/>
            <a:ext cx="8153400" cy="504033"/>
          </a:xfrm>
          <a:prstGeom prst="roundRect">
            <a:avLst>
              <a:gd name="adj" fmla="val 50000"/>
            </a:avLst>
          </a:prstGeom>
          <a:noFill/>
          <a:ln w="28575" algn="ctr">
            <a:solidFill>
              <a:schemeClr val="bg2"/>
            </a:solidFill>
            <a:round/>
            <a:headEnd/>
            <a:tailEnd/>
          </a:ln>
          <a:effectLst/>
        </p:spPr>
        <p:txBody>
          <a:bodyPr wrap="none" anchor="ctr"/>
          <a:lstStyle/>
          <a:p>
            <a:r>
              <a:rPr lang="en-US" sz="2400" b="1" dirty="0" smtClean="0">
                <a:solidFill>
                  <a:srgbClr val="C00000"/>
                </a:solidFill>
              </a:rPr>
              <a:t>PHẦN C – KẾT QUẢ VÀ KẾT LUẬN</a:t>
            </a:r>
            <a:endParaRPr lang="en-US" sz="2400" b="1" dirty="0">
              <a:solidFill>
                <a:srgbClr val="C00000"/>
              </a:solidFill>
            </a:endParaRPr>
          </a:p>
        </p:txBody>
      </p:sp>
    </p:spTree>
    <p:extLst>
      <p:ext uri="{BB962C8B-B14F-4D97-AF65-F5344CB8AC3E}">
        <p14:creationId xmlns:p14="http://schemas.microsoft.com/office/powerpoint/2010/main" val="1407885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838200"/>
          </a:xfrm>
        </p:spPr>
        <p:txBody>
          <a:bodyPr vert="horz" lIns="91440" tIns="45720" rIns="91440" bIns="45720" rtlCol="0" anchor="ctr">
            <a:normAutofit/>
          </a:bodyPr>
          <a:lstStyle/>
          <a:p>
            <a:pPr algn="ctr"/>
            <a:r>
              <a:rPr lang="en-US" sz="3100" b="1" dirty="0" smtClean="0">
                <a:solidFill>
                  <a:srgbClr val="C00000"/>
                </a:solidFill>
                <a:latin typeface="Arial" panose="020B0604020202020204" pitchFamily="34" charset="0"/>
                <a:cs typeface="Arial" panose="020B0604020202020204" pitchFamily="34" charset="0"/>
              </a:rPr>
              <a:t>TÀI LIỆU THAM KHẢO</a:t>
            </a:r>
            <a:endParaRPr lang="en-US" sz="3100" b="1" dirty="0">
              <a:solidFill>
                <a:srgbClr val="C00000"/>
              </a:solidFill>
              <a:latin typeface="Arial" panose="020B0604020202020204" pitchFamily="34" charset="0"/>
              <a:cs typeface="Arial" panose="020B0604020202020204" pitchFamily="34" charset="0"/>
            </a:endParaRPr>
          </a:p>
        </p:txBody>
      </p:sp>
      <p:sp>
        <p:nvSpPr>
          <p:cNvPr id="2" name="Rectangle 1"/>
          <p:cNvSpPr/>
          <p:nvPr/>
        </p:nvSpPr>
        <p:spPr>
          <a:xfrm>
            <a:off x="228600" y="838200"/>
            <a:ext cx="8915400" cy="496996"/>
          </a:xfrm>
          <a:prstGeom prst="rect">
            <a:avLst/>
          </a:prstGeom>
        </p:spPr>
        <p:txBody>
          <a:bodyPr wrap="square">
            <a:spAutoFit/>
          </a:bodyPr>
          <a:lstStyle/>
          <a:p>
            <a:pPr algn="just">
              <a:lnSpc>
                <a:spcPct val="150000"/>
              </a:lnSpc>
            </a:pPr>
            <a:r>
              <a:rPr lang="en-US" sz="2000" b="1" i="1" smtClean="0"/>
              <a:t> </a:t>
            </a:r>
            <a:endParaRPr lang="en-US" sz="2000" b="1" dirty="0"/>
          </a:p>
        </p:txBody>
      </p:sp>
      <p:sp>
        <p:nvSpPr>
          <p:cNvPr id="3" name="Slide Number Placeholder 2"/>
          <p:cNvSpPr>
            <a:spLocks noGrp="1"/>
          </p:cNvSpPr>
          <p:nvPr>
            <p:ph type="sldNum" sz="quarter" idx="11"/>
          </p:nvPr>
        </p:nvSpPr>
        <p:spPr/>
        <p:txBody>
          <a:bodyPr/>
          <a:lstStyle/>
          <a:p>
            <a:r>
              <a:rPr lang="en-US" dirty="0" smtClean="0"/>
              <a:t>- </a:t>
            </a:r>
            <a:fld id="{00856D43-C709-41E9-8D64-4669002BDE68}" type="slidenum">
              <a:rPr lang="en-US" smtClean="0"/>
              <a:pPr/>
              <a:t>20</a:t>
            </a:fld>
            <a:r>
              <a:rPr lang="en-US" dirty="0" smtClean="0"/>
              <a:t> -</a:t>
            </a:r>
            <a:endParaRPr lang="en-US" dirty="0"/>
          </a:p>
        </p:txBody>
      </p:sp>
      <p:pic>
        <p:nvPicPr>
          <p:cNvPr id="4" name="Picture 3"/>
          <p:cNvPicPr>
            <a:picLocks noChangeAspect="1"/>
          </p:cNvPicPr>
          <p:nvPr/>
        </p:nvPicPr>
        <p:blipFill>
          <a:blip r:embed="rId3"/>
          <a:stretch>
            <a:fillRect/>
          </a:stretch>
        </p:blipFill>
        <p:spPr>
          <a:xfrm>
            <a:off x="202683" y="1644316"/>
            <a:ext cx="8941317" cy="3286125"/>
          </a:xfrm>
          <a:prstGeom prst="rect">
            <a:avLst/>
          </a:prstGeom>
        </p:spPr>
      </p:pic>
    </p:spTree>
    <p:extLst>
      <p:ext uri="{BB962C8B-B14F-4D97-AF65-F5344CB8AC3E}">
        <p14:creationId xmlns:p14="http://schemas.microsoft.com/office/powerpoint/2010/main" val="179109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47" y="990600"/>
            <a:ext cx="8859253" cy="577850"/>
          </a:xfrm>
          <a:prstGeom prst="rect">
            <a:avLst/>
          </a:prstGeom>
        </p:spPr>
        <p:txBody>
          <a:bodyPr wrap="square">
            <a:spAutoFit/>
          </a:bodyPr>
          <a:lstStyle/>
          <a:p>
            <a:pPr>
              <a:lnSpc>
                <a:spcPct val="150000"/>
              </a:lnSpc>
            </a:pPr>
            <a:r>
              <a:rPr lang="en-US" sz="2400" dirty="0" smtClean="0">
                <a:solidFill>
                  <a:srgbClr val="002060"/>
                </a:solidFill>
              </a:rPr>
              <a:t> </a:t>
            </a:r>
            <a:endParaRPr lang="en-US" sz="2400" dirty="0">
              <a:solidFill>
                <a:srgbClr val="002060"/>
              </a:solidFill>
            </a:endParaRPr>
          </a:p>
        </p:txBody>
      </p:sp>
      <p:sp>
        <p:nvSpPr>
          <p:cNvPr id="8" name="WordArt 3"/>
          <p:cNvSpPr>
            <a:spLocks noChangeArrowheads="1" noChangeShapeType="1" noTextEdit="1"/>
          </p:cNvSpPr>
          <p:nvPr/>
        </p:nvSpPr>
        <p:spPr bwMode="gray">
          <a:xfrm>
            <a:off x="762000" y="2667000"/>
            <a:ext cx="7467600" cy="1066800"/>
          </a:xfrm>
          <a:prstGeom prst="rect">
            <a:avLst/>
          </a:prstGeom>
          <a:extLst>
            <a:ext uri="{91240B29-F687-4F45-9708-019B960494DF}">
              <a14:hiddenLine xmlns:a14="http://schemas.microsoft.com/office/drawing/2010/main" w="28575">
                <a:solidFill>
                  <a:schemeClr val="bg1"/>
                </a:solidFill>
                <a:round/>
                <a:headEnd/>
                <a:tailEnd/>
              </a14:hiddenLine>
            </a:ext>
          </a:extLst>
        </p:spPr>
        <p:txBody>
          <a:bodyPr wrap="none" fromWordArt="1">
            <a:prstTxWarp prst="textDeflate">
              <a:avLst>
                <a:gd name="adj" fmla="val 0"/>
              </a:avLst>
            </a:prstTxWarp>
          </a:bodyPr>
          <a:lstStyle/>
          <a:p>
            <a:pPr algn="ctr"/>
            <a:r>
              <a:rPr lang="en-US" sz="5400" b="1" kern="10" dirty="0" err="1" smtClean="0">
                <a:solidFill>
                  <a:schemeClr val="accent1"/>
                </a:solidFill>
                <a:effectLst>
                  <a:outerShdw dist="45791" dir="2021404" algn="ctr" rotWithShape="0">
                    <a:schemeClr val="tx1">
                      <a:alpha val="50000"/>
                    </a:schemeClr>
                  </a:outerShdw>
                </a:effectLst>
                <a:latin typeface="Times New Roman" pitchFamily="18" charset="0"/>
                <a:ea typeface="Verdana"/>
                <a:cs typeface="Times New Roman" pitchFamily="18" charset="0"/>
              </a:rPr>
              <a:t>Trân</a:t>
            </a:r>
            <a:r>
              <a:rPr lang="en-US" sz="5400" b="1" kern="10" dirty="0" smtClean="0">
                <a:solidFill>
                  <a:schemeClr val="accent1"/>
                </a:solidFill>
                <a:effectLst>
                  <a:outerShdw dist="45791" dir="2021404" algn="ctr" rotWithShape="0">
                    <a:schemeClr val="tx1">
                      <a:alpha val="50000"/>
                    </a:schemeClr>
                  </a:outerShdw>
                </a:effectLst>
                <a:latin typeface="Times New Roman" pitchFamily="18" charset="0"/>
                <a:ea typeface="Verdana"/>
                <a:cs typeface="Times New Roman" pitchFamily="18" charset="0"/>
              </a:rPr>
              <a:t> </a:t>
            </a:r>
            <a:r>
              <a:rPr lang="en-US" sz="5400" b="1" kern="10" dirty="0" err="1" smtClean="0">
                <a:solidFill>
                  <a:schemeClr val="accent1"/>
                </a:solidFill>
                <a:effectLst>
                  <a:outerShdw dist="45791" dir="2021404" algn="ctr" rotWithShape="0">
                    <a:schemeClr val="tx1">
                      <a:alpha val="50000"/>
                    </a:schemeClr>
                  </a:outerShdw>
                </a:effectLst>
                <a:latin typeface="Times New Roman" pitchFamily="18" charset="0"/>
                <a:ea typeface="Verdana"/>
                <a:cs typeface="Times New Roman" pitchFamily="18" charset="0"/>
              </a:rPr>
              <a:t>trọng</a:t>
            </a:r>
            <a:r>
              <a:rPr lang="en-US" sz="5400" b="1" kern="10" dirty="0" smtClean="0">
                <a:solidFill>
                  <a:schemeClr val="accent1"/>
                </a:solidFill>
                <a:effectLst>
                  <a:outerShdw dist="45791" dir="2021404" algn="ctr" rotWithShape="0">
                    <a:schemeClr val="tx1">
                      <a:alpha val="50000"/>
                    </a:schemeClr>
                  </a:outerShdw>
                </a:effectLst>
                <a:latin typeface="Times New Roman" pitchFamily="18" charset="0"/>
                <a:ea typeface="Verdana"/>
                <a:cs typeface="Times New Roman" pitchFamily="18" charset="0"/>
              </a:rPr>
              <a:t> </a:t>
            </a:r>
            <a:r>
              <a:rPr lang="en-US" sz="5400" b="1" kern="10" dirty="0" err="1" smtClean="0">
                <a:solidFill>
                  <a:schemeClr val="accent1"/>
                </a:solidFill>
                <a:effectLst>
                  <a:outerShdw dist="45791" dir="2021404" algn="ctr" rotWithShape="0">
                    <a:schemeClr val="tx1">
                      <a:alpha val="50000"/>
                    </a:schemeClr>
                  </a:outerShdw>
                </a:effectLst>
                <a:latin typeface="Times New Roman" pitchFamily="18" charset="0"/>
                <a:ea typeface="Verdana"/>
                <a:cs typeface="Times New Roman" pitchFamily="18" charset="0"/>
              </a:rPr>
              <a:t>cám</a:t>
            </a:r>
            <a:r>
              <a:rPr lang="en-US" sz="5400" b="1" kern="10" dirty="0" smtClean="0">
                <a:solidFill>
                  <a:schemeClr val="accent1"/>
                </a:solidFill>
                <a:effectLst>
                  <a:outerShdw dist="45791" dir="2021404" algn="ctr" rotWithShape="0">
                    <a:schemeClr val="tx1">
                      <a:alpha val="50000"/>
                    </a:schemeClr>
                  </a:outerShdw>
                </a:effectLst>
                <a:latin typeface="Times New Roman" pitchFamily="18" charset="0"/>
                <a:ea typeface="Verdana"/>
                <a:cs typeface="Times New Roman" pitchFamily="18" charset="0"/>
              </a:rPr>
              <a:t> </a:t>
            </a:r>
            <a:r>
              <a:rPr lang="en-US" sz="5400" b="1" kern="10" dirty="0" err="1" smtClean="0">
                <a:solidFill>
                  <a:schemeClr val="accent1"/>
                </a:solidFill>
                <a:effectLst>
                  <a:outerShdw dist="45791" dir="2021404" algn="ctr" rotWithShape="0">
                    <a:schemeClr val="tx1">
                      <a:alpha val="50000"/>
                    </a:schemeClr>
                  </a:outerShdw>
                </a:effectLst>
                <a:latin typeface="Times New Roman" pitchFamily="18" charset="0"/>
                <a:ea typeface="Verdana"/>
                <a:cs typeface="Times New Roman" pitchFamily="18" charset="0"/>
              </a:rPr>
              <a:t>ơn</a:t>
            </a:r>
            <a:r>
              <a:rPr lang="en-US" sz="5400" b="1" kern="10" dirty="0" smtClean="0">
                <a:solidFill>
                  <a:schemeClr val="accent1"/>
                </a:solidFill>
                <a:effectLst>
                  <a:outerShdw dist="45791" dir="2021404" algn="ctr" rotWithShape="0">
                    <a:schemeClr val="tx1">
                      <a:alpha val="50000"/>
                    </a:schemeClr>
                  </a:outerShdw>
                </a:effectLst>
                <a:latin typeface="Times New Roman" pitchFamily="18" charset="0"/>
                <a:ea typeface="Verdana"/>
                <a:cs typeface="Times New Roman" pitchFamily="18" charset="0"/>
              </a:rPr>
              <a:t> </a:t>
            </a:r>
            <a:r>
              <a:rPr lang="en-US" sz="5400" b="1" kern="10" dirty="0" smtClean="0">
                <a:solidFill>
                  <a:schemeClr val="accent1"/>
                </a:solidFill>
                <a:effectLst>
                  <a:outerShdw dist="45791" dir="2021404" algn="ctr" rotWithShape="0">
                    <a:schemeClr val="tx1">
                      <a:alpha val="50000"/>
                    </a:schemeClr>
                  </a:outerShdw>
                </a:effectLst>
                <a:latin typeface="Verdana"/>
                <a:ea typeface="Verdana"/>
                <a:cs typeface="Verdana"/>
              </a:rPr>
              <a:t>!</a:t>
            </a:r>
            <a:endParaRPr lang="en-US" sz="5400" b="1" kern="10" dirty="0">
              <a:solidFill>
                <a:schemeClr val="accent1"/>
              </a:solidFill>
              <a:effectLst>
                <a:outerShdw dist="45791" dir="2021404" algn="ctr" rotWithShape="0">
                  <a:schemeClr val="tx1">
                    <a:alpha val="50000"/>
                  </a:schemeClr>
                </a:outerShdw>
              </a:effectLst>
              <a:latin typeface="Verdana"/>
              <a:ea typeface="Verdana"/>
              <a:cs typeface="Verdana"/>
            </a:endParaRPr>
          </a:p>
        </p:txBody>
      </p:sp>
      <p:sp>
        <p:nvSpPr>
          <p:cNvPr id="3" name="Slide Number Placeholder 2"/>
          <p:cNvSpPr>
            <a:spLocks noGrp="1"/>
          </p:cNvSpPr>
          <p:nvPr>
            <p:ph type="sldNum" sz="quarter" idx="11"/>
          </p:nvPr>
        </p:nvSpPr>
        <p:spPr/>
        <p:txBody>
          <a:bodyPr/>
          <a:lstStyle/>
          <a:p>
            <a:fld id="{00856D43-C709-41E9-8D64-4669002BDE68}" type="slidenum">
              <a:rPr lang="en-US" smtClean="0"/>
              <a:pPr/>
              <a:t>21</a:t>
            </a:fld>
            <a:endParaRPr lang="en-US"/>
          </a:p>
        </p:txBody>
      </p:sp>
    </p:spTree>
    <p:extLst>
      <p:ext uri="{BB962C8B-B14F-4D97-AF65-F5344CB8AC3E}">
        <p14:creationId xmlns:p14="http://schemas.microsoft.com/office/powerpoint/2010/main" val="4129937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3</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pPr algn="ctr"/>
            <a:r>
              <a:rPr lang="en-US" sz="2400" b="1" dirty="0">
                <a:solidFill>
                  <a:srgbClr val="C00000"/>
                </a:solidFill>
              </a:rPr>
              <a:t>PHẦN I – ĐẶT VẤN </a:t>
            </a:r>
            <a:r>
              <a:rPr lang="en-US" sz="2400" b="1" dirty="0" smtClean="0">
                <a:solidFill>
                  <a:srgbClr val="C00000"/>
                </a:solidFill>
              </a:rPr>
              <a:t>ĐỀ </a:t>
            </a:r>
            <a:endParaRPr lang="en-US" sz="2400" b="1" dirty="0">
              <a:solidFill>
                <a:srgbClr val="C00000"/>
              </a:solidFill>
            </a:endParaRPr>
          </a:p>
        </p:txBody>
      </p:sp>
      <p:sp>
        <p:nvSpPr>
          <p:cNvPr id="9" name="Rectangle 8"/>
          <p:cNvSpPr/>
          <p:nvPr/>
        </p:nvSpPr>
        <p:spPr>
          <a:xfrm>
            <a:off x="208546" y="745153"/>
            <a:ext cx="8935453" cy="6740307"/>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smtClean="0"/>
              <a:t>Công </a:t>
            </a:r>
            <a:r>
              <a:rPr lang="en-US" sz="2400" dirty="0" err="1"/>
              <a:t>tác</a:t>
            </a:r>
            <a:r>
              <a:rPr lang="en-US" sz="2400" dirty="0"/>
              <a:t> </a:t>
            </a:r>
            <a:r>
              <a:rPr lang="en-US" sz="2400" dirty="0" err="1"/>
              <a:t>quản</a:t>
            </a:r>
            <a:r>
              <a:rPr lang="en-US" sz="2400" dirty="0"/>
              <a:t> </a:t>
            </a:r>
            <a:r>
              <a:rPr lang="en-US" sz="2400" dirty="0" err="1"/>
              <a:t>lý</a:t>
            </a:r>
            <a:r>
              <a:rPr lang="en-US" sz="2400" dirty="0"/>
              <a:t> </a:t>
            </a:r>
            <a:r>
              <a:rPr lang="en-US" sz="2400" dirty="0" err="1"/>
              <a:t>sinh</a:t>
            </a:r>
            <a:r>
              <a:rPr lang="en-US" sz="2400" dirty="0"/>
              <a:t> </a:t>
            </a:r>
            <a:r>
              <a:rPr lang="en-US" sz="2400" dirty="0" err="1" smtClean="0"/>
              <a:t>viên</a:t>
            </a:r>
            <a:r>
              <a:rPr lang="en-US" sz="2400" dirty="0" smtClean="0"/>
              <a:t>:</a:t>
            </a:r>
          </a:p>
          <a:p>
            <a:pPr lvl="1">
              <a:lnSpc>
                <a:spcPct val="150000"/>
              </a:lnSpc>
            </a:pPr>
            <a:r>
              <a:rPr lang="en-US" sz="2400" dirty="0" err="1"/>
              <a:t>Đ</a:t>
            </a:r>
            <a:r>
              <a:rPr lang="en-US" sz="2400" dirty="0" err="1" smtClean="0"/>
              <a:t>iểm</a:t>
            </a:r>
            <a:r>
              <a:rPr lang="en-US" sz="2400" dirty="0" smtClean="0"/>
              <a:t> </a:t>
            </a:r>
            <a:r>
              <a:rPr lang="en-US" sz="2400" dirty="0" err="1" smtClean="0"/>
              <a:t>danh</a:t>
            </a:r>
            <a:r>
              <a:rPr lang="en-US" sz="2400" dirty="0" smtClean="0"/>
              <a:t>, </a:t>
            </a:r>
            <a:r>
              <a:rPr lang="en-US" sz="2400" dirty="0" err="1" smtClean="0"/>
              <a:t>xác</a:t>
            </a:r>
            <a:r>
              <a:rPr lang="en-US" sz="2400" dirty="0" smtClean="0"/>
              <a:t> </a:t>
            </a:r>
            <a:r>
              <a:rPr lang="en-US" sz="2400" dirty="0" err="1"/>
              <a:t>thực</a:t>
            </a:r>
            <a:r>
              <a:rPr lang="en-US" sz="2400" dirty="0"/>
              <a:t> </a:t>
            </a:r>
            <a:r>
              <a:rPr lang="en-US" sz="2400" dirty="0" err="1"/>
              <a:t>danh</a:t>
            </a:r>
            <a:r>
              <a:rPr lang="en-US" sz="2400" dirty="0"/>
              <a:t> </a:t>
            </a:r>
            <a:r>
              <a:rPr lang="en-US" sz="2400" dirty="0" err="1"/>
              <a:t>tính</a:t>
            </a:r>
            <a:r>
              <a:rPr lang="en-US" sz="2400" dirty="0"/>
              <a:t> </a:t>
            </a:r>
            <a:r>
              <a:rPr lang="en-US" sz="2400" dirty="0" err="1"/>
              <a:t>để</a:t>
            </a:r>
            <a:r>
              <a:rPr lang="en-US" sz="2400" dirty="0"/>
              <a:t> </a:t>
            </a:r>
            <a:r>
              <a:rPr lang="en-US" sz="2400" dirty="0" err="1"/>
              <a:t>nhận</a:t>
            </a:r>
            <a:r>
              <a:rPr lang="en-US" sz="2400" dirty="0"/>
              <a:t> </a:t>
            </a:r>
            <a:r>
              <a:rPr lang="en-US" sz="2400" dirty="0" err="1"/>
              <a:t>diện</a:t>
            </a:r>
            <a:r>
              <a:rPr lang="en-US" sz="2400" dirty="0"/>
              <a:t> </a:t>
            </a:r>
            <a:r>
              <a:rPr lang="en-US" sz="2400" dirty="0" err="1"/>
              <a:t>sinh</a:t>
            </a:r>
            <a:r>
              <a:rPr lang="en-US" sz="2400" dirty="0"/>
              <a:t> </a:t>
            </a:r>
            <a:r>
              <a:rPr lang="en-US" sz="2400" dirty="0" err="1"/>
              <a:t>viên</a:t>
            </a:r>
            <a:r>
              <a:rPr lang="en-US" sz="2400" dirty="0"/>
              <a:t> </a:t>
            </a:r>
            <a:r>
              <a:rPr lang="en-US" sz="2400" dirty="0" err="1"/>
              <a:t>dự</a:t>
            </a:r>
            <a:r>
              <a:rPr lang="en-US" sz="2400" dirty="0"/>
              <a:t> </a:t>
            </a:r>
            <a:r>
              <a:rPr lang="en-US" sz="2400" dirty="0" err="1"/>
              <a:t>thi</a:t>
            </a:r>
            <a:r>
              <a:rPr lang="en-US" sz="2400" dirty="0"/>
              <a:t>, </a:t>
            </a:r>
            <a:r>
              <a:rPr lang="en-US" sz="2400" dirty="0" err="1"/>
              <a:t>mượn</a:t>
            </a:r>
            <a:r>
              <a:rPr lang="en-US" sz="2400" dirty="0"/>
              <a:t> </a:t>
            </a:r>
            <a:r>
              <a:rPr lang="en-US" sz="2400" dirty="0" err="1"/>
              <a:t>sách</a:t>
            </a:r>
            <a:r>
              <a:rPr lang="en-US" sz="2400" dirty="0"/>
              <a:t> </a:t>
            </a:r>
            <a:r>
              <a:rPr lang="en-US" sz="2400" dirty="0" err="1"/>
              <a:t>tại</a:t>
            </a:r>
            <a:r>
              <a:rPr lang="en-US" sz="2400" dirty="0"/>
              <a:t> </a:t>
            </a:r>
            <a:r>
              <a:rPr lang="en-US" sz="2400" dirty="0" err="1"/>
              <a:t>thư</a:t>
            </a:r>
            <a:r>
              <a:rPr lang="en-US" sz="2400" dirty="0"/>
              <a:t> </a:t>
            </a:r>
            <a:r>
              <a:rPr lang="en-US" sz="2400" dirty="0" err="1"/>
              <a:t>viện</a:t>
            </a:r>
            <a:r>
              <a:rPr lang="en-US" sz="2400" dirty="0"/>
              <a:t>, </a:t>
            </a:r>
            <a:r>
              <a:rPr lang="en-US" sz="2400" dirty="0" err="1"/>
              <a:t>tham</a:t>
            </a:r>
            <a:r>
              <a:rPr lang="en-US" sz="2400" dirty="0"/>
              <a:t> </a:t>
            </a:r>
            <a:r>
              <a:rPr lang="en-US" sz="2400" dirty="0" err="1"/>
              <a:t>gia</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tập</a:t>
            </a:r>
            <a:r>
              <a:rPr lang="en-US" sz="2400" dirty="0"/>
              <a:t> </a:t>
            </a:r>
            <a:r>
              <a:rPr lang="en-US" sz="2400" dirty="0" err="1"/>
              <a:t>thể</a:t>
            </a:r>
            <a:r>
              <a:rPr lang="en-US" sz="2400" dirty="0"/>
              <a:t> </a:t>
            </a:r>
            <a:r>
              <a:rPr lang="en-US" sz="2400" dirty="0" err="1"/>
              <a:t>khác</a:t>
            </a:r>
            <a:r>
              <a:rPr lang="en-US" sz="2400" dirty="0"/>
              <a:t> ở </a:t>
            </a:r>
            <a:r>
              <a:rPr lang="en-US" sz="2400" dirty="0" err="1"/>
              <a:t>trường</a:t>
            </a:r>
            <a:r>
              <a:rPr lang="en-US" sz="2400" dirty="0"/>
              <a:t> </a:t>
            </a:r>
            <a:r>
              <a:rPr lang="en-US" sz="2400" dirty="0" err="1"/>
              <a:t>như</a:t>
            </a:r>
            <a:r>
              <a:rPr lang="en-US" sz="2400" dirty="0"/>
              <a:t> </a:t>
            </a:r>
            <a:r>
              <a:rPr lang="en-US" sz="2400" dirty="0" err="1"/>
              <a:t>buổi</a:t>
            </a:r>
            <a:r>
              <a:rPr lang="en-US" sz="2400" dirty="0"/>
              <a:t> </a:t>
            </a:r>
            <a:r>
              <a:rPr lang="en-US" sz="2400" dirty="0" err="1"/>
              <a:t>sinh</a:t>
            </a:r>
            <a:r>
              <a:rPr lang="en-US" sz="2400" dirty="0"/>
              <a:t> </a:t>
            </a:r>
            <a:r>
              <a:rPr lang="en-US" sz="2400" dirty="0" err="1"/>
              <a:t>hoạt</a:t>
            </a:r>
            <a:r>
              <a:rPr lang="en-US" sz="2400" dirty="0"/>
              <a:t> </a:t>
            </a:r>
            <a:r>
              <a:rPr lang="en-US" sz="2400" dirty="0" err="1"/>
              <a:t>như</a:t>
            </a:r>
            <a:r>
              <a:rPr lang="en-US" sz="2400" dirty="0"/>
              <a:t> </a:t>
            </a:r>
            <a:r>
              <a:rPr lang="en-US" sz="2400" dirty="0" err="1"/>
              <a:t>chào</a:t>
            </a:r>
            <a:r>
              <a:rPr lang="en-US" sz="2400" dirty="0"/>
              <a:t> </a:t>
            </a:r>
            <a:r>
              <a:rPr lang="en-US" sz="2400" dirty="0" err="1"/>
              <a:t>cờ</a:t>
            </a:r>
            <a:r>
              <a:rPr lang="en-US" sz="2400" dirty="0"/>
              <a:t>, </a:t>
            </a:r>
            <a:r>
              <a:rPr lang="en-US" sz="2400" dirty="0" err="1"/>
              <a:t>hội</a:t>
            </a:r>
            <a:r>
              <a:rPr lang="en-US" sz="2400" dirty="0"/>
              <a:t> </a:t>
            </a:r>
            <a:r>
              <a:rPr lang="en-US" sz="2400" dirty="0" err="1"/>
              <a:t>thảo</a:t>
            </a:r>
            <a:r>
              <a:rPr lang="en-US" sz="2400" dirty="0"/>
              <a:t>, </a:t>
            </a:r>
            <a:r>
              <a:rPr lang="en-US" sz="2400" dirty="0" err="1"/>
              <a:t>kiểm</a:t>
            </a:r>
            <a:r>
              <a:rPr lang="en-US" sz="2400" dirty="0"/>
              <a:t> </a:t>
            </a:r>
            <a:r>
              <a:rPr lang="en-US" sz="2400" dirty="0" err="1"/>
              <a:t>soát</a:t>
            </a:r>
            <a:r>
              <a:rPr lang="en-US" sz="2400" dirty="0"/>
              <a:t> </a:t>
            </a:r>
            <a:r>
              <a:rPr lang="en-US" sz="2400" dirty="0" err="1"/>
              <a:t>sinh</a:t>
            </a:r>
            <a:r>
              <a:rPr lang="en-US" sz="2400" dirty="0"/>
              <a:t> </a:t>
            </a:r>
            <a:r>
              <a:rPr lang="en-US" sz="2400" dirty="0" err="1"/>
              <a:t>viên</a:t>
            </a:r>
            <a:r>
              <a:rPr lang="en-US" sz="2400" dirty="0"/>
              <a:t> </a:t>
            </a:r>
            <a:r>
              <a:rPr lang="en-US" sz="2400" dirty="0" err="1"/>
              <a:t>vào</a:t>
            </a:r>
            <a:r>
              <a:rPr lang="en-US" sz="2400" dirty="0"/>
              <a:t> </a:t>
            </a:r>
            <a:r>
              <a:rPr lang="en-US" sz="2400" dirty="0" err="1"/>
              <a:t>ra</a:t>
            </a:r>
            <a:r>
              <a:rPr lang="en-US" sz="2400" dirty="0"/>
              <a:t> </a:t>
            </a:r>
            <a:r>
              <a:rPr lang="en-US" sz="2400" dirty="0" err="1"/>
              <a:t>cổng</a:t>
            </a:r>
            <a:r>
              <a:rPr lang="en-US" sz="2400" dirty="0"/>
              <a:t> </a:t>
            </a:r>
            <a:r>
              <a:rPr lang="en-US" sz="2400" dirty="0" err="1"/>
              <a:t>trường</a:t>
            </a:r>
            <a:r>
              <a:rPr lang="en-US" sz="2400" dirty="0"/>
              <a:t>, </a:t>
            </a:r>
            <a:r>
              <a:rPr lang="en-US" sz="2400" dirty="0" err="1"/>
              <a:t>ký</a:t>
            </a:r>
            <a:r>
              <a:rPr lang="en-US" sz="2400" dirty="0"/>
              <a:t> </a:t>
            </a:r>
            <a:r>
              <a:rPr lang="en-US" sz="2400" dirty="0" err="1"/>
              <a:t>túc</a:t>
            </a:r>
            <a:r>
              <a:rPr lang="en-US" sz="2400" dirty="0"/>
              <a:t> </a:t>
            </a:r>
            <a:r>
              <a:rPr lang="en-US" sz="2400" dirty="0" err="1"/>
              <a:t>xá</a:t>
            </a:r>
            <a:r>
              <a:rPr lang="en-US" sz="2400" dirty="0"/>
              <a:t> </a:t>
            </a:r>
            <a:r>
              <a:rPr lang="en-US" sz="2400" dirty="0" smtClean="0"/>
              <a:t>.v.v.</a:t>
            </a:r>
            <a:r>
              <a:rPr lang="da-DK" sz="2400" dirty="0" smtClean="0"/>
              <a:t> </a:t>
            </a:r>
          </a:p>
          <a:p>
            <a:pPr marL="342900" indent="-342900">
              <a:lnSpc>
                <a:spcPct val="150000"/>
              </a:lnSpc>
              <a:buFont typeface="Wingdings" panose="05000000000000000000" pitchFamily="2" charset="2"/>
              <a:buChar char="v"/>
            </a:pPr>
            <a:r>
              <a:rPr lang="en-US" sz="2400" dirty="0" err="1" smtClean="0"/>
              <a:t>Thực</a:t>
            </a:r>
            <a:r>
              <a:rPr lang="en-US" sz="2400" dirty="0" smtClean="0"/>
              <a:t> </a:t>
            </a:r>
            <a:r>
              <a:rPr lang="en-US" sz="2400" dirty="0" err="1" smtClean="0"/>
              <a:t>trạng</a:t>
            </a:r>
            <a:r>
              <a:rPr lang="en-US" sz="2400" dirty="0" smtClean="0"/>
              <a:t> </a:t>
            </a:r>
            <a:r>
              <a:rPr lang="en-US" sz="2400" dirty="0" err="1" smtClean="0"/>
              <a:t>tồn</a:t>
            </a:r>
            <a:r>
              <a:rPr lang="en-US" sz="2400" dirty="0" smtClean="0"/>
              <a:t> </a:t>
            </a:r>
            <a:r>
              <a:rPr lang="en-US" sz="2400" dirty="0" err="1" smtClean="0"/>
              <a:t>tại</a:t>
            </a:r>
            <a:r>
              <a:rPr lang="en-US" sz="2400" dirty="0" smtClean="0"/>
              <a:t>:</a:t>
            </a:r>
            <a:endParaRPr lang="en-US" sz="2400" dirty="0"/>
          </a:p>
          <a:p>
            <a:pPr marL="800100" lvl="1" indent="-342900">
              <a:lnSpc>
                <a:spcPct val="150000"/>
              </a:lnSpc>
              <a:buFontTx/>
              <a:buChar char="-"/>
            </a:pPr>
            <a:r>
              <a:rPr lang="en-US" sz="2400" dirty="0" err="1" smtClean="0"/>
              <a:t>Thực</a:t>
            </a:r>
            <a:r>
              <a:rPr lang="en-US" sz="2400" dirty="0" smtClean="0"/>
              <a:t> </a:t>
            </a:r>
            <a:r>
              <a:rPr lang="en-US" sz="2400" dirty="0" err="1" smtClean="0"/>
              <a:t>hiện</a:t>
            </a:r>
            <a:r>
              <a:rPr lang="en-US" sz="2400" dirty="0" smtClean="0"/>
              <a:t> </a:t>
            </a:r>
            <a:r>
              <a:rPr lang="en-US" sz="2400" dirty="0" err="1" smtClean="0"/>
              <a:t>thường</a:t>
            </a:r>
            <a:r>
              <a:rPr lang="en-US" sz="2400" dirty="0" smtClean="0"/>
              <a:t> </a:t>
            </a:r>
            <a:r>
              <a:rPr lang="en-US" sz="2400" dirty="0" err="1" smtClean="0"/>
              <a:t>xuyên</a:t>
            </a:r>
            <a:r>
              <a:rPr lang="en-US" sz="2400" dirty="0" smtClean="0"/>
              <a:t> </a:t>
            </a:r>
            <a:r>
              <a:rPr lang="en-US" sz="2400" dirty="0" err="1" smtClean="0"/>
              <a:t>với</a:t>
            </a:r>
            <a:r>
              <a:rPr lang="en-US" sz="2400" dirty="0" smtClean="0"/>
              <a:t> </a:t>
            </a:r>
            <a:r>
              <a:rPr lang="en-US" sz="2400" dirty="0" err="1" smtClean="0"/>
              <a:t>khối</a:t>
            </a:r>
            <a:r>
              <a:rPr lang="en-US" sz="2400" dirty="0" smtClean="0"/>
              <a:t> </a:t>
            </a:r>
            <a:r>
              <a:rPr lang="en-US" sz="2400" dirty="0" err="1" smtClean="0"/>
              <a:t>lượng</a:t>
            </a:r>
            <a:r>
              <a:rPr lang="en-US" sz="2400" dirty="0" smtClean="0"/>
              <a:t> </a:t>
            </a:r>
            <a:r>
              <a:rPr lang="en-US" sz="2400" dirty="0" err="1" smtClean="0"/>
              <a:t>lớn</a:t>
            </a:r>
            <a:endParaRPr lang="en-US" sz="2400" dirty="0" smtClean="0"/>
          </a:p>
          <a:p>
            <a:pPr marL="800100" lvl="1" indent="-342900">
              <a:lnSpc>
                <a:spcPct val="150000"/>
              </a:lnSpc>
              <a:buFontTx/>
              <a:buChar char="-"/>
            </a:pPr>
            <a:r>
              <a:rPr lang="en-US" sz="2400" dirty="0" err="1" smtClean="0"/>
              <a:t>Thực</a:t>
            </a:r>
            <a:r>
              <a:rPr lang="en-US" sz="2400" dirty="0" smtClean="0"/>
              <a:t> </a:t>
            </a:r>
            <a:r>
              <a:rPr lang="en-US" sz="2400" dirty="0" err="1"/>
              <a:t>hiện</a:t>
            </a:r>
            <a:r>
              <a:rPr lang="en-US" sz="2400" dirty="0"/>
              <a:t> </a:t>
            </a:r>
            <a:r>
              <a:rPr lang="en-US" sz="2400" dirty="0" err="1" smtClean="0"/>
              <a:t>nhân</a:t>
            </a:r>
            <a:r>
              <a:rPr lang="en-US" sz="2400" dirty="0" smtClean="0"/>
              <a:t> </a:t>
            </a:r>
            <a:r>
              <a:rPr lang="en-US" sz="2400" dirty="0" err="1"/>
              <a:t>công</a:t>
            </a:r>
            <a:r>
              <a:rPr lang="en-US" sz="2400" dirty="0"/>
              <a:t> </a:t>
            </a:r>
            <a:r>
              <a:rPr lang="en-US" sz="2400" dirty="0" err="1"/>
              <a:t>nên</a:t>
            </a:r>
            <a:r>
              <a:rPr lang="en-US" sz="2400" dirty="0"/>
              <a:t> </a:t>
            </a:r>
            <a:r>
              <a:rPr lang="en-US" sz="2400" dirty="0" err="1"/>
              <a:t>tốn</a:t>
            </a:r>
            <a:r>
              <a:rPr lang="en-US" sz="2400" dirty="0"/>
              <a:t> </a:t>
            </a:r>
            <a:r>
              <a:rPr lang="en-US" sz="2400" dirty="0" err="1"/>
              <a:t>nhiều</a:t>
            </a:r>
            <a:r>
              <a:rPr lang="en-US" sz="2400" dirty="0"/>
              <a:t> </a:t>
            </a:r>
            <a:r>
              <a:rPr lang="en-US" sz="2400" dirty="0" err="1"/>
              <a:t>thời</a:t>
            </a:r>
            <a:r>
              <a:rPr lang="en-US" sz="2400" dirty="0"/>
              <a:t> </a:t>
            </a:r>
            <a:r>
              <a:rPr lang="en-US" sz="2400" dirty="0" err="1"/>
              <a:t>gian</a:t>
            </a:r>
            <a:r>
              <a:rPr lang="en-US" sz="2400" dirty="0"/>
              <a:t>, </a:t>
            </a:r>
            <a:r>
              <a:rPr lang="en-US" sz="2400" dirty="0" err="1"/>
              <a:t>nhân</a:t>
            </a:r>
            <a:r>
              <a:rPr lang="en-US" sz="2400" dirty="0"/>
              <a:t> </a:t>
            </a:r>
            <a:r>
              <a:rPr lang="en-US" sz="2400" dirty="0" err="1"/>
              <a:t>lực</a:t>
            </a:r>
            <a:r>
              <a:rPr lang="en-US" sz="2400" dirty="0" smtClean="0"/>
              <a:t>, </a:t>
            </a:r>
            <a:r>
              <a:rPr lang="en-US" sz="2400" dirty="0" err="1" smtClean="0"/>
              <a:t>thiếu</a:t>
            </a:r>
            <a:r>
              <a:rPr lang="en-US" sz="2400" dirty="0" smtClean="0"/>
              <a:t> </a:t>
            </a:r>
            <a:r>
              <a:rPr lang="en-US" sz="2400" dirty="0" err="1" smtClean="0"/>
              <a:t>chính</a:t>
            </a:r>
            <a:r>
              <a:rPr lang="en-US" sz="2400" dirty="0" smtClean="0"/>
              <a:t> </a:t>
            </a:r>
            <a:r>
              <a:rPr lang="en-US" sz="2400" dirty="0" err="1" smtClean="0"/>
              <a:t>xác</a:t>
            </a:r>
            <a:r>
              <a:rPr lang="en-US" sz="2400" dirty="0" smtClean="0"/>
              <a:t>; </a:t>
            </a:r>
          </a:p>
          <a:p>
            <a:pPr marL="800100" lvl="1" indent="-342900">
              <a:lnSpc>
                <a:spcPct val="150000"/>
              </a:lnSpc>
              <a:buFontTx/>
              <a:buChar char="-"/>
            </a:pPr>
            <a:r>
              <a:rPr lang="en-US" sz="2400" dirty="0" err="1" smtClean="0"/>
              <a:t>Dữ</a:t>
            </a:r>
            <a:r>
              <a:rPr lang="en-US" sz="2400" dirty="0" smtClean="0"/>
              <a:t> </a:t>
            </a:r>
            <a:r>
              <a:rPr lang="en-US" sz="2400" dirty="0" err="1"/>
              <a:t>liệu</a:t>
            </a:r>
            <a:r>
              <a:rPr lang="en-US" sz="2400" dirty="0"/>
              <a:t> </a:t>
            </a:r>
            <a:r>
              <a:rPr lang="en-US" sz="2400" dirty="0" err="1"/>
              <a:t>được</a:t>
            </a:r>
            <a:r>
              <a:rPr lang="en-US" sz="2400" dirty="0"/>
              <a:t> </a:t>
            </a:r>
            <a:r>
              <a:rPr lang="en-US" sz="2400" dirty="0" err="1"/>
              <a:t>lưu</a:t>
            </a:r>
            <a:r>
              <a:rPr lang="en-US" sz="2400" dirty="0"/>
              <a:t> </a:t>
            </a:r>
            <a:r>
              <a:rPr lang="en-US" sz="2400" dirty="0" err="1"/>
              <a:t>phân</a:t>
            </a:r>
            <a:r>
              <a:rPr lang="en-US" sz="2400" dirty="0"/>
              <a:t> </a:t>
            </a:r>
            <a:r>
              <a:rPr lang="en-US" sz="2400" dirty="0" err="1"/>
              <a:t>tán</a:t>
            </a:r>
            <a:r>
              <a:rPr lang="en-US" sz="2400" dirty="0"/>
              <a:t> </a:t>
            </a:r>
            <a:r>
              <a:rPr lang="en-US" sz="2400" dirty="0" err="1"/>
              <a:t>nên</a:t>
            </a:r>
            <a:r>
              <a:rPr lang="en-US" sz="2400" dirty="0"/>
              <a:t> </a:t>
            </a:r>
            <a:r>
              <a:rPr lang="en-US" sz="2400" dirty="0" err="1"/>
              <a:t>khó</a:t>
            </a:r>
            <a:r>
              <a:rPr lang="en-US" sz="2400" dirty="0"/>
              <a:t> </a:t>
            </a:r>
            <a:r>
              <a:rPr lang="en-US" sz="2400" dirty="0" err="1"/>
              <a:t>truy</a:t>
            </a:r>
            <a:r>
              <a:rPr lang="en-US" sz="2400" dirty="0"/>
              <a:t> </a:t>
            </a:r>
            <a:r>
              <a:rPr lang="en-US" sz="2400" dirty="0" err="1"/>
              <a:t>xuất</a:t>
            </a:r>
            <a:r>
              <a:rPr lang="en-US" sz="2400" dirty="0"/>
              <a:t> </a:t>
            </a:r>
            <a:r>
              <a:rPr lang="en-US" sz="2400" dirty="0" err="1"/>
              <a:t>và</a:t>
            </a:r>
            <a:r>
              <a:rPr lang="en-US" sz="2400" dirty="0"/>
              <a:t> </a:t>
            </a:r>
            <a:r>
              <a:rPr lang="en-US" sz="2400" dirty="0" err="1"/>
              <a:t>mất</a:t>
            </a:r>
            <a:r>
              <a:rPr lang="en-US" sz="2400" dirty="0"/>
              <a:t> </a:t>
            </a:r>
            <a:r>
              <a:rPr lang="en-US" sz="2400" dirty="0" err="1"/>
              <a:t>thời</a:t>
            </a:r>
            <a:r>
              <a:rPr lang="en-US" sz="2400" dirty="0"/>
              <a:t> </a:t>
            </a:r>
            <a:r>
              <a:rPr lang="en-US" sz="2400" dirty="0" err="1"/>
              <a:t>gian</a:t>
            </a:r>
            <a:r>
              <a:rPr lang="en-US" sz="2400" dirty="0"/>
              <a:t> </a:t>
            </a:r>
            <a:r>
              <a:rPr lang="en-US" sz="2400" dirty="0" err="1"/>
              <a:t>tổng</a:t>
            </a:r>
            <a:r>
              <a:rPr lang="en-US" sz="2400" dirty="0"/>
              <a:t> </a:t>
            </a:r>
            <a:r>
              <a:rPr lang="en-US" sz="2400" dirty="0" err="1"/>
              <a:t>hợp</a:t>
            </a:r>
            <a:endParaRPr lang="en-US" sz="2400" dirty="0" smtClean="0"/>
          </a:p>
          <a:p>
            <a:pPr lvl="1">
              <a:lnSpc>
                <a:spcPct val="150000"/>
              </a:lnSpc>
            </a:pPr>
            <a:endParaRPr lang="da-DK" sz="2400" dirty="0"/>
          </a:p>
        </p:txBody>
      </p:sp>
    </p:spTree>
    <p:extLst>
      <p:ext uri="{BB962C8B-B14F-4D97-AF65-F5344CB8AC3E}">
        <p14:creationId xmlns:p14="http://schemas.microsoft.com/office/powerpoint/2010/main" val="2835253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4</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pPr algn="ctr"/>
            <a:r>
              <a:rPr lang="en-US" sz="2400" b="1" dirty="0">
                <a:solidFill>
                  <a:srgbClr val="C00000"/>
                </a:solidFill>
              </a:rPr>
              <a:t>PHẦN I – ĐẶT VẤN </a:t>
            </a:r>
            <a:r>
              <a:rPr lang="en-US" sz="2400" b="1" dirty="0" smtClean="0">
                <a:solidFill>
                  <a:srgbClr val="C00000"/>
                </a:solidFill>
              </a:rPr>
              <a:t>ĐỀ </a:t>
            </a:r>
            <a:endParaRPr lang="en-US" sz="2400" b="1" dirty="0">
              <a:solidFill>
                <a:srgbClr val="C00000"/>
              </a:solidFill>
            </a:endParaRPr>
          </a:p>
        </p:txBody>
      </p:sp>
      <p:sp>
        <p:nvSpPr>
          <p:cNvPr id="9" name="Rectangle 8"/>
          <p:cNvSpPr/>
          <p:nvPr/>
        </p:nvSpPr>
        <p:spPr>
          <a:xfrm>
            <a:off x="208546" y="745153"/>
            <a:ext cx="8935453" cy="6555641"/>
          </a:xfrm>
          <a:prstGeom prst="rect">
            <a:avLst/>
          </a:prstGeom>
        </p:spPr>
        <p:txBody>
          <a:bodyPr wrap="square">
            <a:spAutoFit/>
          </a:bodyPr>
          <a:lstStyle/>
          <a:p>
            <a:endParaRPr lang="it-IT" sz="2400" b="1" dirty="0" smtClean="0"/>
          </a:p>
          <a:p>
            <a:pPr marL="342900" indent="-342900">
              <a:lnSpc>
                <a:spcPct val="150000"/>
              </a:lnSpc>
              <a:buFont typeface="Wingdings" panose="05000000000000000000" pitchFamily="2" charset="2"/>
              <a:buChar char="v"/>
            </a:pPr>
            <a:r>
              <a:rPr lang="en-US" sz="2400" dirty="0" smtClean="0"/>
              <a:t>Nhu </a:t>
            </a:r>
            <a:r>
              <a:rPr lang="en-US" sz="2400" dirty="0" err="1" smtClean="0"/>
              <a:t>cầu</a:t>
            </a:r>
            <a:r>
              <a:rPr lang="en-US" sz="2400" dirty="0" smtClean="0"/>
              <a:t> </a:t>
            </a:r>
            <a:r>
              <a:rPr lang="en-US" sz="2400" dirty="0" err="1" smtClean="0"/>
              <a:t>và</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đặt</a:t>
            </a:r>
            <a:r>
              <a:rPr lang="en-US" sz="2400" dirty="0" smtClean="0"/>
              <a:t> </a:t>
            </a:r>
            <a:r>
              <a:rPr lang="en-US" sz="2400" dirty="0" err="1" smtClean="0"/>
              <a:t>ra</a:t>
            </a:r>
            <a:r>
              <a:rPr lang="en-US" sz="2400" dirty="0" smtClean="0"/>
              <a:t>: </a:t>
            </a:r>
          </a:p>
          <a:p>
            <a:pPr>
              <a:lnSpc>
                <a:spcPct val="150000"/>
              </a:lnSpc>
            </a:pPr>
            <a:r>
              <a:rPr lang="en-US" sz="2400" dirty="0" smtClean="0"/>
              <a:t>    </a:t>
            </a:r>
            <a:r>
              <a:rPr lang="en-US" sz="2400" dirty="0" err="1" smtClean="0"/>
              <a:t>Cần</a:t>
            </a:r>
            <a:r>
              <a:rPr lang="en-US" sz="2400" dirty="0" smtClean="0"/>
              <a:t> </a:t>
            </a:r>
            <a:r>
              <a:rPr lang="en-US" sz="2400" dirty="0" err="1"/>
              <a:t>có</a:t>
            </a:r>
            <a:r>
              <a:rPr lang="en-US" sz="2400" dirty="0"/>
              <a:t> </a:t>
            </a:r>
            <a:r>
              <a:rPr lang="en-US" sz="2400" dirty="0" err="1"/>
              <a:t>công</a:t>
            </a:r>
            <a:r>
              <a:rPr lang="en-US" sz="2400" dirty="0"/>
              <a:t> </a:t>
            </a:r>
            <a:r>
              <a:rPr lang="en-US" sz="2400" dirty="0" err="1"/>
              <a:t>cụ</a:t>
            </a:r>
            <a:r>
              <a:rPr lang="en-US" sz="2400" dirty="0"/>
              <a:t> </a:t>
            </a:r>
            <a:r>
              <a:rPr lang="en-US" sz="2400" dirty="0" err="1"/>
              <a:t>hỗ</a:t>
            </a:r>
            <a:r>
              <a:rPr lang="en-US" sz="2400" dirty="0"/>
              <a:t> </a:t>
            </a:r>
            <a:r>
              <a:rPr lang="en-US" sz="2400" dirty="0" err="1"/>
              <a:t>trợ</a:t>
            </a:r>
            <a:r>
              <a:rPr lang="en-US" sz="2400" dirty="0"/>
              <a:t> </a:t>
            </a:r>
            <a:r>
              <a:rPr lang="en-US" sz="2400" dirty="0" err="1"/>
              <a:t>để</a:t>
            </a:r>
            <a:r>
              <a:rPr lang="en-US" sz="2400" dirty="0"/>
              <a:t> </a:t>
            </a:r>
            <a:r>
              <a:rPr lang="en-US" sz="2400" dirty="0" err="1"/>
              <a:t>có</a:t>
            </a:r>
            <a:r>
              <a:rPr lang="en-US" sz="2400" dirty="0"/>
              <a:t> </a:t>
            </a:r>
            <a:r>
              <a:rPr lang="en-US" sz="2400" dirty="0" err="1"/>
              <a:t>thể</a:t>
            </a:r>
            <a:r>
              <a:rPr lang="en-US" sz="2400" dirty="0"/>
              <a:t> </a:t>
            </a:r>
            <a:r>
              <a:rPr lang="en-US" sz="2400" dirty="0" err="1"/>
              <a:t>thực</a:t>
            </a:r>
            <a:r>
              <a:rPr lang="en-US" sz="2400" dirty="0"/>
              <a:t> </a:t>
            </a:r>
            <a:r>
              <a:rPr lang="en-US" sz="2400" dirty="0" err="1"/>
              <a:t>hiện</a:t>
            </a:r>
            <a:r>
              <a:rPr lang="en-US" sz="2400" dirty="0"/>
              <a:t> </a:t>
            </a:r>
            <a:r>
              <a:rPr lang="en-US" sz="2400" dirty="0" err="1"/>
              <a:t>một</a:t>
            </a:r>
            <a:r>
              <a:rPr lang="en-US" sz="2400" dirty="0"/>
              <a:t> </a:t>
            </a:r>
            <a:r>
              <a:rPr lang="en-US" sz="2400" dirty="0" err="1"/>
              <a:t>cách</a:t>
            </a:r>
            <a:r>
              <a:rPr lang="en-US" sz="2400" dirty="0"/>
              <a:t> </a:t>
            </a:r>
            <a:r>
              <a:rPr lang="en-US" sz="2400" dirty="0" err="1"/>
              <a:t>nhanh</a:t>
            </a:r>
            <a:r>
              <a:rPr lang="en-US" sz="2400" dirty="0"/>
              <a:t> </a:t>
            </a:r>
            <a:r>
              <a:rPr lang="en-US" sz="2400" dirty="0" err="1"/>
              <a:t>gọn</a:t>
            </a:r>
            <a:r>
              <a:rPr lang="en-US" sz="2400" dirty="0"/>
              <a:t> </a:t>
            </a:r>
            <a:r>
              <a:rPr lang="en-US" sz="2400" dirty="0" err="1"/>
              <a:t>và</a:t>
            </a:r>
            <a:r>
              <a:rPr lang="en-US" sz="2400" dirty="0"/>
              <a:t> </a:t>
            </a:r>
            <a:r>
              <a:rPr lang="en-US" sz="2400" dirty="0" err="1"/>
              <a:t>chính</a:t>
            </a:r>
            <a:r>
              <a:rPr lang="en-US" sz="2400" dirty="0"/>
              <a:t> </a:t>
            </a:r>
            <a:r>
              <a:rPr lang="en-US" sz="2400" dirty="0" err="1" smtClean="0"/>
              <a:t>xác</a:t>
            </a:r>
            <a:r>
              <a:rPr lang="en-US" sz="2400" dirty="0" smtClean="0"/>
              <a:t>, </a:t>
            </a:r>
            <a:r>
              <a:rPr lang="en-US" sz="2400" dirty="0" err="1" smtClean="0"/>
              <a:t>đảm</a:t>
            </a:r>
            <a:r>
              <a:rPr lang="en-US" sz="2400" dirty="0" smtClean="0"/>
              <a:t> </a:t>
            </a:r>
            <a:r>
              <a:rPr lang="en-US" sz="2400" dirty="0" err="1" smtClean="0"/>
              <a:t>bảo</a:t>
            </a:r>
            <a:r>
              <a:rPr lang="en-US" sz="2400" dirty="0"/>
              <a:t> </a:t>
            </a:r>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a:t>
            </a:r>
          </a:p>
          <a:p>
            <a:pPr marL="800100" lvl="1" indent="-342900">
              <a:buFont typeface="Courier New" panose="02070309020205020404" pitchFamily="49" charset="0"/>
              <a:buChar char="o"/>
            </a:pPr>
            <a:r>
              <a:rPr lang="en-US" sz="2400" dirty="0" smtClean="0"/>
              <a:t>- </a:t>
            </a:r>
            <a:r>
              <a:rPr lang="en-US" sz="2400" dirty="0" err="1" smtClean="0"/>
              <a:t>Tự</a:t>
            </a:r>
            <a:r>
              <a:rPr lang="en-US" sz="2400" dirty="0" smtClean="0"/>
              <a:t> </a:t>
            </a:r>
            <a:r>
              <a:rPr lang="en-US" sz="2400" dirty="0" err="1"/>
              <a:t>động</a:t>
            </a:r>
            <a:r>
              <a:rPr lang="en-US" sz="2400" dirty="0"/>
              <a:t> </a:t>
            </a:r>
            <a:r>
              <a:rPr lang="en-US" sz="2400" dirty="0" err="1"/>
              <a:t>ghi</a:t>
            </a:r>
            <a:r>
              <a:rPr lang="en-US" sz="2400" dirty="0"/>
              <a:t> </a:t>
            </a:r>
            <a:r>
              <a:rPr lang="en-US" sz="2400" dirty="0" err="1"/>
              <a:t>nhận</a:t>
            </a:r>
            <a:r>
              <a:rPr lang="en-US" sz="2400" dirty="0"/>
              <a:t> </a:t>
            </a:r>
            <a:r>
              <a:rPr lang="en-US" sz="2400" dirty="0" err="1"/>
              <a:t>và</a:t>
            </a:r>
            <a:r>
              <a:rPr lang="en-US" sz="2400" dirty="0"/>
              <a:t> </a:t>
            </a:r>
            <a:r>
              <a:rPr lang="en-US" sz="2400" dirty="0" err="1"/>
              <a:t>lưu</a:t>
            </a:r>
            <a:r>
              <a:rPr lang="en-US" sz="2400" dirty="0"/>
              <a:t> </a:t>
            </a:r>
            <a:r>
              <a:rPr lang="en-US" sz="2400" dirty="0" err="1"/>
              <a:t>vết</a:t>
            </a:r>
            <a:r>
              <a:rPr lang="en-US" sz="2400" dirty="0"/>
              <a:t> </a:t>
            </a:r>
            <a:r>
              <a:rPr lang="en-US" sz="2400" dirty="0" err="1"/>
              <a:t>thông</a:t>
            </a:r>
            <a:r>
              <a:rPr lang="en-US" sz="2400" dirty="0"/>
              <a:t> tin </a:t>
            </a:r>
            <a:r>
              <a:rPr lang="en-US" sz="2400" dirty="0" err="1"/>
              <a:t>sinh</a:t>
            </a:r>
            <a:r>
              <a:rPr lang="en-US" sz="2400" dirty="0"/>
              <a:t> </a:t>
            </a:r>
            <a:r>
              <a:rPr lang="en-US" sz="2400" dirty="0" err="1"/>
              <a:t>viên</a:t>
            </a:r>
            <a:r>
              <a:rPr lang="en-US" sz="2400" dirty="0"/>
              <a:t> </a:t>
            </a:r>
            <a:r>
              <a:rPr lang="en-US" sz="2400" dirty="0" err="1"/>
              <a:t>theo</a:t>
            </a:r>
            <a:r>
              <a:rPr lang="en-US" sz="2400" dirty="0"/>
              <a:t> </a:t>
            </a:r>
            <a:r>
              <a:rPr lang="en-US" sz="2400" dirty="0" err="1"/>
              <a:t>từng</a:t>
            </a:r>
            <a:r>
              <a:rPr lang="en-US" sz="2400" dirty="0"/>
              <a:t> </a:t>
            </a:r>
            <a:r>
              <a:rPr lang="en-US" sz="2400" dirty="0" err="1"/>
              <a:t>buổi</a:t>
            </a:r>
            <a:r>
              <a:rPr lang="en-US" sz="2400" dirty="0"/>
              <a:t> </a:t>
            </a:r>
            <a:r>
              <a:rPr lang="en-US" sz="2400" dirty="0" err="1"/>
              <a:t>học</a:t>
            </a:r>
            <a:endParaRPr lang="en-US" sz="2400" dirty="0"/>
          </a:p>
          <a:p>
            <a:pPr marL="800100" lvl="1" indent="-342900">
              <a:buFont typeface="Courier New" panose="02070309020205020404" pitchFamily="49" charset="0"/>
              <a:buChar char="o"/>
            </a:pPr>
            <a:r>
              <a:rPr lang="en-US" sz="2400" dirty="0" smtClean="0"/>
              <a:t>- </a:t>
            </a:r>
            <a:r>
              <a:rPr lang="en-US" sz="2400" dirty="0" err="1" smtClean="0"/>
              <a:t>Dữ</a:t>
            </a:r>
            <a:r>
              <a:rPr lang="en-US" sz="2400" dirty="0" smtClean="0"/>
              <a:t> </a:t>
            </a:r>
            <a:r>
              <a:rPr lang="en-US" sz="2400" dirty="0" err="1"/>
              <a:t>liệu</a:t>
            </a: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truy</a:t>
            </a:r>
            <a:r>
              <a:rPr lang="en-US" sz="2400" dirty="0"/>
              <a:t> </a:t>
            </a:r>
            <a:r>
              <a:rPr lang="en-US" sz="2400" dirty="0" err="1"/>
              <a:t>xuất</a:t>
            </a:r>
            <a:r>
              <a:rPr lang="en-US" sz="2400" dirty="0"/>
              <a:t> </a:t>
            </a:r>
            <a:r>
              <a:rPr lang="en-US" sz="2400" dirty="0" err="1"/>
              <a:t>bởi</a:t>
            </a:r>
            <a:r>
              <a:rPr lang="en-US" sz="2400" dirty="0"/>
              <a:t> </a:t>
            </a:r>
            <a:r>
              <a:rPr lang="en-US" sz="2400" dirty="0" err="1"/>
              <a:t>nhiều</a:t>
            </a:r>
            <a:r>
              <a:rPr lang="en-US" sz="2400" dirty="0"/>
              <a:t> </a:t>
            </a:r>
            <a:r>
              <a:rPr lang="en-US" sz="2400" dirty="0" err="1"/>
              <a:t>đối</a:t>
            </a:r>
            <a:r>
              <a:rPr lang="en-US" sz="2400" dirty="0"/>
              <a:t> </a:t>
            </a:r>
            <a:r>
              <a:rPr lang="en-US" sz="2400" dirty="0" err="1"/>
              <a:t>tượng</a:t>
            </a:r>
            <a:r>
              <a:rPr lang="en-US" sz="2400" dirty="0"/>
              <a:t> </a:t>
            </a:r>
            <a:r>
              <a:rPr lang="en-US" sz="2400" dirty="0" err="1"/>
              <a:t>sử</a:t>
            </a:r>
            <a:r>
              <a:rPr lang="en-US" sz="2400" dirty="0"/>
              <a:t> </a:t>
            </a:r>
            <a:r>
              <a:rPr lang="en-US" sz="2400" dirty="0" err="1"/>
              <a:t>dụng</a:t>
            </a:r>
            <a:r>
              <a:rPr lang="en-US" sz="2400" dirty="0"/>
              <a:t> </a:t>
            </a:r>
            <a:r>
              <a:rPr lang="en-US" sz="2400" dirty="0" err="1"/>
              <a:t>khác</a:t>
            </a:r>
            <a:r>
              <a:rPr lang="en-US" sz="2400" dirty="0"/>
              <a:t> </a:t>
            </a:r>
            <a:r>
              <a:rPr lang="en-US" sz="2400" dirty="0" err="1"/>
              <a:t>nhau</a:t>
            </a:r>
            <a:r>
              <a:rPr lang="en-US" sz="2400" dirty="0"/>
              <a:t> </a:t>
            </a:r>
            <a:r>
              <a:rPr lang="en-US" sz="2400" dirty="0" err="1"/>
              <a:t>như</a:t>
            </a:r>
            <a:r>
              <a:rPr lang="en-US" sz="2400" dirty="0"/>
              <a:t> </a:t>
            </a:r>
            <a:r>
              <a:rPr lang="en-US" sz="2400" dirty="0" err="1"/>
              <a:t>giảng</a:t>
            </a:r>
            <a:r>
              <a:rPr lang="en-US" sz="2400" dirty="0"/>
              <a:t> </a:t>
            </a:r>
            <a:r>
              <a:rPr lang="en-US" sz="2400" dirty="0" err="1"/>
              <a:t>viên</a:t>
            </a:r>
            <a:r>
              <a:rPr lang="en-US" sz="2400" dirty="0"/>
              <a:t>, </a:t>
            </a:r>
            <a:r>
              <a:rPr lang="en-US" sz="2400" dirty="0" err="1"/>
              <a:t>cán</a:t>
            </a:r>
            <a:r>
              <a:rPr lang="en-US" sz="2400" dirty="0"/>
              <a:t> </a:t>
            </a:r>
            <a:r>
              <a:rPr lang="en-US" sz="2400" dirty="0" err="1"/>
              <a:t>bộ</a:t>
            </a:r>
            <a:r>
              <a:rPr lang="en-US" sz="2400" dirty="0"/>
              <a:t> </a:t>
            </a:r>
            <a:r>
              <a:rPr lang="en-US" sz="2400" dirty="0" err="1"/>
              <a:t>quản</a:t>
            </a:r>
            <a:r>
              <a:rPr lang="en-US" sz="2400" dirty="0"/>
              <a:t> </a:t>
            </a:r>
            <a:r>
              <a:rPr lang="en-US" sz="2400" dirty="0" err="1"/>
              <a:t>lý</a:t>
            </a:r>
            <a:r>
              <a:rPr lang="en-US" sz="2400" dirty="0"/>
              <a:t> </a:t>
            </a:r>
            <a:r>
              <a:rPr lang="en-US" sz="2400" dirty="0" err="1"/>
              <a:t>lớp</a:t>
            </a:r>
            <a:r>
              <a:rPr lang="en-US" sz="2400" dirty="0"/>
              <a:t>, </a:t>
            </a:r>
            <a:r>
              <a:rPr lang="en-US" sz="2400" dirty="0" err="1"/>
              <a:t>chuyên</a:t>
            </a:r>
            <a:r>
              <a:rPr lang="en-US" sz="2400" dirty="0"/>
              <a:t> </a:t>
            </a:r>
            <a:r>
              <a:rPr lang="en-US" sz="2400" dirty="0" err="1"/>
              <a:t>viên</a:t>
            </a:r>
            <a:r>
              <a:rPr lang="en-US" sz="2400" dirty="0"/>
              <a:t> </a:t>
            </a:r>
            <a:r>
              <a:rPr lang="en-US" sz="2400" dirty="0" err="1"/>
              <a:t>phòng</a:t>
            </a:r>
            <a:r>
              <a:rPr lang="en-US" sz="2400" dirty="0"/>
              <a:t> </a:t>
            </a:r>
            <a:r>
              <a:rPr lang="en-US" sz="2400" dirty="0" err="1"/>
              <a:t>quản</a:t>
            </a:r>
            <a:r>
              <a:rPr lang="en-US" sz="2400" dirty="0"/>
              <a:t> </a:t>
            </a:r>
            <a:r>
              <a:rPr lang="en-US" sz="2400" dirty="0" err="1"/>
              <a:t>lý</a:t>
            </a:r>
            <a:r>
              <a:rPr lang="en-US" sz="2400" dirty="0"/>
              <a:t> </a:t>
            </a:r>
            <a:r>
              <a:rPr lang="en-US" sz="2400" dirty="0" err="1"/>
              <a:t>sinh</a:t>
            </a:r>
            <a:r>
              <a:rPr lang="en-US" sz="2400" dirty="0"/>
              <a:t> </a:t>
            </a:r>
            <a:r>
              <a:rPr lang="en-US" sz="2400" dirty="0" err="1"/>
              <a:t>viên</a:t>
            </a:r>
            <a:r>
              <a:rPr lang="en-US" sz="2400" dirty="0"/>
              <a:t>, </a:t>
            </a:r>
            <a:r>
              <a:rPr lang="en-US" sz="2400" dirty="0" err="1"/>
              <a:t>trung</a:t>
            </a:r>
            <a:r>
              <a:rPr lang="en-US" sz="2400" dirty="0"/>
              <a:t> </a:t>
            </a:r>
            <a:r>
              <a:rPr lang="en-US" sz="2400" dirty="0" err="1"/>
              <a:t>tâm</a:t>
            </a:r>
            <a:r>
              <a:rPr lang="en-US" sz="2400" dirty="0"/>
              <a:t> </a:t>
            </a:r>
            <a:r>
              <a:rPr lang="en-US" sz="2400" dirty="0" err="1"/>
              <a:t>khảo</a:t>
            </a:r>
            <a:r>
              <a:rPr lang="en-US" sz="2400" dirty="0"/>
              <a:t> </a:t>
            </a:r>
            <a:r>
              <a:rPr lang="en-US" sz="2400" dirty="0" err="1"/>
              <a:t>thí</a:t>
            </a:r>
            <a:r>
              <a:rPr lang="en-US" sz="2400" dirty="0"/>
              <a:t>, </a:t>
            </a:r>
            <a:r>
              <a:rPr lang="en-US" sz="2400" dirty="0" err="1"/>
              <a:t>phòng</a:t>
            </a:r>
            <a:r>
              <a:rPr lang="en-US" sz="2400" dirty="0"/>
              <a:t> đào tạo </a:t>
            </a:r>
            <a:r>
              <a:rPr lang="en-US" sz="2400" dirty="0" smtClean="0"/>
              <a:t>- - </a:t>
            </a:r>
            <a:r>
              <a:rPr lang="en-US" sz="2400" dirty="0" err="1" smtClean="0"/>
              <a:t>Cấu</a:t>
            </a:r>
            <a:r>
              <a:rPr lang="en-US" sz="2400" dirty="0" smtClean="0"/>
              <a:t> </a:t>
            </a:r>
            <a:r>
              <a:rPr lang="en-US" sz="2400" dirty="0" err="1"/>
              <a:t>trúc</a:t>
            </a:r>
            <a:r>
              <a:rPr lang="en-US" sz="2400" dirty="0"/>
              <a:t> </a:t>
            </a:r>
            <a:r>
              <a:rPr lang="en-US" sz="2400" dirty="0" err="1"/>
              <a:t>dữ</a:t>
            </a:r>
            <a:r>
              <a:rPr lang="en-US" sz="2400" dirty="0"/>
              <a:t> </a:t>
            </a:r>
            <a:r>
              <a:rPr lang="en-US" sz="2400" dirty="0" err="1"/>
              <a:t>liệu</a:t>
            </a:r>
            <a:r>
              <a:rPr lang="en-US" sz="2400" dirty="0"/>
              <a:t> </a:t>
            </a:r>
            <a:r>
              <a:rPr lang="en-US" sz="2400" dirty="0" err="1"/>
              <a:t>đảm</a:t>
            </a:r>
            <a:r>
              <a:rPr lang="en-US" sz="2400" dirty="0"/>
              <a:t> </a:t>
            </a:r>
            <a:r>
              <a:rPr lang="en-US" sz="2400" dirty="0" err="1"/>
              <a:t>bảo</a:t>
            </a:r>
            <a:r>
              <a:rPr lang="en-US" sz="2400" dirty="0"/>
              <a:t> </a:t>
            </a:r>
            <a:r>
              <a:rPr lang="en-US" sz="2400" dirty="0" err="1"/>
              <a:t>dể</a:t>
            </a:r>
            <a:r>
              <a:rPr lang="en-US" sz="2400" dirty="0"/>
              <a:t> </a:t>
            </a:r>
            <a:r>
              <a:rPr lang="en-US" sz="2400" dirty="0" err="1"/>
              <a:t>dàng</a:t>
            </a:r>
            <a:r>
              <a:rPr lang="en-US" sz="2400" dirty="0"/>
              <a:t> </a:t>
            </a:r>
            <a:r>
              <a:rPr lang="en-US" sz="2400" dirty="0" err="1"/>
              <a:t>tìm</a:t>
            </a:r>
            <a:r>
              <a:rPr lang="en-US" sz="2400" dirty="0"/>
              <a:t> </a:t>
            </a:r>
            <a:r>
              <a:rPr lang="en-US" sz="2400" dirty="0" err="1"/>
              <a:t>kiếm</a:t>
            </a:r>
            <a:r>
              <a:rPr lang="en-US" sz="2400" dirty="0"/>
              <a:t>, </a:t>
            </a:r>
            <a:r>
              <a:rPr lang="en-US" sz="2400" dirty="0" err="1"/>
              <a:t>truy</a:t>
            </a:r>
            <a:r>
              <a:rPr lang="en-US" sz="2400" dirty="0"/>
              <a:t> </a:t>
            </a:r>
            <a:r>
              <a:rPr lang="en-US" sz="2400" dirty="0" err="1"/>
              <a:t>xuất</a:t>
            </a:r>
            <a:r>
              <a:rPr lang="en-US" sz="2400" dirty="0"/>
              <a:t>, </a:t>
            </a:r>
            <a:r>
              <a:rPr lang="en-US" sz="2400" dirty="0" err="1"/>
              <a:t>thống</a:t>
            </a:r>
            <a:r>
              <a:rPr lang="en-US" sz="2400" dirty="0"/>
              <a:t> </a:t>
            </a:r>
            <a:r>
              <a:rPr lang="en-US" sz="2400" dirty="0" err="1"/>
              <a:t>kê</a:t>
            </a:r>
            <a:r>
              <a:rPr lang="en-US" sz="2400" dirty="0"/>
              <a:t>, </a:t>
            </a:r>
            <a:r>
              <a:rPr lang="en-US" sz="2400" dirty="0" err="1"/>
              <a:t>tổng</a:t>
            </a:r>
            <a:r>
              <a:rPr lang="en-US" sz="2400" dirty="0"/>
              <a:t> </a:t>
            </a:r>
            <a:r>
              <a:rPr lang="en-US" sz="2400" dirty="0" err="1"/>
              <a:t>hợp</a:t>
            </a:r>
            <a:r>
              <a:rPr lang="en-US" sz="2400" dirty="0"/>
              <a:t> </a:t>
            </a:r>
            <a:r>
              <a:rPr lang="en-US" sz="2400" dirty="0" err="1"/>
              <a:t>báo</a:t>
            </a:r>
            <a:r>
              <a:rPr lang="en-US" sz="2400" dirty="0"/>
              <a:t> </a:t>
            </a:r>
            <a:r>
              <a:rPr lang="en-US" sz="2400" dirty="0" err="1"/>
              <a:t>cáo</a:t>
            </a:r>
            <a:r>
              <a:rPr lang="en-US" sz="2400" dirty="0"/>
              <a:t> khi </a:t>
            </a:r>
            <a:r>
              <a:rPr lang="en-US" sz="2400" dirty="0" err="1"/>
              <a:t>cần</a:t>
            </a:r>
            <a:r>
              <a:rPr lang="en-US" sz="2400" dirty="0"/>
              <a:t> </a:t>
            </a:r>
            <a:r>
              <a:rPr lang="en-US" sz="2400" dirty="0" err="1"/>
              <a:t>thiết</a:t>
            </a:r>
            <a:endParaRPr lang="en-US" sz="2400" dirty="0"/>
          </a:p>
          <a:p>
            <a:pPr marL="800100" lvl="1" indent="-342900">
              <a:buFont typeface="Courier New" panose="02070309020205020404" pitchFamily="49" charset="0"/>
              <a:buChar char="o"/>
            </a:pPr>
            <a:r>
              <a:rPr lang="en-US" sz="2400" dirty="0" smtClean="0"/>
              <a:t>- </a:t>
            </a:r>
            <a:r>
              <a:rPr lang="en-US" sz="2400" dirty="0" err="1" smtClean="0"/>
              <a:t>Hệ</a:t>
            </a:r>
            <a:r>
              <a:rPr lang="en-US" sz="2400" dirty="0" smtClean="0"/>
              <a:t> </a:t>
            </a:r>
            <a:r>
              <a:rPr lang="en-US" sz="2400" dirty="0" err="1"/>
              <a:t>thống</a:t>
            </a:r>
            <a:r>
              <a:rPr lang="en-US" sz="2400" dirty="0"/>
              <a:t> </a:t>
            </a:r>
            <a:r>
              <a:rPr lang="en-US" sz="2400" dirty="0" err="1"/>
              <a:t>có</a:t>
            </a:r>
            <a:r>
              <a:rPr lang="en-US" sz="2400" dirty="0"/>
              <a:t> chi phí </a:t>
            </a:r>
            <a:r>
              <a:rPr lang="en-US" sz="2400" dirty="0" err="1"/>
              <a:t>thấp</a:t>
            </a:r>
            <a:r>
              <a:rPr lang="en-US" sz="2400" dirty="0"/>
              <a:t>, </a:t>
            </a:r>
            <a:r>
              <a:rPr lang="en-US" sz="2400" dirty="0" err="1"/>
              <a:t>tính</a:t>
            </a:r>
            <a:r>
              <a:rPr lang="en-US" sz="2400" dirty="0"/>
              <a:t> </a:t>
            </a:r>
            <a:r>
              <a:rPr lang="en-US" sz="2400" dirty="0" err="1"/>
              <a:t>mở</a:t>
            </a:r>
            <a:r>
              <a:rPr lang="en-US" sz="2400" dirty="0"/>
              <a:t> </a:t>
            </a:r>
            <a:r>
              <a:rPr lang="en-US" sz="2400" dirty="0" err="1"/>
              <a:t>và</a:t>
            </a:r>
            <a:r>
              <a:rPr lang="en-US" sz="2400" dirty="0"/>
              <a:t> </a:t>
            </a:r>
            <a:r>
              <a:rPr lang="en-US" sz="2400" dirty="0" err="1"/>
              <a:t>khả</a:t>
            </a:r>
            <a:r>
              <a:rPr lang="en-US" sz="2400" dirty="0"/>
              <a:t> </a:t>
            </a:r>
            <a:r>
              <a:rPr lang="en-US" sz="2400" dirty="0" err="1"/>
              <a:t>năng</a:t>
            </a:r>
            <a:r>
              <a:rPr lang="en-US" sz="2400" dirty="0"/>
              <a:t> </a:t>
            </a:r>
            <a:r>
              <a:rPr lang="en-US" sz="2400" dirty="0" err="1"/>
              <a:t>mở</a:t>
            </a:r>
            <a:r>
              <a:rPr lang="en-US" sz="2400" dirty="0"/>
              <a:t> </a:t>
            </a:r>
            <a:r>
              <a:rPr lang="en-US" sz="2400" dirty="0" err="1"/>
              <a:t>rộng</a:t>
            </a:r>
            <a:r>
              <a:rPr lang="en-US" sz="2400" dirty="0"/>
              <a:t> </a:t>
            </a:r>
            <a:r>
              <a:rPr lang="en-US" sz="2400" dirty="0" err="1"/>
              <a:t>để</a:t>
            </a:r>
            <a:r>
              <a:rPr lang="en-US" sz="2400" dirty="0"/>
              <a:t> </a:t>
            </a:r>
            <a:r>
              <a:rPr lang="en-US" sz="2400" dirty="0" err="1"/>
              <a:t>quản</a:t>
            </a:r>
            <a:r>
              <a:rPr lang="en-US" sz="2400" dirty="0"/>
              <a:t> </a:t>
            </a:r>
            <a:r>
              <a:rPr lang="en-US" sz="2400" dirty="0" err="1"/>
              <a:t>lí</a:t>
            </a:r>
            <a:r>
              <a:rPr lang="en-US" sz="2400" dirty="0"/>
              <a:t> </a:t>
            </a:r>
            <a:r>
              <a:rPr lang="en-US" sz="2400" dirty="0" err="1"/>
              <a:t>sinh</a:t>
            </a:r>
            <a:r>
              <a:rPr lang="en-US" sz="2400" dirty="0"/>
              <a:t> </a:t>
            </a:r>
            <a:r>
              <a:rPr lang="en-US" sz="2400" dirty="0" err="1"/>
              <a:t>viên</a:t>
            </a:r>
            <a:r>
              <a:rPr lang="en-US" sz="2400" dirty="0"/>
              <a:t> </a:t>
            </a:r>
            <a:r>
              <a:rPr lang="en-US" sz="2400" dirty="0" err="1"/>
              <a:t>trong</a:t>
            </a:r>
            <a:r>
              <a:rPr lang="en-US" sz="2400" dirty="0"/>
              <a:t> </a:t>
            </a:r>
            <a:r>
              <a:rPr lang="en-US" sz="2400" dirty="0" err="1"/>
              <a:t>các</a:t>
            </a:r>
            <a:r>
              <a:rPr lang="en-US" sz="2400" dirty="0"/>
              <a:t> </a:t>
            </a:r>
            <a:r>
              <a:rPr lang="en-US" sz="2400" dirty="0" err="1"/>
              <a:t>tình</a:t>
            </a:r>
            <a:r>
              <a:rPr lang="en-US" sz="2400" dirty="0"/>
              <a:t> </a:t>
            </a:r>
            <a:r>
              <a:rPr lang="en-US" sz="2400" dirty="0" err="1"/>
              <a:t>huống</a:t>
            </a:r>
            <a:r>
              <a:rPr lang="en-US" sz="2400" dirty="0"/>
              <a:t> </a:t>
            </a:r>
            <a:r>
              <a:rPr lang="en-US" sz="2400" dirty="0" err="1"/>
              <a:t>khác</a:t>
            </a:r>
            <a:r>
              <a:rPr lang="en-US" sz="2400" dirty="0"/>
              <a:t> </a:t>
            </a:r>
            <a:r>
              <a:rPr lang="en-US" sz="2400" dirty="0" err="1"/>
              <a:t>nhau</a:t>
            </a:r>
            <a:endParaRPr lang="en-US" sz="2400" dirty="0" smtClean="0"/>
          </a:p>
          <a:p>
            <a:pPr lvl="2">
              <a:lnSpc>
                <a:spcPct val="150000"/>
              </a:lnSpc>
            </a:pPr>
            <a:r>
              <a:rPr lang="en-US" sz="2400" dirty="0" smtClean="0"/>
              <a:t> </a:t>
            </a:r>
          </a:p>
          <a:p>
            <a:pPr lvl="1">
              <a:lnSpc>
                <a:spcPct val="150000"/>
              </a:lnSpc>
            </a:pPr>
            <a:endParaRPr lang="da-DK" sz="2400" dirty="0"/>
          </a:p>
        </p:txBody>
      </p:sp>
    </p:spTree>
    <p:extLst>
      <p:ext uri="{BB962C8B-B14F-4D97-AF65-F5344CB8AC3E}">
        <p14:creationId xmlns:p14="http://schemas.microsoft.com/office/powerpoint/2010/main" val="3655779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5</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pPr algn="ctr"/>
            <a:r>
              <a:rPr lang="en-US" sz="2400" b="1" dirty="0">
                <a:solidFill>
                  <a:srgbClr val="C00000"/>
                </a:solidFill>
              </a:rPr>
              <a:t>PHẦN I – ĐẶT VẤN </a:t>
            </a:r>
            <a:r>
              <a:rPr lang="en-US" sz="2400" b="1" dirty="0" smtClean="0">
                <a:solidFill>
                  <a:srgbClr val="C00000"/>
                </a:solidFill>
              </a:rPr>
              <a:t>ĐỀ </a:t>
            </a:r>
            <a:endParaRPr lang="en-US" sz="2400" b="1" dirty="0">
              <a:solidFill>
                <a:srgbClr val="C00000"/>
              </a:solidFill>
            </a:endParaRPr>
          </a:p>
        </p:txBody>
      </p:sp>
      <p:sp>
        <p:nvSpPr>
          <p:cNvPr id="9" name="Rectangle 8"/>
          <p:cNvSpPr/>
          <p:nvPr/>
        </p:nvSpPr>
        <p:spPr>
          <a:xfrm>
            <a:off x="208546" y="745153"/>
            <a:ext cx="8935453" cy="6555641"/>
          </a:xfrm>
          <a:prstGeom prst="rect">
            <a:avLst/>
          </a:prstGeom>
        </p:spPr>
        <p:txBody>
          <a:bodyPr wrap="square">
            <a:spAutoFit/>
          </a:bodyPr>
          <a:lstStyle/>
          <a:p>
            <a:endParaRPr lang="it-IT" sz="2400" b="1" dirty="0" smtClean="0"/>
          </a:p>
          <a:p>
            <a:pPr marL="342900" indent="-342900">
              <a:lnSpc>
                <a:spcPct val="150000"/>
              </a:lnSpc>
              <a:buFont typeface="Wingdings" panose="05000000000000000000" pitchFamily="2" charset="2"/>
              <a:buChar char="v"/>
            </a:pPr>
            <a:r>
              <a:rPr lang="en-US" sz="2400" dirty="0" smtClean="0"/>
              <a:t>Ý </a:t>
            </a:r>
            <a:r>
              <a:rPr lang="en-US" sz="2400" dirty="0" err="1" smtClean="0"/>
              <a:t>tưởng</a:t>
            </a:r>
            <a:r>
              <a:rPr lang="en-US" sz="2400" dirty="0" smtClean="0"/>
              <a:t> </a:t>
            </a:r>
            <a:r>
              <a:rPr lang="en-US" sz="2400" dirty="0" err="1" smtClean="0"/>
              <a:t>giải</a:t>
            </a:r>
            <a:r>
              <a:rPr lang="en-US" sz="2400" dirty="0" smtClean="0"/>
              <a:t> </a:t>
            </a:r>
            <a:r>
              <a:rPr lang="en-US" sz="2400" dirty="0" err="1" smtClean="0"/>
              <a:t>pháp</a:t>
            </a:r>
            <a:r>
              <a:rPr lang="en-US" sz="2400" dirty="0" smtClean="0"/>
              <a:t>:</a:t>
            </a:r>
          </a:p>
          <a:p>
            <a:pPr marL="342900" indent="-342900">
              <a:lnSpc>
                <a:spcPct val="150000"/>
              </a:lnSpc>
              <a:buFont typeface="Courier New" panose="02070309020205020404" pitchFamily="49" charset="0"/>
              <a:buChar char="o"/>
            </a:pPr>
            <a:r>
              <a:rPr lang="en-US" sz="2400" dirty="0"/>
              <a:t> </a:t>
            </a:r>
            <a:r>
              <a:rPr lang="en-US" sz="2400" dirty="0" err="1" smtClean="0"/>
              <a:t>Xây</a:t>
            </a:r>
            <a:r>
              <a:rPr lang="en-US" sz="2400" dirty="0" smtClean="0"/>
              <a:t> </a:t>
            </a:r>
            <a:r>
              <a:rPr lang="en-US" sz="2400" dirty="0" err="1"/>
              <a:t>dựng</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t>
            </a:r>
            <a:r>
              <a:rPr lang="en-US" sz="2400" dirty="0" err="1"/>
              <a:t>và</a:t>
            </a:r>
            <a:r>
              <a:rPr lang="en-US" sz="2400" dirty="0"/>
              <a:t> </a:t>
            </a:r>
            <a:r>
              <a:rPr lang="en-US" sz="2400" dirty="0" err="1"/>
              <a:t>kiểm</a:t>
            </a:r>
            <a:r>
              <a:rPr lang="en-US" sz="2400" dirty="0"/>
              <a:t> </a:t>
            </a:r>
            <a:r>
              <a:rPr lang="en-US" sz="2400" dirty="0" err="1"/>
              <a:t>soát</a:t>
            </a:r>
            <a:r>
              <a:rPr lang="en-US" sz="2400" dirty="0"/>
              <a:t> </a:t>
            </a:r>
            <a:r>
              <a:rPr lang="en-US" sz="2400" dirty="0" err="1"/>
              <a:t>sinh</a:t>
            </a:r>
            <a:r>
              <a:rPr lang="en-US" sz="2400" dirty="0"/>
              <a:t> </a:t>
            </a:r>
            <a:r>
              <a:rPr lang="en-US" sz="2400" dirty="0" err="1"/>
              <a:t>viên</a:t>
            </a:r>
            <a:r>
              <a:rPr lang="en-US" sz="2400" dirty="0"/>
              <a:t> </a:t>
            </a:r>
            <a:r>
              <a:rPr lang="en-US" sz="2400" dirty="0" err="1"/>
              <a:t>bằng</a:t>
            </a:r>
            <a:r>
              <a:rPr lang="en-US" sz="2400" dirty="0"/>
              <a:t> </a:t>
            </a:r>
            <a:r>
              <a:rPr lang="en-US" sz="2400" dirty="0" err="1"/>
              <a:t>cách</a:t>
            </a:r>
            <a:r>
              <a:rPr lang="en-US" sz="2400" dirty="0"/>
              <a:t> </a:t>
            </a:r>
            <a:r>
              <a:rPr lang="en-US" sz="2400" dirty="0" err="1"/>
              <a:t>kết</a:t>
            </a:r>
            <a:r>
              <a:rPr lang="en-US" sz="2400" dirty="0"/>
              <a:t> </a:t>
            </a:r>
            <a:r>
              <a:rPr lang="en-US" sz="2400" dirty="0" err="1"/>
              <a:t>hợp</a:t>
            </a:r>
            <a:r>
              <a:rPr lang="en-US" sz="2400" dirty="0"/>
              <a:t> </a:t>
            </a:r>
            <a:r>
              <a:rPr lang="en-US" sz="2400" dirty="0" err="1"/>
              <a:t>mạch</a:t>
            </a:r>
            <a:r>
              <a:rPr lang="en-US" sz="2400" dirty="0"/>
              <a:t> vi </a:t>
            </a:r>
            <a:r>
              <a:rPr lang="en-US" sz="2400" dirty="0" err="1"/>
              <a:t>điều</a:t>
            </a:r>
            <a:r>
              <a:rPr lang="en-US" sz="2400" dirty="0"/>
              <a:t> </a:t>
            </a:r>
            <a:r>
              <a:rPr lang="en-US" sz="2400" dirty="0" err="1"/>
              <a:t>khiển</a:t>
            </a:r>
            <a:r>
              <a:rPr lang="en-US" sz="2400" dirty="0"/>
              <a:t> </a:t>
            </a:r>
            <a:r>
              <a:rPr lang="en-US" sz="2400" dirty="0" err="1"/>
              <a:t>và</a:t>
            </a:r>
            <a:r>
              <a:rPr lang="en-US" sz="2400" dirty="0"/>
              <a:t> </a:t>
            </a:r>
            <a:r>
              <a:rPr lang="en-US" sz="2400" dirty="0" err="1"/>
              <a:t>cảm</a:t>
            </a:r>
            <a:r>
              <a:rPr lang="en-US" sz="2400" dirty="0"/>
              <a:t> </a:t>
            </a:r>
            <a:r>
              <a:rPr lang="en-US" sz="2400" dirty="0" err="1"/>
              <a:t>biến</a:t>
            </a:r>
            <a:r>
              <a:rPr lang="en-US" sz="2400" dirty="0"/>
              <a:t> </a:t>
            </a:r>
            <a:r>
              <a:rPr lang="en-US" sz="2400" dirty="0" err="1"/>
              <a:t>từ</a:t>
            </a:r>
            <a:r>
              <a:rPr lang="en-US" sz="2400" dirty="0"/>
              <a:t> </a:t>
            </a:r>
            <a:r>
              <a:rPr lang="en-US" sz="2400" dirty="0" err="1"/>
              <a:t>để</a:t>
            </a:r>
            <a:r>
              <a:rPr lang="en-US" sz="2400" dirty="0"/>
              <a:t> </a:t>
            </a:r>
            <a:r>
              <a:rPr lang="en-US" sz="2400" dirty="0" err="1"/>
              <a:t>quét</a:t>
            </a:r>
            <a:r>
              <a:rPr lang="en-US" sz="2400" dirty="0"/>
              <a:t> </a:t>
            </a:r>
            <a:r>
              <a:rPr lang="en-US" sz="2400" dirty="0" err="1"/>
              <a:t>nhận</a:t>
            </a:r>
            <a:r>
              <a:rPr lang="en-US" sz="2400" dirty="0"/>
              <a:t> </a:t>
            </a:r>
            <a:r>
              <a:rPr lang="en-US" sz="2400" dirty="0" err="1"/>
              <a:t>diện</a:t>
            </a:r>
            <a:r>
              <a:rPr lang="en-US" sz="2400" dirty="0"/>
              <a:t> </a:t>
            </a:r>
            <a:r>
              <a:rPr lang="en-US" sz="2400" dirty="0" err="1"/>
              <a:t>thẻ</a:t>
            </a:r>
            <a:r>
              <a:rPr lang="en-US" sz="2400" dirty="0"/>
              <a:t> </a:t>
            </a:r>
            <a:r>
              <a:rPr lang="en-US" sz="2400" dirty="0" err="1"/>
              <a:t>từ</a:t>
            </a:r>
            <a:r>
              <a:rPr lang="en-US" sz="2400" dirty="0"/>
              <a:t> </a:t>
            </a:r>
            <a:r>
              <a:rPr lang="en-US" sz="2400" dirty="0" err="1"/>
              <a:t>sinh</a:t>
            </a:r>
            <a:r>
              <a:rPr lang="en-US" sz="2400" dirty="0"/>
              <a:t> </a:t>
            </a:r>
            <a:r>
              <a:rPr lang="en-US" sz="2400" dirty="0" err="1"/>
              <a:t>viên</a:t>
            </a:r>
            <a:r>
              <a:rPr lang="en-US" sz="2400" dirty="0"/>
              <a:t>. </a:t>
            </a:r>
          </a:p>
          <a:p>
            <a:pPr marL="342900" indent="-342900">
              <a:lnSpc>
                <a:spcPct val="150000"/>
              </a:lnSpc>
              <a:buFont typeface="Courier New" panose="02070309020205020404" pitchFamily="49" charset="0"/>
              <a:buChar char="o"/>
            </a:pPr>
            <a:r>
              <a:rPr lang="en-US" sz="2400" dirty="0" err="1" smtClean="0"/>
              <a:t>Từ</a:t>
            </a:r>
            <a:r>
              <a:rPr lang="en-US" sz="2400" dirty="0" smtClean="0"/>
              <a:t> </a:t>
            </a:r>
            <a:r>
              <a:rPr lang="en-US" sz="2400" dirty="0" err="1"/>
              <a:t>đó</a:t>
            </a:r>
            <a:r>
              <a:rPr lang="en-US" sz="2400" dirty="0"/>
              <a:t>, </a:t>
            </a:r>
            <a:r>
              <a:rPr lang="en-US" sz="2400" dirty="0" err="1"/>
              <a:t>nhóm</a:t>
            </a:r>
            <a:r>
              <a:rPr lang="en-US" sz="2400" dirty="0"/>
              <a:t> </a:t>
            </a:r>
            <a:r>
              <a:rPr lang="en-US" sz="2400" dirty="0" err="1"/>
              <a:t>nghiên</a:t>
            </a:r>
            <a:r>
              <a:rPr lang="en-US" sz="2400" dirty="0"/>
              <a:t> </a:t>
            </a:r>
            <a:r>
              <a:rPr lang="en-US" sz="2400" dirty="0" err="1"/>
              <a:t>cứu</a:t>
            </a:r>
            <a:r>
              <a:rPr lang="en-US" sz="2400" dirty="0"/>
              <a:t> </a:t>
            </a:r>
            <a:r>
              <a:rPr lang="en-US" sz="2400" dirty="0" err="1"/>
              <a:t>lập</a:t>
            </a:r>
            <a:r>
              <a:rPr lang="en-US" sz="2400" dirty="0"/>
              <a:t> </a:t>
            </a:r>
            <a:r>
              <a:rPr lang="en-US" sz="2400" dirty="0" err="1"/>
              <a:t>trình</a:t>
            </a:r>
            <a:r>
              <a:rPr lang="en-US" sz="2400" dirty="0"/>
              <a:t> </a:t>
            </a:r>
            <a:r>
              <a:rPr lang="en-US" sz="2400" dirty="0" err="1"/>
              <a:t>truy</a:t>
            </a:r>
            <a:r>
              <a:rPr lang="en-US" sz="2400" dirty="0"/>
              <a:t> </a:t>
            </a:r>
            <a:r>
              <a:rPr lang="en-US" sz="2400" dirty="0" err="1"/>
              <a:t>xuất</a:t>
            </a:r>
            <a:r>
              <a:rPr lang="en-US" sz="2400" dirty="0"/>
              <a:t> </a:t>
            </a:r>
            <a:r>
              <a:rPr lang="en-US" sz="2400" dirty="0" err="1"/>
              <a:t>mã</a:t>
            </a:r>
            <a:r>
              <a:rPr lang="en-US" sz="2400" dirty="0"/>
              <a:t> </a:t>
            </a:r>
            <a:r>
              <a:rPr lang="en-US" sz="2400" dirty="0" err="1"/>
              <a:t>thẻ</a:t>
            </a:r>
            <a:r>
              <a:rPr lang="en-US" sz="2400" dirty="0"/>
              <a:t> qua </a:t>
            </a:r>
            <a:r>
              <a:rPr lang="en-US" sz="2400" dirty="0" err="1"/>
              <a:t>mạng</a:t>
            </a:r>
            <a:r>
              <a:rPr lang="en-US" sz="2400" dirty="0"/>
              <a:t> LAN, so </a:t>
            </a:r>
            <a:r>
              <a:rPr lang="en-US" sz="2400" dirty="0" err="1"/>
              <a:t>sánh</a:t>
            </a:r>
            <a:r>
              <a:rPr lang="en-US" sz="2400" dirty="0"/>
              <a:t> </a:t>
            </a:r>
            <a:r>
              <a:rPr lang="en-US" sz="2400" dirty="0" err="1"/>
              <a:t>với</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tập</a:t>
            </a:r>
            <a:r>
              <a:rPr lang="en-US" sz="2400" dirty="0"/>
              <a:t> </a:t>
            </a:r>
            <a:r>
              <a:rPr lang="en-US" sz="2400" dirty="0" err="1"/>
              <a:t>trung</a:t>
            </a:r>
            <a:r>
              <a:rPr lang="en-US" sz="2400" dirty="0"/>
              <a:t> </a:t>
            </a:r>
            <a:r>
              <a:rPr lang="en-US" sz="2400" dirty="0" err="1"/>
              <a:t>lưu</a:t>
            </a:r>
            <a:r>
              <a:rPr lang="en-US" sz="2400" dirty="0"/>
              <a:t> </a:t>
            </a:r>
            <a:r>
              <a:rPr lang="en-US" sz="2400" dirty="0" err="1"/>
              <a:t>trữ</a:t>
            </a:r>
            <a:r>
              <a:rPr lang="en-US" sz="2400" dirty="0"/>
              <a:t> </a:t>
            </a:r>
            <a:r>
              <a:rPr lang="en-US" sz="2400" dirty="0" err="1"/>
              <a:t>thông</a:t>
            </a:r>
            <a:r>
              <a:rPr lang="en-US" sz="2400" dirty="0"/>
              <a:t> tin </a:t>
            </a:r>
            <a:r>
              <a:rPr lang="en-US" sz="2400" dirty="0" err="1"/>
              <a:t>về</a:t>
            </a:r>
            <a:r>
              <a:rPr lang="en-US" sz="2400" dirty="0"/>
              <a:t> </a:t>
            </a:r>
            <a:r>
              <a:rPr lang="en-US" sz="2400" dirty="0" err="1"/>
              <a:t>sinh</a:t>
            </a:r>
            <a:r>
              <a:rPr lang="en-US" sz="2400" dirty="0"/>
              <a:t> </a:t>
            </a:r>
            <a:r>
              <a:rPr lang="en-US" sz="2400" dirty="0" err="1"/>
              <a:t>viên</a:t>
            </a:r>
            <a:r>
              <a:rPr lang="en-US" sz="2400" dirty="0"/>
              <a:t> </a:t>
            </a:r>
            <a:r>
              <a:rPr lang="en-US" sz="2400" dirty="0" err="1"/>
              <a:t>để</a:t>
            </a:r>
            <a:r>
              <a:rPr lang="en-US" sz="2400" dirty="0"/>
              <a:t> </a:t>
            </a:r>
            <a:r>
              <a:rPr lang="en-US" sz="2400" dirty="0" err="1"/>
              <a:t>kiểm</a:t>
            </a:r>
            <a:r>
              <a:rPr lang="en-US" sz="2400" dirty="0"/>
              <a:t> </a:t>
            </a:r>
            <a:r>
              <a:rPr lang="en-US" sz="2400" dirty="0" err="1"/>
              <a:t>soát</a:t>
            </a:r>
            <a:r>
              <a:rPr lang="en-US" sz="2400" dirty="0"/>
              <a:t> </a:t>
            </a:r>
            <a:r>
              <a:rPr lang="en-US" sz="2400" dirty="0" err="1"/>
              <a:t>và</a:t>
            </a:r>
            <a:r>
              <a:rPr lang="en-US" sz="2400" dirty="0"/>
              <a:t> </a:t>
            </a:r>
            <a:r>
              <a:rPr lang="en-US" sz="2400" dirty="0" err="1"/>
              <a:t>quản</a:t>
            </a:r>
            <a:r>
              <a:rPr lang="en-US" sz="2400" dirty="0"/>
              <a:t> </a:t>
            </a:r>
            <a:r>
              <a:rPr lang="en-US" sz="2400" dirty="0" err="1"/>
              <a:t>lý</a:t>
            </a:r>
            <a:r>
              <a:rPr lang="en-US" sz="2400" dirty="0"/>
              <a:t> </a:t>
            </a:r>
            <a:r>
              <a:rPr lang="en-US" sz="2400" dirty="0" err="1"/>
              <a:t>sinh</a:t>
            </a:r>
            <a:r>
              <a:rPr lang="en-US" sz="2400" dirty="0"/>
              <a:t> </a:t>
            </a:r>
            <a:r>
              <a:rPr lang="en-US" sz="2400" dirty="0" err="1"/>
              <a:t>viên</a:t>
            </a:r>
            <a:r>
              <a:rPr lang="en-US" sz="2400" dirty="0"/>
              <a:t>. </a:t>
            </a:r>
            <a:endParaRPr lang="en-US" sz="2400" dirty="0" smtClean="0"/>
          </a:p>
          <a:p>
            <a:pPr marL="342900" indent="-342900">
              <a:lnSpc>
                <a:spcPct val="150000"/>
              </a:lnSpc>
              <a:buFont typeface="Courier New" panose="02070309020205020404" pitchFamily="49" charset="0"/>
              <a:buChar char="o"/>
            </a:pPr>
            <a:r>
              <a:rPr lang="en-US" sz="2400" dirty="0" err="1" smtClean="0"/>
              <a:t>Kết</a:t>
            </a:r>
            <a:r>
              <a:rPr lang="en-US" sz="2400" dirty="0" smtClean="0"/>
              <a:t> </a:t>
            </a:r>
            <a:r>
              <a:rPr lang="en-US" sz="2400" dirty="0" err="1"/>
              <a:t>quả</a:t>
            </a:r>
            <a:r>
              <a:rPr lang="en-US" sz="2400" dirty="0"/>
              <a:t> </a:t>
            </a:r>
            <a:r>
              <a:rPr lang="en-US" sz="2400" dirty="0" err="1"/>
              <a:t>điểm</a:t>
            </a:r>
            <a:r>
              <a:rPr lang="en-US" sz="2400" dirty="0"/>
              <a:t> </a:t>
            </a:r>
            <a:r>
              <a:rPr lang="en-US" sz="2400" dirty="0" err="1"/>
              <a:t>danh</a:t>
            </a:r>
            <a:r>
              <a:rPr lang="en-US" sz="2400" dirty="0"/>
              <a:t> </a:t>
            </a:r>
            <a:r>
              <a:rPr lang="en-US" sz="2400" dirty="0" err="1"/>
              <a:t>sinh</a:t>
            </a:r>
            <a:r>
              <a:rPr lang="en-US" sz="2400" dirty="0"/>
              <a:t> </a:t>
            </a:r>
            <a:r>
              <a:rPr lang="en-US" sz="2400" dirty="0" err="1"/>
              <a:t>viên</a:t>
            </a:r>
            <a:r>
              <a:rPr lang="en-US" sz="2400" dirty="0"/>
              <a:t> </a:t>
            </a:r>
            <a:r>
              <a:rPr lang="en-US" sz="2400" dirty="0" err="1"/>
              <a:t>được</a:t>
            </a:r>
            <a:r>
              <a:rPr lang="en-US" sz="2400" dirty="0"/>
              <a:t> </a:t>
            </a:r>
            <a:r>
              <a:rPr lang="en-US" sz="2400" dirty="0" err="1"/>
              <a:t>cập</a:t>
            </a:r>
            <a:r>
              <a:rPr lang="en-US" sz="2400" dirty="0"/>
              <a:t> </a:t>
            </a:r>
            <a:r>
              <a:rPr lang="en-US" sz="2400" dirty="0" err="1"/>
              <a:t>nhật</a:t>
            </a:r>
            <a:r>
              <a:rPr lang="en-US" sz="2400" dirty="0"/>
              <a:t> </a:t>
            </a:r>
            <a:r>
              <a:rPr lang="en-US" sz="2400" dirty="0" err="1"/>
              <a:t>lại</a:t>
            </a:r>
            <a:r>
              <a:rPr lang="en-US" sz="2400" dirty="0"/>
              <a:t> </a:t>
            </a:r>
            <a:r>
              <a:rPr lang="en-US" sz="2400" dirty="0" err="1"/>
              <a:t>vào</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nói</a:t>
            </a:r>
            <a:r>
              <a:rPr lang="en-US" sz="2400" dirty="0"/>
              <a:t> </a:t>
            </a:r>
            <a:r>
              <a:rPr lang="en-US" sz="2400" dirty="0" err="1"/>
              <a:t>trên</a:t>
            </a:r>
            <a:r>
              <a:rPr lang="en-US" sz="2400" dirty="0"/>
              <a:t> </a:t>
            </a:r>
            <a:r>
              <a:rPr lang="en-US" sz="2400" dirty="0" err="1"/>
              <a:t>để</a:t>
            </a:r>
            <a:r>
              <a:rPr lang="en-US" sz="2400" dirty="0"/>
              <a:t> </a:t>
            </a:r>
            <a:r>
              <a:rPr lang="en-US" sz="2400" dirty="0" err="1"/>
              <a:t>có</a:t>
            </a:r>
            <a:r>
              <a:rPr lang="en-US" sz="2400" dirty="0"/>
              <a:t> </a:t>
            </a:r>
            <a:r>
              <a:rPr lang="en-US" sz="2400" dirty="0" err="1"/>
              <a:t>thể</a:t>
            </a:r>
            <a:r>
              <a:rPr lang="en-US" sz="2400" dirty="0"/>
              <a:t> </a:t>
            </a:r>
            <a:r>
              <a:rPr lang="en-US" sz="2400" dirty="0" err="1"/>
              <a:t>thống</a:t>
            </a:r>
            <a:r>
              <a:rPr lang="en-US" sz="2400" dirty="0"/>
              <a:t> </a:t>
            </a:r>
            <a:r>
              <a:rPr lang="en-US" sz="2400" dirty="0" err="1"/>
              <a:t>kê</a:t>
            </a:r>
            <a:r>
              <a:rPr lang="en-US" sz="2400" dirty="0"/>
              <a:t> </a:t>
            </a:r>
            <a:r>
              <a:rPr lang="en-US" sz="2400" dirty="0" err="1"/>
              <a:t>và</a:t>
            </a:r>
            <a:r>
              <a:rPr lang="en-US" sz="2400" dirty="0"/>
              <a:t> </a:t>
            </a:r>
            <a:r>
              <a:rPr lang="en-US" sz="2400" dirty="0" err="1"/>
              <a:t>tổng</a:t>
            </a:r>
            <a:r>
              <a:rPr lang="en-US" sz="2400" dirty="0"/>
              <a:t> </a:t>
            </a:r>
            <a:r>
              <a:rPr lang="en-US" sz="2400" dirty="0" err="1"/>
              <a:t>hợp</a:t>
            </a:r>
            <a:r>
              <a:rPr lang="en-US" sz="2400" dirty="0"/>
              <a:t> </a:t>
            </a:r>
            <a:r>
              <a:rPr lang="en-US" sz="2400" dirty="0" err="1"/>
              <a:t>báo</a:t>
            </a:r>
            <a:r>
              <a:rPr lang="en-US" sz="2400" dirty="0"/>
              <a:t> </a:t>
            </a:r>
            <a:r>
              <a:rPr lang="en-US" sz="2400" dirty="0" err="1"/>
              <a:t>cáo</a:t>
            </a:r>
            <a:r>
              <a:rPr lang="en-US" sz="2400" dirty="0"/>
              <a:t> </a:t>
            </a:r>
            <a:r>
              <a:rPr lang="en-US" sz="2400" dirty="0" err="1"/>
              <a:t>về</a:t>
            </a:r>
            <a:r>
              <a:rPr lang="en-US" sz="2400" dirty="0"/>
              <a:t> </a:t>
            </a:r>
            <a:r>
              <a:rPr lang="en-US" sz="2400" dirty="0" err="1"/>
              <a:t>sau</a:t>
            </a:r>
            <a:endParaRPr lang="en-US" sz="2400" dirty="0" smtClean="0"/>
          </a:p>
          <a:p>
            <a:pPr lvl="2">
              <a:lnSpc>
                <a:spcPct val="150000"/>
              </a:lnSpc>
            </a:pPr>
            <a:r>
              <a:rPr lang="en-US" sz="2400" dirty="0" smtClean="0"/>
              <a:t> </a:t>
            </a:r>
          </a:p>
          <a:p>
            <a:pPr lvl="1">
              <a:lnSpc>
                <a:spcPct val="150000"/>
              </a:lnSpc>
            </a:pPr>
            <a:endParaRPr lang="da-DK" sz="2400" dirty="0"/>
          </a:p>
        </p:txBody>
      </p:sp>
    </p:spTree>
    <p:extLst>
      <p:ext uri="{BB962C8B-B14F-4D97-AF65-F5344CB8AC3E}">
        <p14:creationId xmlns:p14="http://schemas.microsoft.com/office/powerpoint/2010/main" val="3247475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6</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r>
              <a:rPr lang="en-US" sz="2400" b="1" dirty="0">
                <a:solidFill>
                  <a:srgbClr val="C00000"/>
                </a:solidFill>
              </a:rPr>
              <a:t>PHẦN B – NỘI DUNG VÀ PHƯƠNG PHÁP NGHIÊN CỨU</a:t>
            </a:r>
          </a:p>
        </p:txBody>
      </p:sp>
      <p:sp>
        <p:nvSpPr>
          <p:cNvPr id="9" name="Rectangle 8"/>
          <p:cNvSpPr/>
          <p:nvPr/>
        </p:nvSpPr>
        <p:spPr>
          <a:xfrm>
            <a:off x="208546" y="745153"/>
            <a:ext cx="8935453" cy="7663636"/>
          </a:xfrm>
          <a:prstGeom prst="rect">
            <a:avLst/>
          </a:prstGeom>
        </p:spPr>
        <p:txBody>
          <a:bodyPr wrap="square">
            <a:spAutoFit/>
          </a:bodyPr>
          <a:lstStyle/>
          <a:p>
            <a:endParaRPr lang="it-IT" sz="2400" b="1" dirty="0" smtClean="0"/>
          </a:p>
          <a:p>
            <a:pPr marL="342900" indent="-342900">
              <a:lnSpc>
                <a:spcPct val="150000"/>
              </a:lnSpc>
              <a:buFont typeface="Wingdings" panose="05000000000000000000" pitchFamily="2" charset="2"/>
              <a:buChar char="v"/>
            </a:pPr>
            <a:r>
              <a:rPr lang="en-US" sz="2400" dirty="0" err="1" smtClean="0"/>
              <a:t>Nội</a:t>
            </a:r>
            <a:r>
              <a:rPr lang="en-US" sz="2400" dirty="0" smtClean="0"/>
              <a:t> dung </a:t>
            </a:r>
            <a:r>
              <a:rPr lang="en-US" sz="2400" dirty="0" err="1" smtClean="0"/>
              <a:t>nghiên</a:t>
            </a:r>
            <a:r>
              <a:rPr lang="en-US" sz="2400" dirty="0" smtClean="0"/>
              <a:t> </a:t>
            </a:r>
            <a:r>
              <a:rPr lang="en-US" sz="2400" dirty="0" err="1" smtClean="0"/>
              <a:t>cứu</a:t>
            </a:r>
            <a:r>
              <a:rPr lang="en-US" sz="2400" dirty="0" smtClean="0"/>
              <a:t>:</a:t>
            </a:r>
          </a:p>
          <a:p>
            <a:pPr marL="342900" indent="-342900">
              <a:buFont typeface="Courier New" panose="02070309020205020404" pitchFamily="49" charset="0"/>
              <a:buChar char="o"/>
            </a:pPr>
            <a:r>
              <a:rPr lang="en-US" sz="2400" dirty="0" smtClean="0"/>
              <a:t>- </a:t>
            </a:r>
            <a:r>
              <a:rPr lang="en-US" sz="2400" dirty="0" err="1" smtClean="0"/>
              <a:t>Khảo</a:t>
            </a:r>
            <a:r>
              <a:rPr lang="en-US" sz="2400" dirty="0" smtClean="0"/>
              <a:t> </a:t>
            </a:r>
            <a:r>
              <a:rPr lang="en-US" sz="2400" dirty="0" err="1"/>
              <a:t>sát</a:t>
            </a:r>
            <a:r>
              <a:rPr lang="en-US" sz="2400" dirty="0"/>
              <a:t> </a:t>
            </a:r>
            <a:r>
              <a:rPr lang="en-US" sz="2400" dirty="0" err="1"/>
              <a:t>thực</a:t>
            </a:r>
            <a:r>
              <a:rPr lang="en-US" sz="2400" dirty="0"/>
              <a:t> </a:t>
            </a:r>
            <a:r>
              <a:rPr lang="en-US" sz="2400" dirty="0" err="1"/>
              <a:t>trạng</a:t>
            </a:r>
            <a:r>
              <a:rPr lang="en-US" sz="2400" dirty="0"/>
              <a:t> </a:t>
            </a:r>
            <a:r>
              <a:rPr lang="en-US" sz="2400" dirty="0" err="1"/>
              <a:t>và</a:t>
            </a:r>
            <a:r>
              <a:rPr lang="en-US" sz="2400" dirty="0"/>
              <a:t> </a:t>
            </a:r>
            <a:r>
              <a:rPr lang="en-US" sz="2400" dirty="0" err="1"/>
              <a:t>nhu</a:t>
            </a:r>
            <a:r>
              <a:rPr lang="en-US" sz="2400" dirty="0"/>
              <a:t> </a:t>
            </a:r>
            <a:r>
              <a:rPr lang="en-US" sz="2400" dirty="0" err="1"/>
              <a:t>cầu</a:t>
            </a:r>
            <a:r>
              <a:rPr lang="en-US" sz="2400" dirty="0"/>
              <a:t> </a:t>
            </a:r>
            <a:r>
              <a:rPr lang="en-US" sz="2400" dirty="0" err="1"/>
              <a:t>thực</a:t>
            </a:r>
            <a:r>
              <a:rPr lang="en-US" sz="2400" dirty="0"/>
              <a:t> </a:t>
            </a:r>
            <a:r>
              <a:rPr lang="en-US" sz="2400" dirty="0" err="1"/>
              <a:t>tế</a:t>
            </a:r>
            <a:r>
              <a:rPr lang="en-US" sz="2400" dirty="0"/>
              <a:t> </a:t>
            </a:r>
            <a:r>
              <a:rPr lang="en-US" sz="2400" dirty="0" err="1"/>
              <a:t>về</a:t>
            </a:r>
            <a:r>
              <a:rPr lang="en-US" sz="2400" dirty="0"/>
              <a:t> </a:t>
            </a:r>
            <a:r>
              <a:rPr lang="en-US" sz="2400" dirty="0" err="1"/>
              <a:t>công</a:t>
            </a:r>
            <a:r>
              <a:rPr lang="en-US" sz="2400" dirty="0"/>
              <a:t> </a:t>
            </a:r>
            <a:r>
              <a:rPr lang="en-US" sz="2400" dirty="0" err="1"/>
              <a:t>tác</a:t>
            </a:r>
            <a:r>
              <a:rPr lang="en-US" sz="2400" dirty="0"/>
              <a:t> </a:t>
            </a:r>
            <a:r>
              <a:rPr lang="en-US" sz="2400" dirty="0" err="1"/>
              <a:t>quản</a:t>
            </a:r>
            <a:r>
              <a:rPr lang="en-US" sz="2400" dirty="0"/>
              <a:t> </a:t>
            </a:r>
            <a:r>
              <a:rPr lang="en-US" sz="2400" dirty="0" err="1"/>
              <a:t>lý</a:t>
            </a:r>
            <a:r>
              <a:rPr lang="en-US" sz="2400" dirty="0"/>
              <a:t> </a:t>
            </a:r>
            <a:r>
              <a:rPr lang="en-US" sz="2400" dirty="0" err="1"/>
              <a:t>sinh</a:t>
            </a:r>
            <a:r>
              <a:rPr lang="en-US" sz="2400" dirty="0"/>
              <a:t> </a:t>
            </a:r>
            <a:r>
              <a:rPr lang="en-US" sz="2400" dirty="0" err="1"/>
              <a:t>viên</a:t>
            </a:r>
            <a:r>
              <a:rPr lang="en-US" sz="2400" dirty="0"/>
              <a:t>, </a:t>
            </a:r>
            <a:r>
              <a:rPr lang="en-US" sz="2400" dirty="0" err="1"/>
              <a:t>đề</a:t>
            </a:r>
            <a:r>
              <a:rPr lang="en-US" sz="2400" dirty="0"/>
              <a:t> </a:t>
            </a:r>
            <a:r>
              <a:rPr lang="en-US" sz="2400" dirty="0" err="1"/>
              <a:t>xuất</a:t>
            </a:r>
            <a:r>
              <a:rPr lang="en-US" sz="2400" dirty="0"/>
              <a:t> ý </a:t>
            </a:r>
            <a:r>
              <a:rPr lang="en-US" sz="2400" dirty="0" err="1"/>
              <a:t>tưởng</a:t>
            </a:r>
            <a:r>
              <a:rPr lang="en-US" sz="2400" dirty="0"/>
              <a:t> </a:t>
            </a:r>
            <a:r>
              <a:rPr lang="en-US" sz="2400" dirty="0" err="1"/>
              <a:t>cho</a:t>
            </a:r>
            <a:r>
              <a:rPr lang="en-US" sz="2400" dirty="0"/>
              <a:t> </a:t>
            </a:r>
            <a:r>
              <a:rPr lang="en-US" sz="2400" dirty="0" err="1"/>
              <a:t>giải</a:t>
            </a:r>
            <a:r>
              <a:rPr lang="en-US" sz="2400" dirty="0"/>
              <a:t> </a:t>
            </a:r>
            <a:r>
              <a:rPr lang="en-US" sz="2400" dirty="0" err="1"/>
              <a:t>pháp</a:t>
            </a:r>
            <a:r>
              <a:rPr lang="en-US" sz="2400" dirty="0"/>
              <a:t>.</a:t>
            </a:r>
          </a:p>
          <a:p>
            <a:pPr marL="342900" indent="-342900">
              <a:buFont typeface="Courier New" panose="02070309020205020404" pitchFamily="49" charset="0"/>
              <a:buChar char="o"/>
            </a:pPr>
            <a:r>
              <a:rPr lang="en-US" sz="2400" dirty="0" smtClean="0"/>
              <a:t>- </a:t>
            </a:r>
            <a:r>
              <a:rPr lang="en-US" sz="2400" dirty="0" err="1" smtClean="0"/>
              <a:t>Nghiên</a:t>
            </a:r>
            <a:r>
              <a:rPr lang="en-US" sz="2400" dirty="0" smtClean="0"/>
              <a:t> </a:t>
            </a:r>
            <a:r>
              <a:rPr lang="en-US" sz="2400" dirty="0" err="1"/>
              <a:t>cứu</a:t>
            </a:r>
            <a:r>
              <a:rPr lang="en-US" sz="2400" dirty="0"/>
              <a:t> </a:t>
            </a:r>
            <a:r>
              <a:rPr lang="en-US" sz="2400" dirty="0" err="1"/>
              <a:t>cơ</a:t>
            </a:r>
            <a:r>
              <a:rPr lang="en-US" sz="2400" dirty="0"/>
              <a:t> </a:t>
            </a:r>
            <a:r>
              <a:rPr lang="en-US" sz="2400" dirty="0" err="1"/>
              <a:t>sở</a:t>
            </a:r>
            <a:r>
              <a:rPr lang="en-US" sz="2400" dirty="0"/>
              <a:t> </a:t>
            </a:r>
            <a:r>
              <a:rPr lang="en-US" sz="2400" dirty="0" err="1"/>
              <a:t>lý</a:t>
            </a:r>
            <a:r>
              <a:rPr lang="en-US" sz="2400" dirty="0"/>
              <a:t> </a:t>
            </a:r>
            <a:r>
              <a:rPr lang="en-US" sz="2400" dirty="0" err="1"/>
              <a:t>thuyết</a:t>
            </a:r>
            <a:r>
              <a:rPr lang="en-US" sz="2400" dirty="0"/>
              <a:t> </a:t>
            </a:r>
            <a:r>
              <a:rPr lang="en-US" sz="2400" dirty="0" err="1"/>
              <a:t>cần</a:t>
            </a:r>
            <a:r>
              <a:rPr lang="en-US" sz="2400" dirty="0"/>
              <a:t> </a:t>
            </a:r>
            <a:r>
              <a:rPr lang="en-US" sz="2400" dirty="0" err="1"/>
              <a:t>thiết</a:t>
            </a:r>
            <a:r>
              <a:rPr lang="en-US" sz="2400" dirty="0"/>
              <a:t> </a:t>
            </a:r>
            <a:r>
              <a:rPr lang="en-US" sz="2400" dirty="0" err="1"/>
              <a:t>cho</a:t>
            </a:r>
            <a:r>
              <a:rPr lang="en-US" sz="2400" dirty="0"/>
              <a:t> </a:t>
            </a:r>
            <a:r>
              <a:rPr lang="en-US" sz="2400" dirty="0" err="1"/>
              <a:t>việc</a:t>
            </a:r>
            <a:r>
              <a:rPr lang="en-US" sz="2400" dirty="0"/>
              <a:t> </a:t>
            </a:r>
            <a:r>
              <a:rPr lang="en-US" sz="2400" dirty="0" err="1"/>
              <a:t>xây</a:t>
            </a:r>
            <a:r>
              <a:rPr lang="en-US" sz="2400" dirty="0"/>
              <a:t> </a:t>
            </a:r>
            <a:r>
              <a:rPr lang="en-US" sz="2400" dirty="0" err="1"/>
              <a:t>dựng</a:t>
            </a:r>
            <a:r>
              <a:rPr lang="en-US" sz="2400" dirty="0"/>
              <a:t> </a:t>
            </a:r>
            <a:r>
              <a:rPr lang="en-US" sz="2400" dirty="0" err="1"/>
              <a:t>giải</a:t>
            </a:r>
            <a:r>
              <a:rPr lang="en-US" sz="2400" dirty="0"/>
              <a:t> </a:t>
            </a:r>
            <a:r>
              <a:rPr lang="en-US" sz="2400" dirty="0" err="1"/>
              <a:t>pháp</a:t>
            </a:r>
            <a:r>
              <a:rPr lang="en-US" sz="2400" dirty="0"/>
              <a:t> </a:t>
            </a:r>
            <a:r>
              <a:rPr lang="en-US" sz="2400" dirty="0" err="1"/>
              <a:t>bao</a:t>
            </a:r>
            <a:r>
              <a:rPr lang="en-US" sz="2400" dirty="0"/>
              <a:t> </a:t>
            </a:r>
            <a:r>
              <a:rPr lang="en-US" sz="2400" dirty="0" err="1"/>
              <a:t>gồm</a:t>
            </a:r>
            <a:r>
              <a:rPr lang="en-US" sz="2400" dirty="0"/>
              <a:t> </a:t>
            </a:r>
            <a:r>
              <a:rPr lang="en-US" sz="2400" dirty="0" err="1"/>
              <a:t>mạch</a:t>
            </a:r>
            <a:r>
              <a:rPr lang="en-US" sz="2400" dirty="0"/>
              <a:t> vi </a:t>
            </a:r>
            <a:r>
              <a:rPr lang="en-US" sz="2400" dirty="0" err="1"/>
              <a:t>điều</a:t>
            </a:r>
            <a:r>
              <a:rPr lang="en-US" sz="2400" dirty="0"/>
              <a:t> </a:t>
            </a:r>
            <a:r>
              <a:rPr lang="en-US" sz="2400" dirty="0" err="1"/>
              <a:t>khiển</a:t>
            </a:r>
            <a:r>
              <a:rPr lang="en-US" sz="2400" dirty="0"/>
              <a:t>, </a:t>
            </a:r>
            <a:r>
              <a:rPr lang="en-US" sz="2400" dirty="0" err="1"/>
              <a:t>mạch</a:t>
            </a:r>
            <a:r>
              <a:rPr lang="en-US" sz="2400" dirty="0"/>
              <a:t> </a:t>
            </a:r>
            <a:r>
              <a:rPr lang="en-US" sz="2400" dirty="0" err="1"/>
              <a:t>cảm</a:t>
            </a:r>
            <a:r>
              <a:rPr lang="en-US" sz="2400" dirty="0"/>
              <a:t> </a:t>
            </a:r>
            <a:r>
              <a:rPr lang="en-US" sz="2400" dirty="0" err="1"/>
              <a:t>biến</a:t>
            </a:r>
            <a:r>
              <a:rPr lang="en-US" sz="2400" dirty="0"/>
              <a:t> </a:t>
            </a:r>
            <a:r>
              <a:rPr lang="en-US" sz="2400" dirty="0" err="1"/>
              <a:t>từ</a:t>
            </a:r>
            <a:r>
              <a:rPr lang="en-US" sz="2400" dirty="0"/>
              <a:t>, </a:t>
            </a:r>
            <a:r>
              <a:rPr lang="en-US" sz="2400" dirty="0" err="1"/>
              <a:t>ngôn</a:t>
            </a:r>
            <a:r>
              <a:rPr lang="en-US" sz="2400" dirty="0"/>
              <a:t> </a:t>
            </a:r>
            <a:r>
              <a:rPr lang="en-US" sz="2400" dirty="0" err="1"/>
              <a:t>ngữ</a:t>
            </a:r>
            <a:r>
              <a:rPr lang="en-US" sz="2400" dirty="0"/>
              <a:t> </a:t>
            </a:r>
            <a:r>
              <a:rPr lang="en-US" sz="2400" dirty="0" err="1"/>
              <a:t>lập</a:t>
            </a:r>
            <a:r>
              <a:rPr lang="en-US" sz="2400" dirty="0"/>
              <a:t> </a:t>
            </a:r>
            <a:r>
              <a:rPr lang="en-US" sz="2400" dirty="0" err="1"/>
              <a:t>trình</a:t>
            </a:r>
            <a:r>
              <a:rPr lang="en-US" sz="2400" dirty="0"/>
              <a:t> C# </a:t>
            </a:r>
            <a:r>
              <a:rPr lang="nl-NL" sz="2400" dirty="0"/>
              <a:t>trên môi trường dotNET</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SQL, </a:t>
            </a:r>
            <a:r>
              <a:rPr lang="en-US" sz="2400" dirty="0" err="1"/>
              <a:t>lập</a:t>
            </a:r>
            <a:r>
              <a:rPr lang="en-US" sz="2400" dirty="0"/>
              <a:t> </a:t>
            </a:r>
            <a:r>
              <a:rPr lang="en-US" sz="2400" dirty="0" err="1"/>
              <a:t>trình</a:t>
            </a:r>
            <a:r>
              <a:rPr lang="en-US" sz="2400" dirty="0"/>
              <a:t> vi </a:t>
            </a:r>
            <a:r>
              <a:rPr lang="en-US" sz="2400" dirty="0" err="1"/>
              <a:t>điều</a:t>
            </a:r>
            <a:r>
              <a:rPr lang="en-US" sz="2400" dirty="0"/>
              <a:t> </a:t>
            </a:r>
            <a:r>
              <a:rPr lang="en-US" sz="2400" dirty="0" err="1"/>
              <a:t>khiển</a:t>
            </a:r>
            <a:r>
              <a:rPr lang="en-US" sz="2400" dirty="0"/>
              <a:t> </a:t>
            </a:r>
            <a:r>
              <a:rPr lang="en-US" sz="2400" dirty="0" err="1"/>
              <a:t>và</a:t>
            </a:r>
            <a:r>
              <a:rPr lang="en-US" sz="2400" dirty="0"/>
              <a:t> </a:t>
            </a:r>
            <a:r>
              <a:rPr lang="en-US" sz="2400" dirty="0" err="1"/>
              <a:t>lập</a:t>
            </a:r>
            <a:r>
              <a:rPr lang="en-US" sz="2400" dirty="0"/>
              <a:t> </a:t>
            </a:r>
            <a:r>
              <a:rPr lang="en-US" sz="2400" dirty="0" err="1"/>
              <a:t>trình</a:t>
            </a:r>
            <a:r>
              <a:rPr lang="en-US" sz="2400" dirty="0"/>
              <a:t> </a:t>
            </a:r>
            <a:r>
              <a:rPr lang="en-US" sz="2400" dirty="0" err="1"/>
              <a:t>mạng</a:t>
            </a:r>
            <a:r>
              <a:rPr lang="en-US" sz="2400" dirty="0"/>
              <a:t>.</a:t>
            </a:r>
          </a:p>
          <a:p>
            <a:pPr marL="342900" indent="-342900">
              <a:buFont typeface="Courier New" panose="02070309020205020404" pitchFamily="49" charset="0"/>
              <a:buChar char="o"/>
            </a:pPr>
            <a:r>
              <a:rPr lang="en-US" sz="2400" dirty="0" smtClean="0"/>
              <a:t>- </a:t>
            </a:r>
            <a:r>
              <a:rPr lang="en-US" sz="2400" dirty="0" err="1" smtClean="0"/>
              <a:t>Thiết</a:t>
            </a:r>
            <a:r>
              <a:rPr lang="en-US" sz="2400" dirty="0" smtClean="0"/>
              <a:t> </a:t>
            </a:r>
            <a:r>
              <a:rPr lang="en-US" sz="2400" dirty="0" err="1"/>
              <a:t>kế</a:t>
            </a:r>
            <a:r>
              <a:rPr lang="en-US" sz="2400" dirty="0"/>
              <a:t> </a:t>
            </a:r>
            <a:r>
              <a:rPr lang="en-US" sz="2400" dirty="0" err="1"/>
              <a:t>hệ</a:t>
            </a:r>
            <a:r>
              <a:rPr lang="en-US" sz="2400" dirty="0"/>
              <a:t> </a:t>
            </a:r>
            <a:r>
              <a:rPr lang="en-US" sz="2400" dirty="0" err="1"/>
              <a:t>thống</a:t>
            </a:r>
            <a:r>
              <a:rPr lang="en-US" sz="2400" dirty="0"/>
              <a:t> </a:t>
            </a:r>
            <a:r>
              <a:rPr lang="en-US" sz="2400" dirty="0" err="1"/>
              <a:t>bao</a:t>
            </a:r>
            <a:r>
              <a:rPr lang="en-US" sz="2400" dirty="0"/>
              <a:t> </a:t>
            </a:r>
            <a:r>
              <a:rPr lang="en-US" sz="2400" dirty="0" err="1"/>
              <a:t>gồm</a:t>
            </a:r>
            <a:r>
              <a:rPr lang="en-US" sz="2400" dirty="0"/>
              <a:t> </a:t>
            </a:r>
            <a:r>
              <a:rPr lang="en-US" sz="2400" dirty="0" err="1"/>
              <a:t>sơ</a:t>
            </a:r>
            <a:r>
              <a:rPr lang="en-US" sz="2400" dirty="0"/>
              <a:t> </a:t>
            </a:r>
            <a:r>
              <a:rPr lang="en-US" sz="2400" dirty="0" err="1"/>
              <a:t>đồ</a:t>
            </a:r>
            <a:r>
              <a:rPr lang="en-US" sz="2400" dirty="0"/>
              <a:t> </a:t>
            </a:r>
            <a:r>
              <a:rPr lang="en-US" sz="2400" dirty="0" err="1"/>
              <a:t>khối</a:t>
            </a:r>
            <a:r>
              <a:rPr lang="en-US" sz="2400" dirty="0"/>
              <a:t> </a:t>
            </a:r>
            <a:r>
              <a:rPr lang="en-US" sz="2400" dirty="0" err="1"/>
              <a:t>và</a:t>
            </a:r>
            <a:r>
              <a:rPr lang="en-US" sz="2400" dirty="0"/>
              <a:t> </a:t>
            </a:r>
            <a:r>
              <a:rPr lang="en-US" sz="2400" dirty="0" err="1"/>
              <a:t>mô</a:t>
            </a:r>
            <a:r>
              <a:rPr lang="en-US" sz="2400" dirty="0"/>
              <a:t> </a:t>
            </a:r>
            <a:r>
              <a:rPr lang="en-US" sz="2400" dirty="0" err="1"/>
              <a:t>hình</a:t>
            </a:r>
            <a:r>
              <a:rPr lang="en-US" sz="2400" dirty="0"/>
              <a:t> </a:t>
            </a:r>
            <a:r>
              <a:rPr lang="en-US" sz="2400" dirty="0" err="1"/>
              <a:t>kết</a:t>
            </a:r>
            <a:r>
              <a:rPr lang="en-US" sz="2400" dirty="0"/>
              <a:t> </a:t>
            </a:r>
            <a:r>
              <a:rPr lang="en-US" sz="2400" dirty="0" err="1"/>
              <a:t>nối</a:t>
            </a:r>
            <a:r>
              <a:rPr lang="en-US" sz="2400" dirty="0"/>
              <a:t> </a:t>
            </a:r>
            <a:r>
              <a:rPr lang="en-US" sz="2400" dirty="0" err="1"/>
              <a:t>mạch</a:t>
            </a:r>
            <a:r>
              <a:rPr lang="en-US" sz="2400" dirty="0"/>
              <a:t> </a:t>
            </a:r>
            <a:r>
              <a:rPr lang="en-US" sz="2400" dirty="0" err="1"/>
              <a:t>phần</a:t>
            </a:r>
            <a:r>
              <a:rPr lang="en-US" sz="2400" dirty="0"/>
              <a:t> </a:t>
            </a:r>
            <a:r>
              <a:rPr lang="en-US" sz="2400" dirty="0" err="1"/>
              <a:t>cứng</a:t>
            </a:r>
            <a:r>
              <a:rPr lang="en-US" sz="2400" dirty="0"/>
              <a:t>, </a:t>
            </a:r>
            <a:r>
              <a:rPr lang="en-US" sz="2400" dirty="0" err="1"/>
              <a:t>thiết</a:t>
            </a:r>
            <a:r>
              <a:rPr lang="en-US" sz="2400" dirty="0"/>
              <a:t> </a:t>
            </a:r>
            <a:r>
              <a:rPr lang="en-US" sz="2400" dirty="0" err="1"/>
              <a:t>kế</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lưu</a:t>
            </a:r>
            <a:r>
              <a:rPr lang="en-US" sz="2400" dirty="0"/>
              <a:t> </a:t>
            </a:r>
            <a:r>
              <a:rPr lang="en-US" sz="2400" dirty="0" err="1"/>
              <a:t>đồ</a:t>
            </a:r>
            <a:r>
              <a:rPr lang="en-US" sz="2400" dirty="0"/>
              <a:t> </a:t>
            </a:r>
            <a:r>
              <a:rPr lang="en-US" sz="2400" dirty="0" err="1"/>
              <a:t>thuật</a:t>
            </a:r>
            <a:r>
              <a:rPr lang="en-US" sz="2400" dirty="0"/>
              <a:t> </a:t>
            </a:r>
            <a:r>
              <a:rPr lang="en-US" sz="2400" dirty="0" err="1"/>
              <a:t>toán</a:t>
            </a:r>
            <a:r>
              <a:rPr lang="en-US" sz="2400" dirty="0"/>
              <a:t> </a:t>
            </a:r>
            <a:r>
              <a:rPr lang="en-US" sz="2400" dirty="0" err="1"/>
              <a:t>chương</a:t>
            </a:r>
            <a:r>
              <a:rPr lang="en-US" sz="2400" dirty="0"/>
              <a:t> </a:t>
            </a:r>
            <a:r>
              <a:rPr lang="en-US" sz="2400" dirty="0" err="1"/>
              <a:t>trình</a:t>
            </a:r>
            <a:r>
              <a:rPr lang="en-US" sz="2400" dirty="0"/>
              <a:t> </a:t>
            </a:r>
            <a:r>
              <a:rPr lang="en-US" sz="2400" dirty="0" err="1"/>
              <a:t>ứng</a:t>
            </a:r>
            <a:r>
              <a:rPr lang="en-US" sz="2400" dirty="0"/>
              <a:t> </a:t>
            </a:r>
            <a:r>
              <a:rPr lang="en-US" sz="2400" dirty="0" err="1"/>
              <a:t>dụng</a:t>
            </a:r>
            <a:r>
              <a:rPr lang="en-US" sz="2400" dirty="0"/>
              <a:t>, </a:t>
            </a:r>
            <a:r>
              <a:rPr lang="en-US" sz="2400" dirty="0" err="1"/>
              <a:t>lựa</a:t>
            </a:r>
            <a:r>
              <a:rPr lang="en-US" sz="2400" dirty="0"/>
              <a:t> </a:t>
            </a:r>
            <a:r>
              <a:rPr lang="en-US" sz="2400" dirty="0" err="1"/>
              <a:t>chọn</a:t>
            </a:r>
            <a:r>
              <a:rPr lang="en-US" sz="2400" dirty="0"/>
              <a:t> </a:t>
            </a:r>
            <a:r>
              <a:rPr lang="en-US" sz="2400" dirty="0" err="1"/>
              <a:t>linh</a:t>
            </a:r>
            <a:r>
              <a:rPr lang="en-US" sz="2400" dirty="0"/>
              <a:t> </a:t>
            </a:r>
            <a:r>
              <a:rPr lang="en-US" sz="2400" dirty="0" err="1"/>
              <a:t>kiện</a:t>
            </a:r>
            <a:r>
              <a:rPr lang="en-US" sz="2400" dirty="0"/>
              <a:t> </a:t>
            </a:r>
            <a:r>
              <a:rPr lang="en-US" sz="2400" dirty="0" err="1"/>
              <a:t>và</a:t>
            </a:r>
            <a:r>
              <a:rPr lang="en-US" sz="2400" dirty="0"/>
              <a:t> </a:t>
            </a:r>
            <a:r>
              <a:rPr lang="en-US" sz="2400" dirty="0" err="1"/>
              <a:t>thiết</a:t>
            </a:r>
            <a:r>
              <a:rPr lang="en-US" sz="2400" dirty="0"/>
              <a:t> </a:t>
            </a:r>
            <a:r>
              <a:rPr lang="en-US" sz="2400" dirty="0" err="1"/>
              <a:t>bị</a:t>
            </a:r>
            <a:r>
              <a:rPr lang="en-US" sz="2400" dirty="0"/>
              <a:t>. </a:t>
            </a:r>
          </a:p>
          <a:p>
            <a:pPr marL="342900" indent="-342900">
              <a:buFont typeface="Courier New" panose="02070309020205020404" pitchFamily="49" charset="0"/>
              <a:buChar char="o"/>
            </a:pPr>
            <a:r>
              <a:rPr lang="en-US" sz="2400" dirty="0" smtClean="0"/>
              <a:t>- Thi </a:t>
            </a:r>
            <a:r>
              <a:rPr lang="en-US" sz="2400" dirty="0" err="1"/>
              <a:t>công</a:t>
            </a:r>
            <a:r>
              <a:rPr lang="en-US" sz="2400" dirty="0"/>
              <a:t> </a:t>
            </a:r>
            <a:r>
              <a:rPr lang="en-US" sz="2400" dirty="0" err="1"/>
              <a:t>sản</a:t>
            </a:r>
            <a:r>
              <a:rPr lang="en-US" sz="2400" dirty="0"/>
              <a:t> </a:t>
            </a:r>
            <a:r>
              <a:rPr lang="en-US" sz="2400" dirty="0" err="1" smtClean="0"/>
              <a:t>phẩm</a:t>
            </a:r>
            <a:r>
              <a:rPr lang="en-US" sz="2400" dirty="0" smtClean="0"/>
              <a:t>: </a:t>
            </a:r>
            <a:r>
              <a:rPr lang="en-US" sz="2400" dirty="0" err="1" smtClean="0"/>
              <a:t>chọn</a:t>
            </a:r>
            <a:r>
              <a:rPr lang="en-US" sz="2400" dirty="0" smtClean="0"/>
              <a:t> </a:t>
            </a:r>
            <a:r>
              <a:rPr lang="en-US" sz="2400" dirty="0" err="1" smtClean="0"/>
              <a:t>lựa</a:t>
            </a:r>
            <a:r>
              <a:rPr lang="en-US" sz="2400" dirty="0" smtClean="0"/>
              <a:t> </a:t>
            </a:r>
            <a:r>
              <a:rPr lang="en-US" sz="2400" dirty="0" err="1" smtClean="0"/>
              <a:t>linh</a:t>
            </a:r>
            <a:r>
              <a:rPr lang="en-US" sz="2400" dirty="0" smtClean="0"/>
              <a:t> </a:t>
            </a:r>
            <a:r>
              <a:rPr lang="en-US" sz="2400" dirty="0" err="1" smtClean="0"/>
              <a:t>kiện</a:t>
            </a:r>
            <a:r>
              <a:rPr lang="en-US" sz="2400" dirty="0" smtClean="0"/>
              <a:t>, </a:t>
            </a:r>
            <a:r>
              <a:rPr lang="en-US" sz="2400" dirty="0" err="1" smtClean="0"/>
              <a:t>đấu</a:t>
            </a:r>
            <a:r>
              <a:rPr lang="en-US" sz="2400" dirty="0" smtClean="0"/>
              <a:t> </a:t>
            </a:r>
            <a:r>
              <a:rPr lang="en-US" sz="2400" dirty="0" err="1" smtClean="0"/>
              <a:t>nối</a:t>
            </a:r>
            <a:r>
              <a:rPr lang="en-US" sz="2400" dirty="0" smtClean="0"/>
              <a:t> </a:t>
            </a:r>
            <a:r>
              <a:rPr lang="en-US" sz="2400" dirty="0" err="1" smtClean="0"/>
              <a:t>phần</a:t>
            </a:r>
            <a:r>
              <a:rPr lang="en-US" sz="2400" dirty="0" smtClean="0"/>
              <a:t> </a:t>
            </a:r>
            <a:r>
              <a:rPr lang="en-US" sz="2400" dirty="0" err="1" smtClean="0"/>
              <a:t>cứng</a:t>
            </a:r>
            <a:r>
              <a:rPr lang="en-US" sz="2400" dirty="0" smtClean="0"/>
              <a:t>, </a:t>
            </a:r>
            <a:r>
              <a:rPr lang="en-US" sz="2400" dirty="0" err="1" smtClean="0"/>
              <a:t>xây</a:t>
            </a:r>
            <a:r>
              <a:rPr lang="en-US" sz="2400" dirty="0" smtClean="0"/>
              <a:t> </a:t>
            </a:r>
            <a:r>
              <a:rPr lang="en-US" sz="2400" dirty="0" err="1" smtClean="0"/>
              <a:t>dựng</a:t>
            </a:r>
            <a:r>
              <a:rPr lang="en-US" sz="2400" dirty="0" smtClean="0"/>
              <a:t> CSDL </a:t>
            </a:r>
            <a:r>
              <a:rPr lang="en-US" sz="2400" dirty="0" err="1" smtClean="0"/>
              <a:t>và</a:t>
            </a:r>
            <a:r>
              <a:rPr lang="en-US" sz="2400" dirty="0" smtClean="0"/>
              <a:t> </a:t>
            </a:r>
            <a:r>
              <a:rPr lang="en-US" sz="2400" dirty="0" err="1" smtClean="0"/>
              <a:t>lập</a:t>
            </a:r>
            <a:r>
              <a:rPr lang="en-US" sz="2400" dirty="0" smtClean="0"/>
              <a:t> </a:t>
            </a:r>
            <a:r>
              <a:rPr lang="en-US" sz="2400" dirty="0" err="1" smtClean="0"/>
              <a:t>trình</a:t>
            </a:r>
            <a:r>
              <a:rPr lang="en-US" sz="2400" dirty="0" smtClean="0"/>
              <a:t>.</a:t>
            </a:r>
            <a:endParaRPr lang="en-US" sz="2400" dirty="0"/>
          </a:p>
          <a:p>
            <a:pPr marL="342900" indent="-342900">
              <a:buFont typeface="Courier New" panose="02070309020205020404" pitchFamily="49" charset="0"/>
              <a:buChar char="o"/>
            </a:pPr>
            <a:r>
              <a:rPr lang="en-US" sz="2400" dirty="0" smtClean="0"/>
              <a:t>- </a:t>
            </a:r>
            <a:r>
              <a:rPr lang="en-US" sz="2400" dirty="0" err="1" smtClean="0"/>
              <a:t>Thử</a:t>
            </a:r>
            <a:r>
              <a:rPr lang="en-US" sz="2400" dirty="0" smtClean="0"/>
              <a:t> </a:t>
            </a:r>
            <a:r>
              <a:rPr lang="en-US" sz="2400" dirty="0" err="1"/>
              <a:t>nghiệm</a:t>
            </a:r>
            <a:r>
              <a:rPr lang="en-US" sz="2400" dirty="0"/>
              <a:t>: </a:t>
            </a:r>
            <a:r>
              <a:rPr lang="en-US" sz="2400" dirty="0" err="1"/>
              <a:t>cho</a:t>
            </a:r>
            <a:r>
              <a:rPr lang="en-US" sz="2400" dirty="0"/>
              <a:t> </a:t>
            </a:r>
            <a:r>
              <a:rPr lang="en-US" sz="2400" dirty="0" err="1"/>
              <a:t>hệ</a:t>
            </a:r>
            <a:r>
              <a:rPr lang="en-US" sz="2400" dirty="0"/>
              <a:t> </a:t>
            </a:r>
            <a:r>
              <a:rPr lang="en-US" sz="2400" dirty="0" err="1"/>
              <a:t>thống</a:t>
            </a:r>
            <a:r>
              <a:rPr lang="en-US" sz="2400" dirty="0"/>
              <a:t> </a:t>
            </a:r>
            <a:r>
              <a:rPr lang="en-US" sz="2400" dirty="0" err="1"/>
              <a:t>chạy</a:t>
            </a:r>
            <a:r>
              <a:rPr lang="en-US" sz="2400" dirty="0"/>
              <a:t> </a:t>
            </a:r>
            <a:r>
              <a:rPr lang="en-US" sz="2400" dirty="0" err="1"/>
              <a:t>thử</a:t>
            </a:r>
            <a:r>
              <a:rPr lang="en-US" sz="2400" dirty="0"/>
              <a:t>, </a:t>
            </a:r>
            <a:r>
              <a:rPr lang="en-US" sz="2400" dirty="0" err="1"/>
              <a:t>phát</a:t>
            </a:r>
            <a:r>
              <a:rPr lang="en-US" sz="2400" dirty="0"/>
              <a:t> </a:t>
            </a:r>
            <a:r>
              <a:rPr lang="en-US" sz="2400" dirty="0" err="1"/>
              <a:t>hiện</a:t>
            </a:r>
            <a:r>
              <a:rPr lang="en-US" sz="2400" dirty="0"/>
              <a:t> </a:t>
            </a:r>
            <a:r>
              <a:rPr lang="en-US" sz="2400" dirty="0" err="1"/>
              <a:t>và</a:t>
            </a:r>
            <a:r>
              <a:rPr lang="en-US" sz="2400" dirty="0"/>
              <a:t> </a:t>
            </a:r>
            <a:r>
              <a:rPr lang="en-US" sz="2400" dirty="0" err="1"/>
              <a:t>sửa</a:t>
            </a:r>
            <a:r>
              <a:rPr lang="en-US" sz="2400" dirty="0"/>
              <a:t> </a:t>
            </a:r>
            <a:r>
              <a:rPr lang="en-US" sz="2400" dirty="0" err="1"/>
              <a:t>các</a:t>
            </a:r>
            <a:r>
              <a:rPr lang="en-US" sz="2400" dirty="0"/>
              <a:t> </a:t>
            </a:r>
            <a:r>
              <a:rPr lang="en-US" sz="2400" dirty="0" err="1"/>
              <a:t>lỗi</a:t>
            </a:r>
            <a:r>
              <a:rPr lang="en-US" sz="2400" dirty="0"/>
              <a:t>, </a:t>
            </a:r>
            <a:r>
              <a:rPr lang="en-US" sz="2400" dirty="0" err="1"/>
              <a:t>hiệu</a:t>
            </a:r>
            <a:r>
              <a:rPr lang="en-US" sz="2400" dirty="0"/>
              <a:t> </a:t>
            </a:r>
            <a:r>
              <a:rPr lang="en-US" sz="2400" dirty="0" err="1"/>
              <a:t>chỉnh</a:t>
            </a:r>
            <a:r>
              <a:rPr lang="en-US" sz="2400" dirty="0"/>
              <a:t> </a:t>
            </a:r>
            <a:r>
              <a:rPr lang="en-US" sz="2400" dirty="0" err="1"/>
              <a:t>và</a:t>
            </a:r>
            <a:r>
              <a:rPr lang="en-US" sz="2400" dirty="0"/>
              <a:t> </a:t>
            </a:r>
            <a:r>
              <a:rPr lang="en-US" sz="2400" dirty="0" err="1"/>
              <a:t>hoàn</a:t>
            </a:r>
            <a:r>
              <a:rPr lang="en-US" sz="2400" dirty="0"/>
              <a:t> </a:t>
            </a:r>
            <a:r>
              <a:rPr lang="en-US" sz="2400" dirty="0" err="1"/>
              <a:t>thiện</a:t>
            </a:r>
            <a:r>
              <a:rPr lang="en-US" sz="2400" dirty="0"/>
              <a:t> </a:t>
            </a:r>
            <a:r>
              <a:rPr lang="en-US" sz="2400" dirty="0" err="1"/>
              <a:t>mô</a:t>
            </a:r>
            <a:r>
              <a:rPr lang="en-US" sz="2400" dirty="0"/>
              <a:t> </a:t>
            </a:r>
            <a:r>
              <a:rPr lang="en-US" sz="2400" dirty="0" err="1"/>
              <a:t>hình</a:t>
            </a:r>
            <a:r>
              <a:rPr lang="en-US" sz="2400" dirty="0"/>
              <a:t> </a:t>
            </a:r>
            <a:r>
              <a:rPr lang="en-US" sz="2400" dirty="0" err="1"/>
              <a:t>sản</a:t>
            </a:r>
            <a:r>
              <a:rPr lang="en-US" sz="2400" dirty="0"/>
              <a:t> </a:t>
            </a:r>
            <a:r>
              <a:rPr lang="en-US" sz="2400" dirty="0" err="1"/>
              <a:t>phẩm</a:t>
            </a:r>
            <a:r>
              <a:rPr lang="en-US" sz="2400" dirty="0"/>
              <a:t>. </a:t>
            </a:r>
          </a:p>
          <a:p>
            <a:r>
              <a:rPr lang="en-US" sz="2400" dirty="0" smtClean="0"/>
              <a:t> </a:t>
            </a:r>
            <a:endParaRPr lang="en-US" sz="2400" dirty="0"/>
          </a:p>
          <a:p>
            <a:r>
              <a:rPr lang="en-US" sz="2400" dirty="0"/>
              <a:t> </a:t>
            </a:r>
          </a:p>
          <a:p>
            <a:pPr lvl="2">
              <a:lnSpc>
                <a:spcPct val="150000"/>
              </a:lnSpc>
            </a:pPr>
            <a:r>
              <a:rPr lang="en-US" sz="2400" dirty="0" smtClean="0"/>
              <a:t> </a:t>
            </a:r>
          </a:p>
          <a:p>
            <a:pPr lvl="1">
              <a:lnSpc>
                <a:spcPct val="150000"/>
              </a:lnSpc>
            </a:pPr>
            <a:endParaRPr lang="da-DK" sz="2400" dirty="0"/>
          </a:p>
        </p:txBody>
      </p:sp>
    </p:spTree>
    <p:extLst>
      <p:ext uri="{BB962C8B-B14F-4D97-AF65-F5344CB8AC3E}">
        <p14:creationId xmlns:p14="http://schemas.microsoft.com/office/powerpoint/2010/main" val="3624354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7</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r>
              <a:rPr lang="en-US" sz="2400" b="1" dirty="0">
                <a:solidFill>
                  <a:srgbClr val="C00000"/>
                </a:solidFill>
              </a:rPr>
              <a:t>PHẦN B – NỘI DUNG VÀ PHƯƠNG PHÁP NGHIÊN CỨU</a:t>
            </a:r>
          </a:p>
        </p:txBody>
      </p:sp>
      <p:sp>
        <p:nvSpPr>
          <p:cNvPr id="9" name="Rectangle 8"/>
          <p:cNvSpPr/>
          <p:nvPr/>
        </p:nvSpPr>
        <p:spPr>
          <a:xfrm>
            <a:off x="208546" y="745153"/>
            <a:ext cx="8935453" cy="3416320"/>
          </a:xfrm>
          <a:prstGeom prst="rect">
            <a:avLst/>
          </a:prstGeom>
        </p:spPr>
        <p:txBody>
          <a:bodyPr wrap="square">
            <a:spAutoFit/>
          </a:bodyPr>
          <a:lstStyle/>
          <a:p>
            <a:endParaRPr lang="it-IT" sz="2400" b="1" dirty="0" smtClean="0"/>
          </a:p>
          <a:p>
            <a:pPr marL="342900" indent="-342900">
              <a:lnSpc>
                <a:spcPct val="150000"/>
              </a:lnSpc>
              <a:buFont typeface="Wingdings" panose="05000000000000000000" pitchFamily="2" charset="2"/>
              <a:buChar char="v"/>
            </a:pPr>
            <a:r>
              <a:rPr lang="en-US" sz="2400" dirty="0" err="1" smtClean="0"/>
              <a:t>Thiết</a:t>
            </a:r>
            <a:r>
              <a:rPr lang="en-US" sz="2400" dirty="0" smtClean="0"/>
              <a:t> </a:t>
            </a:r>
            <a:r>
              <a:rPr lang="en-US" sz="2400" dirty="0" err="1" smtClean="0"/>
              <a:t>kế</a:t>
            </a:r>
            <a:r>
              <a:rPr lang="en-US" sz="2400" dirty="0" smtClean="0"/>
              <a:t> </a:t>
            </a:r>
            <a:r>
              <a:rPr lang="en-US" sz="2400" dirty="0" err="1" smtClean="0"/>
              <a:t>hệ</a:t>
            </a:r>
            <a:r>
              <a:rPr lang="en-US" sz="2400" dirty="0" smtClean="0"/>
              <a:t> </a:t>
            </a:r>
            <a:r>
              <a:rPr lang="en-US" sz="2400" dirty="0" err="1" smtClean="0"/>
              <a:t>thống</a:t>
            </a:r>
            <a:r>
              <a:rPr lang="en-US" sz="2400" dirty="0" smtClean="0"/>
              <a:t>: </a:t>
            </a:r>
          </a:p>
          <a:p>
            <a:pPr>
              <a:lnSpc>
                <a:spcPct val="150000"/>
              </a:lnSpc>
            </a:pPr>
            <a:r>
              <a:rPr lang="en-US" sz="2400" dirty="0"/>
              <a:t> </a:t>
            </a:r>
            <a:r>
              <a:rPr lang="en-US" sz="2400" dirty="0" smtClean="0"/>
              <a:t> - </a:t>
            </a:r>
            <a:r>
              <a:rPr lang="en-US" sz="2400" dirty="0" err="1" smtClean="0"/>
              <a:t>Sơ</a:t>
            </a:r>
            <a:r>
              <a:rPr lang="en-US" sz="2400" dirty="0" smtClean="0"/>
              <a:t> </a:t>
            </a:r>
            <a:r>
              <a:rPr lang="en-US" sz="2400" dirty="0" err="1" smtClean="0"/>
              <a:t>đồ</a:t>
            </a:r>
            <a:r>
              <a:rPr lang="en-US" sz="2400" dirty="0" smtClean="0"/>
              <a:t> </a:t>
            </a:r>
            <a:r>
              <a:rPr lang="en-US" sz="2400" dirty="0" err="1" smtClean="0"/>
              <a:t>khối</a:t>
            </a:r>
            <a:r>
              <a:rPr lang="en-US" sz="2400" dirty="0" smtClean="0"/>
              <a:t> </a:t>
            </a:r>
            <a:r>
              <a:rPr lang="en-US" sz="2400" dirty="0" err="1" smtClean="0"/>
              <a:t>tổng</a:t>
            </a:r>
            <a:r>
              <a:rPr lang="en-US" sz="2400" dirty="0" smtClean="0"/>
              <a:t> </a:t>
            </a:r>
            <a:r>
              <a:rPr lang="en-US" sz="2400" dirty="0" err="1" smtClean="0"/>
              <a:t>thể</a:t>
            </a:r>
            <a:endParaRPr lang="en-US" sz="2400" dirty="0"/>
          </a:p>
          <a:p>
            <a:r>
              <a:rPr lang="en-US" sz="2400" dirty="0" smtClean="0"/>
              <a:t> </a:t>
            </a:r>
            <a:endParaRPr lang="en-US" sz="2400" dirty="0"/>
          </a:p>
          <a:p>
            <a:r>
              <a:rPr lang="en-US" sz="2400" dirty="0"/>
              <a:t> </a:t>
            </a:r>
          </a:p>
          <a:p>
            <a:pPr lvl="2">
              <a:lnSpc>
                <a:spcPct val="150000"/>
              </a:lnSpc>
            </a:pPr>
            <a:r>
              <a:rPr lang="en-US" sz="2400" dirty="0" smtClean="0"/>
              <a:t> </a:t>
            </a:r>
          </a:p>
          <a:p>
            <a:pPr lvl="1">
              <a:lnSpc>
                <a:spcPct val="150000"/>
              </a:lnSpc>
            </a:pPr>
            <a:endParaRPr lang="da-DK" sz="2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429000" y="826967"/>
            <a:ext cx="5029200" cy="6031033"/>
          </a:xfrm>
          <a:prstGeom prst="rect">
            <a:avLst/>
          </a:prstGeom>
          <a:noFill/>
          <a:ln>
            <a:noFill/>
          </a:ln>
        </p:spPr>
      </p:pic>
    </p:spTree>
    <p:extLst>
      <p:ext uri="{BB962C8B-B14F-4D97-AF65-F5344CB8AC3E}">
        <p14:creationId xmlns:p14="http://schemas.microsoft.com/office/powerpoint/2010/main" val="3553068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8</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r>
              <a:rPr lang="en-US" sz="2400" b="1" dirty="0">
                <a:solidFill>
                  <a:srgbClr val="C00000"/>
                </a:solidFill>
              </a:rPr>
              <a:t>PHẦN B – NỘI DUNG VÀ PHƯƠNG PHÁP NGHIÊN CỨU</a:t>
            </a:r>
          </a:p>
        </p:txBody>
      </p:sp>
      <p:sp>
        <p:nvSpPr>
          <p:cNvPr id="9" name="Rectangle 8"/>
          <p:cNvSpPr/>
          <p:nvPr/>
        </p:nvSpPr>
        <p:spPr>
          <a:xfrm>
            <a:off x="208546" y="745153"/>
            <a:ext cx="8935453" cy="2862322"/>
          </a:xfrm>
          <a:prstGeom prst="rect">
            <a:avLst/>
          </a:prstGeom>
        </p:spPr>
        <p:txBody>
          <a:bodyPr wrap="square">
            <a:spAutoFit/>
          </a:bodyPr>
          <a:lstStyle/>
          <a:p>
            <a:endParaRPr lang="it-IT" sz="2400" b="1" dirty="0" smtClean="0"/>
          </a:p>
          <a:p>
            <a:pPr marL="342900" indent="-342900">
              <a:lnSpc>
                <a:spcPct val="150000"/>
              </a:lnSpc>
              <a:buFont typeface="Wingdings" panose="05000000000000000000" pitchFamily="2" charset="2"/>
              <a:buChar char="v"/>
            </a:pPr>
            <a:r>
              <a:rPr lang="en-US" sz="2400" dirty="0" err="1" smtClean="0"/>
              <a:t>Thiết</a:t>
            </a:r>
            <a:r>
              <a:rPr lang="en-US" sz="2400" dirty="0" smtClean="0"/>
              <a:t> </a:t>
            </a:r>
            <a:r>
              <a:rPr lang="en-US" sz="2400" dirty="0" err="1" smtClean="0"/>
              <a:t>kế</a:t>
            </a:r>
            <a:r>
              <a:rPr lang="en-US" sz="2400" dirty="0" smtClean="0"/>
              <a:t> </a:t>
            </a:r>
            <a:r>
              <a:rPr lang="en-US" sz="2400" dirty="0" err="1" smtClean="0"/>
              <a:t>hệ</a:t>
            </a:r>
            <a:r>
              <a:rPr lang="en-US" sz="2400" dirty="0" smtClean="0"/>
              <a:t> </a:t>
            </a:r>
            <a:r>
              <a:rPr lang="en-US" sz="2400" dirty="0" err="1" smtClean="0"/>
              <a:t>thống</a:t>
            </a:r>
            <a:r>
              <a:rPr lang="en-US" sz="2400" dirty="0" smtClean="0"/>
              <a:t>:  - </a:t>
            </a:r>
            <a:r>
              <a:rPr lang="en-US" sz="2400" dirty="0" err="1" smtClean="0"/>
              <a:t>Sơ</a:t>
            </a:r>
            <a:r>
              <a:rPr lang="en-US" sz="2400" dirty="0" smtClean="0"/>
              <a:t> </a:t>
            </a:r>
            <a:r>
              <a:rPr lang="en-US" sz="2400" dirty="0" err="1" smtClean="0"/>
              <a:t>đồ</a:t>
            </a:r>
            <a:r>
              <a:rPr lang="en-US" sz="2400" dirty="0" smtClean="0"/>
              <a:t> </a:t>
            </a:r>
            <a:r>
              <a:rPr lang="en-US" sz="2400" dirty="0" err="1" smtClean="0"/>
              <a:t>kết</a:t>
            </a:r>
            <a:r>
              <a:rPr lang="en-US" sz="2400" dirty="0" smtClean="0"/>
              <a:t> </a:t>
            </a:r>
            <a:r>
              <a:rPr lang="en-US" sz="2400" dirty="0" err="1" smtClean="0"/>
              <a:t>nối</a:t>
            </a:r>
            <a:r>
              <a:rPr lang="en-US" sz="2400" dirty="0" smtClean="0"/>
              <a:t> </a:t>
            </a:r>
            <a:r>
              <a:rPr lang="en-US" sz="2400" dirty="0" err="1" smtClean="0"/>
              <a:t>phần</a:t>
            </a:r>
            <a:r>
              <a:rPr lang="en-US" sz="2400" dirty="0" smtClean="0"/>
              <a:t> </a:t>
            </a:r>
            <a:r>
              <a:rPr lang="en-US" sz="2400" dirty="0" err="1" smtClean="0"/>
              <a:t>cứng</a:t>
            </a:r>
            <a:endParaRPr lang="en-US" sz="2400" dirty="0"/>
          </a:p>
          <a:p>
            <a:r>
              <a:rPr lang="en-US" sz="2400" dirty="0" smtClean="0"/>
              <a:t> </a:t>
            </a:r>
            <a:endParaRPr lang="en-US" sz="2400" dirty="0"/>
          </a:p>
          <a:p>
            <a:r>
              <a:rPr lang="en-US" sz="2400" dirty="0"/>
              <a:t> </a:t>
            </a:r>
          </a:p>
          <a:p>
            <a:pPr lvl="2">
              <a:lnSpc>
                <a:spcPct val="150000"/>
              </a:lnSpc>
            </a:pPr>
            <a:r>
              <a:rPr lang="en-US" sz="2400" dirty="0" smtClean="0"/>
              <a:t> </a:t>
            </a:r>
          </a:p>
          <a:p>
            <a:pPr lvl="1">
              <a:lnSpc>
                <a:spcPct val="150000"/>
              </a:lnSpc>
            </a:pPr>
            <a:endParaRPr lang="da-DK" sz="24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019300" y="266702"/>
            <a:ext cx="5181601" cy="8001002"/>
          </a:xfrm>
          <a:prstGeom prst="rect">
            <a:avLst/>
          </a:prstGeom>
          <a:noFill/>
          <a:ln>
            <a:noFill/>
          </a:ln>
        </p:spPr>
      </p:pic>
    </p:spTree>
    <p:extLst>
      <p:ext uri="{BB962C8B-B14F-4D97-AF65-F5344CB8AC3E}">
        <p14:creationId xmlns:p14="http://schemas.microsoft.com/office/powerpoint/2010/main" val="1529231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3962400" y="6211092"/>
            <a:ext cx="1219200" cy="320675"/>
          </a:xfrm>
        </p:spPr>
        <p:txBody>
          <a:bodyPr/>
          <a:lstStyle/>
          <a:p>
            <a:fld id="{00856D43-C709-41E9-8D64-4669002BDE68}" type="slidenum">
              <a:rPr lang="en-US" sz="2400" smtClean="0"/>
              <a:pPr/>
              <a:t>9</a:t>
            </a:fld>
            <a:endParaRPr lang="en-US" sz="2400" dirty="0"/>
          </a:p>
        </p:txBody>
      </p:sp>
      <p:sp>
        <p:nvSpPr>
          <p:cNvPr id="8" name="AutoShape 10"/>
          <p:cNvSpPr>
            <a:spLocks noChangeArrowheads="1"/>
          </p:cNvSpPr>
          <p:nvPr/>
        </p:nvSpPr>
        <p:spPr bwMode="gray">
          <a:xfrm>
            <a:off x="493964" y="533400"/>
            <a:ext cx="8116636" cy="211753"/>
          </a:xfrm>
          <a:prstGeom prst="roundRect">
            <a:avLst>
              <a:gd name="adj" fmla="val 50000"/>
            </a:avLst>
          </a:prstGeom>
          <a:noFill/>
          <a:ln w="28575" algn="ctr">
            <a:solidFill>
              <a:schemeClr val="bg2"/>
            </a:solidFill>
            <a:round/>
            <a:headEnd/>
            <a:tailEnd/>
          </a:ln>
          <a:effectLst/>
        </p:spPr>
        <p:txBody>
          <a:bodyPr wrap="none" anchor="ctr"/>
          <a:lstStyle/>
          <a:p>
            <a:r>
              <a:rPr lang="en-US" sz="2400" b="1" dirty="0">
                <a:solidFill>
                  <a:srgbClr val="C00000"/>
                </a:solidFill>
              </a:rPr>
              <a:t>PHẦN B – NỘI DUNG VÀ PHƯƠNG PHÁP NGHIÊN CỨU</a:t>
            </a:r>
          </a:p>
        </p:txBody>
      </p:sp>
      <p:sp>
        <p:nvSpPr>
          <p:cNvPr id="9" name="Rectangle 8"/>
          <p:cNvSpPr/>
          <p:nvPr/>
        </p:nvSpPr>
        <p:spPr>
          <a:xfrm>
            <a:off x="208546" y="745153"/>
            <a:ext cx="8935453" cy="2123658"/>
          </a:xfrm>
          <a:prstGeom prst="rect">
            <a:avLst/>
          </a:prstGeom>
        </p:spPr>
        <p:txBody>
          <a:bodyPr wrap="square">
            <a:spAutoFit/>
          </a:bodyPr>
          <a:lstStyle/>
          <a:p>
            <a:endParaRPr lang="it-IT" sz="2400" b="1" dirty="0" smtClean="0"/>
          </a:p>
          <a:p>
            <a:pPr marL="342900" indent="-342900">
              <a:lnSpc>
                <a:spcPct val="150000"/>
              </a:lnSpc>
              <a:buFont typeface="Wingdings" panose="05000000000000000000" pitchFamily="2" charset="2"/>
              <a:buChar char="v"/>
            </a:pPr>
            <a:r>
              <a:rPr lang="en-US" sz="2400" dirty="0" err="1" smtClean="0"/>
              <a:t>Thiết</a:t>
            </a:r>
            <a:r>
              <a:rPr lang="en-US" sz="2400" dirty="0" smtClean="0"/>
              <a:t> </a:t>
            </a:r>
            <a:r>
              <a:rPr lang="en-US" sz="2400" dirty="0" err="1" smtClean="0"/>
              <a:t>kế</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a:t> </a:t>
            </a:r>
            <a:r>
              <a:rPr lang="en-US" sz="2400" dirty="0" smtClean="0"/>
              <a:t>- </a:t>
            </a:r>
            <a:r>
              <a:rPr lang="en-US" sz="2400" dirty="0" err="1" smtClean="0"/>
              <a:t>Sơ</a:t>
            </a:r>
            <a:r>
              <a:rPr lang="en-US" sz="2400" dirty="0" smtClean="0"/>
              <a:t> </a:t>
            </a:r>
            <a:r>
              <a:rPr lang="en-US" sz="2400" dirty="0" err="1" smtClean="0"/>
              <a:t>đồ</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các</a:t>
            </a:r>
            <a:r>
              <a:rPr lang="en-US" sz="2400" dirty="0" smtClean="0"/>
              <a:t> </a:t>
            </a:r>
            <a:r>
              <a:rPr lang="en-US" sz="2400" dirty="0" err="1" smtClean="0"/>
              <a:t>tình</a:t>
            </a:r>
            <a:r>
              <a:rPr lang="en-US" sz="2400" dirty="0" smtClean="0"/>
              <a:t> </a:t>
            </a:r>
            <a:r>
              <a:rPr lang="en-US" sz="2400" dirty="0" err="1" smtClean="0"/>
              <a:t>huống</a:t>
            </a:r>
            <a:r>
              <a:rPr lang="en-US" sz="2400" dirty="0" smtClean="0"/>
              <a:t> </a:t>
            </a:r>
            <a:r>
              <a:rPr lang="en-US" sz="2400" dirty="0" err="1" smtClean="0"/>
              <a:t>ứng</a:t>
            </a:r>
            <a:r>
              <a:rPr lang="en-US" sz="2400" dirty="0" smtClean="0"/>
              <a:t> </a:t>
            </a:r>
            <a:r>
              <a:rPr lang="en-US" sz="2400" dirty="0" err="1" smtClean="0"/>
              <a:t>dụng</a:t>
            </a:r>
            <a:r>
              <a:rPr lang="en-US" sz="2400" dirty="0" smtClean="0"/>
              <a:t> </a:t>
            </a:r>
            <a:endParaRPr lang="en-US" sz="2400" dirty="0"/>
          </a:p>
          <a:p>
            <a:pPr lvl="2">
              <a:lnSpc>
                <a:spcPct val="150000"/>
              </a:lnSpc>
            </a:pPr>
            <a:r>
              <a:rPr lang="en-US" sz="2400" dirty="0" smtClean="0"/>
              <a:t> </a:t>
            </a:r>
          </a:p>
          <a:p>
            <a:pPr lvl="1">
              <a:lnSpc>
                <a:spcPct val="150000"/>
              </a:lnSpc>
            </a:pPr>
            <a:endParaRPr lang="da-DK" sz="24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80001"/>
            <a:ext cx="7391400" cy="4751766"/>
          </a:xfrm>
          <a:prstGeom prst="rect">
            <a:avLst/>
          </a:prstGeom>
          <a:noFill/>
          <a:ln>
            <a:noFill/>
          </a:ln>
        </p:spPr>
      </p:pic>
    </p:spTree>
    <p:extLst>
      <p:ext uri="{BB962C8B-B14F-4D97-AF65-F5344CB8AC3E}">
        <p14:creationId xmlns:p14="http://schemas.microsoft.com/office/powerpoint/2010/main" val="1731823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24291</TotalTime>
  <Words>1084</Words>
  <Application>Microsoft Office PowerPoint</Application>
  <PresentationFormat>On-screen Show (4:3)</PresentationFormat>
  <Paragraphs>136</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Century Gothic</vt:lpstr>
      <vt:lpstr>Arial</vt:lpstr>
      <vt:lpstr>Courier New</vt:lpstr>
      <vt:lpstr>Times New Roman</vt:lpstr>
      <vt:lpstr>Verdana</vt:lpstr>
      <vt:lpstr>Wingdings</vt:lpstr>
      <vt:lpstr>Wingdings 3</vt:lpstr>
      <vt:lpstr>Wisp</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HỆ THỐNG THÔNG TIN QUANG KHÔNG DÂY VÀ VẤN ĐỀ THIẾT KẾ, TÍNH TOÁN, TỐI ƯU TUYẾN TRONG ĐIỀU KIỆN KHÍ HẬU VIỆT NAM</dc:title>
  <dc:creator>KIMTIEN</dc:creator>
  <cp:lastModifiedBy>Dao Ngoc Lam</cp:lastModifiedBy>
  <cp:revision>162</cp:revision>
  <dcterms:created xsi:type="dcterms:W3CDTF">2016-06-02T01:16:05Z</dcterms:created>
  <dcterms:modified xsi:type="dcterms:W3CDTF">2017-07-08T00:52:26Z</dcterms:modified>
</cp:coreProperties>
</file>