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4" r:id="rId3"/>
    <p:sldId id="265" r:id="rId4"/>
    <p:sldId id="262" r:id="rId5"/>
    <p:sldId id="263" r:id="rId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F4ADB-C226-4DC9-8C39-033683EB86CF}" type="doc">
      <dgm:prSet loTypeId="urn:microsoft.com/office/officeart/2005/8/layout/cycle4" loCatId="cycle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5A8F9657-F762-4279-919A-CBB60FDC8688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初始畫面</a:t>
          </a:r>
        </a:p>
      </dgm:t>
    </dgm:pt>
    <dgm:pt modelId="{55A11158-3381-4DE6-86E0-794B43AB7D3E}" type="parTrans" cxnId="{FDD2BA8F-1B70-4D23-9886-78E756900761}">
      <dgm:prSet/>
      <dgm:spPr/>
      <dgm:t>
        <a:bodyPr/>
        <a:lstStyle/>
        <a:p>
          <a:endParaRPr lang="zh-TW" altLang="en-US"/>
        </a:p>
      </dgm:t>
    </dgm:pt>
    <dgm:pt modelId="{9C526246-1F2F-4DE8-8FEC-A898985C0531}" type="sibTrans" cxnId="{FDD2BA8F-1B70-4D23-9886-78E756900761}">
      <dgm:prSet/>
      <dgm:spPr/>
      <dgm:t>
        <a:bodyPr/>
        <a:lstStyle/>
        <a:p>
          <a:endParaRPr lang="zh-TW" altLang="en-US"/>
        </a:p>
      </dgm:t>
    </dgm:pt>
    <dgm:pt modelId="{11243C95-D3A3-48E0-B766-A9475908DCC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選擇角色及難易度</a:t>
          </a:r>
        </a:p>
      </dgm:t>
    </dgm:pt>
    <dgm:pt modelId="{7F5EDF93-F347-493B-B033-38CBB31694DD}" type="parTrans" cxnId="{E9BD08F7-4D41-47E6-A8CE-60CC791B1FAA}">
      <dgm:prSet/>
      <dgm:spPr/>
      <dgm:t>
        <a:bodyPr/>
        <a:lstStyle/>
        <a:p>
          <a:endParaRPr lang="zh-TW" altLang="en-US"/>
        </a:p>
      </dgm:t>
    </dgm:pt>
    <dgm:pt modelId="{09B6C5C1-56ED-4A31-8726-CD7B2DB3ABFF}" type="sibTrans" cxnId="{E9BD08F7-4D41-47E6-A8CE-60CC791B1FAA}">
      <dgm:prSet/>
      <dgm:spPr/>
      <dgm:t>
        <a:bodyPr/>
        <a:lstStyle/>
        <a:p>
          <a:endParaRPr lang="zh-TW" altLang="en-US"/>
        </a:p>
      </dgm:t>
    </dgm:pt>
    <dgm:pt modelId="{44B323D7-A374-4C0D-875D-1844EA4AB6EA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開始遊戲</a:t>
          </a:r>
        </a:p>
      </dgm:t>
    </dgm:pt>
    <dgm:pt modelId="{5ECF3570-000B-47EF-ADEF-239713720B07}" type="parTrans" cxnId="{305868C1-1D8E-402A-9800-F24054D85F4E}">
      <dgm:prSet/>
      <dgm:spPr/>
      <dgm:t>
        <a:bodyPr/>
        <a:lstStyle/>
        <a:p>
          <a:endParaRPr lang="zh-TW" altLang="en-US"/>
        </a:p>
      </dgm:t>
    </dgm:pt>
    <dgm:pt modelId="{4EE3C37F-273E-4D49-920E-ECF8B8ED9BE8}" type="sibTrans" cxnId="{305868C1-1D8E-402A-9800-F24054D85F4E}">
      <dgm:prSet/>
      <dgm:spPr/>
      <dgm:t>
        <a:bodyPr/>
        <a:lstStyle/>
        <a:p>
          <a:endParaRPr lang="zh-TW" altLang="en-US"/>
        </a:p>
      </dgm:t>
    </dgm:pt>
    <dgm:pt modelId="{6BD23B2C-76A2-43CA-811B-F74D49ACB92C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遊戲結束時輸入名稱</a:t>
          </a:r>
        </a:p>
      </dgm:t>
    </dgm:pt>
    <dgm:pt modelId="{9FFCC598-7192-4EF3-84BB-A2BC61E25489}" type="parTrans" cxnId="{FB9EE099-2F5A-47ED-84FE-D2FDC7E30497}">
      <dgm:prSet/>
      <dgm:spPr/>
      <dgm:t>
        <a:bodyPr/>
        <a:lstStyle/>
        <a:p>
          <a:endParaRPr lang="zh-TW" altLang="en-US"/>
        </a:p>
      </dgm:t>
    </dgm:pt>
    <dgm:pt modelId="{7DA8776D-BC6A-4E9F-B795-937AF0F61583}" type="sibTrans" cxnId="{FB9EE099-2F5A-47ED-84FE-D2FDC7E30497}">
      <dgm:prSet/>
      <dgm:spPr/>
      <dgm:t>
        <a:bodyPr/>
        <a:lstStyle/>
        <a:p>
          <a:endParaRPr lang="zh-TW" altLang="en-US"/>
        </a:p>
      </dgm:t>
    </dgm:pt>
    <dgm:pt modelId="{420D46FF-CA7B-469E-ABE2-C6AE8BDEE8F7}">
      <dgm:prSet phldrT="[文字]"/>
      <dgm:spPr/>
    </dgm:pt>
    <dgm:pt modelId="{2E69FE47-E610-486A-83AB-66900EF60D75}" type="parTrans" cxnId="{D7C80A8D-F5DB-42C6-A10C-A1CAD8931421}">
      <dgm:prSet/>
      <dgm:spPr/>
      <dgm:t>
        <a:bodyPr/>
        <a:lstStyle/>
        <a:p>
          <a:endParaRPr lang="zh-TW" altLang="en-US"/>
        </a:p>
      </dgm:t>
    </dgm:pt>
    <dgm:pt modelId="{892291F2-47D2-4D77-A6CC-73EE3686FEB4}" type="sibTrans" cxnId="{D7C80A8D-F5DB-42C6-A10C-A1CAD8931421}">
      <dgm:prSet/>
      <dgm:spPr/>
      <dgm:t>
        <a:bodyPr/>
        <a:lstStyle/>
        <a:p>
          <a:endParaRPr lang="zh-TW" altLang="en-US"/>
        </a:p>
      </dgm:t>
    </dgm:pt>
    <dgm:pt modelId="{EFDB0433-9F64-48D6-866E-413B2F7D62CE}" type="pres">
      <dgm:prSet presAssocID="{AE5F4ADB-C226-4DC9-8C39-033683EB86C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A4A9A87-DD76-42DB-8059-822A422DA5CF}" type="pres">
      <dgm:prSet presAssocID="{AE5F4ADB-C226-4DC9-8C39-033683EB86CF}" presName="children" presStyleCnt="0"/>
      <dgm:spPr/>
    </dgm:pt>
    <dgm:pt modelId="{A69AF842-18E8-4B2D-84B3-3FF3487599A9}" type="pres">
      <dgm:prSet presAssocID="{AE5F4ADB-C226-4DC9-8C39-033683EB86CF}" presName="childPlaceholder" presStyleCnt="0"/>
      <dgm:spPr/>
    </dgm:pt>
    <dgm:pt modelId="{877BC854-59C3-4A52-83EB-0C999360C88B}" type="pres">
      <dgm:prSet presAssocID="{AE5F4ADB-C226-4DC9-8C39-033683EB86CF}" presName="circle" presStyleCnt="0"/>
      <dgm:spPr/>
    </dgm:pt>
    <dgm:pt modelId="{4A680677-F183-4905-8E7B-5FF8E977A6CD}" type="pres">
      <dgm:prSet presAssocID="{AE5F4ADB-C226-4DC9-8C39-033683EB86C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DD86C8F7-5B01-4AD3-AA23-D758386669DE}" type="pres">
      <dgm:prSet presAssocID="{AE5F4ADB-C226-4DC9-8C39-033683EB86C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89BCDE9-2B4C-4C89-A3D9-C975F3E5B31C}" type="pres">
      <dgm:prSet presAssocID="{AE5F4ADB-C226-4DC9-8C39-033683EB86C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8FAF615-751C-4583-ADBB-636AE96EDFED}" type="pres">
      <dgm:prSet presAssocID="{AE5F4ADB-C226-4DC9-8C39-033683EB86C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6524DD8-651D-43D3-8839-C7AB331E32F6}" type="pres">
      <dgm:prSet presAssocID="{AE5F4ADB-C226-4DC9-8C39-033683EB86CF}" presName="quadrantPlaceholder" presStyleCnt="0"/>
      <dgm:spPr/>
    </dgm:pt>
    <dgm:pt modelId="{106011B7-832E-44E9-BCBC-C25820993A81}" type="pres">
      <dgm:prSet presAssocID="{AE5F4ADB-C226-4DC9-8C39-033683EB86CF}" presName="center1" presStyleLbl="fgShp" presStyleIdx="0" presStyleCnt="2"/>
      <dgm:spPr/>
    </dgm:pt>
    <dgm:pt modelId="{578EBCE8-6C2F-43D8-BA53-171320E75085}" type="pres">
      <dgm:prSet presAssocID="{AE5F4ADB-C226-4DC9-8C39-033683EB86CF}" presName="center2" presStyleLbl="fgShp" presStyleIdx="1" presStyleCnt="2"/>
      <dgm:spPr/>
    </dgm:pt>
  </dgm:ptLst>
  <dgm:cxnLst>
    <dgm:cxn modelId="{00B60829-8A2B-4C02-8F40-95257CC82A6A}" type="presOf" srcId="{AE5F4ADB-C226-4DC9-8C39-033683EB86CF}" destId="{EFDB0433-9F64-48D6-866E-413B2F7D62CE}" srcOrd="0" destOrd="0" presId="urn:microsoft.com/office/officeart/2005/8/layout/cycle4"/>
    <dgm:cxn modelId="{7BB13F5D-DDE3-44B4-B5DB-0B00A6775923}" type="presOf" srcId="{6BD23B2C-76A2-43CA-811B-F74D49ACB92C}" destId="{E8FAF615-751C-4583-ADBB-636AE96EDFED}" srcOrd="0" destOrd="0" presId="urn:microsoft.com/office/officeart/2005/8/layout/cycle4"/>
    <dgm:cxn modelId="{DB54525A-1E27-4D3A-966F-063DFDB856FA}" type="presOf" srcId="{11243C95-D3A3-48E0-B766-A9475908DCC9}" destId="{DD86C8F7-5B01-4AD3-AA23-D758386669DE}" srcOrd="0" destOrd="0" presId="urn:microsoft.com/office/officeart/2005/8/layout/cycle4"/>
    <dgm:cxn modelId="{D7C80A8D-F5DB-42C6-A10C-A1CAD8931421}" srcId="{AE5F4ADB-C226-4DC9-8C39-033683EB86CF}" destId="{420D46FF-CA7B-469E-ABE2-C6AE8BDEE8F7}" srcOrd="4" destOrd="0" parTransId="{2E69FE47-E610-486A-83AB-66900EF60D75}" sibTransId="{892291F2-47D2-4D77-A6CC-73EE3686FEB4}"/>
    <dgm:cxn modelId="{FDD2BA8F-1B70-4D23-9886-78E756900761}" srcId="{AE5F4ADB-C226-4DC9-8C39-033683EB86CF}" destId="{5A8F9657-F762-4279-919A-CBB60FDC8688}" srcOrd="0" destOrd="0" parTransId="{55A11158-3381-4DE6-86E0-794B43AB7D3E}" sibTransId="{9C526246-1F2F-4DE8-8FEC-A898985C0531}"/>
    <dgm:cxn modelId="{FB9EE099-2F5A-47ED-84FE-D2FDC7E30497}" srcId="{AE5F4ADB-C226-4DC9-8C39-033683EB86CF}" destId="{6BD23B2C-76A2-43CA-811B-F74D49ACB92C}" srcOrd="3" destOrd="0" parTransId="{9FFCC598-7192-4EF3-84BB-A2BC61E25489}" sibTransId="{7DA8776D-BC6A-4E9F-B795-937AF0F61583}"/>
    <dgm:cxn modelId="{582348A1-E7AA-4063-8FDF-CE93AEA42D61}" type="presOf" srcId="{5A8F9657-F762-4279-919A-CBB60FDC8688}" destId="{4A680677-F183-4905-8E7B-5FF8E977A6CD}" srcOrd="0" destOrd="0" presId="urn:microsoft.com/office/officeart/2005/8/layout/cycle4"/>
    <dgm:cxn modelId="{305868C1-1D8E-402A-9800-F24054D85F4E}" srcId="{AE5F4ADB-C226-4DC9-8C39-033683EB86CF}" destId="{44B323D7-A374-4C0D-875D-1844EA4AB6EA}" srcOrd="2" destOrd="0" parTransId="{5ECF3570-000B-47EF-ADEF-239713720B07}" sibTransId="{4EE3C37F-273E-4D49-920E-ECF8B8ED9BE8}"/>
    <dgm:cxn modelId="{B9E47DF5-914B-4210-A6BD-D316AB5882EC}" type="presOf" srcId="{44B323D7-A374-4C0D-875D-1844EA4AB6EA}" destId="{989BCDE9-2B4C-4C89-A3D9-C975F3E5B31C}" srcOrd="0" destOrd="0" presId="urn:microsoft.com/office/officeart/2005/8/layout/cycle4"/>
    <dgm:cxn modelId="{E9BD08F7-4D41-47E6-A8CE-60CC791B1FAA}" srcId="{AE5F4ADB-C226-4DC9-8C39-033683EB86CF}" destId="{11243C95-D3A3-48E0-B766-A9475908DCC9}" srcOrd="1" destOrd="0" parTransId="{7F5EDF93-F347-493B-B033-38CBB31694DD}" sibTransId="{09B6C5C1-56ED-4A31-8726-CD7B2DB3ABFF}"/>
    <dgm:cxn modelId="{053AAC47-D68E-4F48-AC33-DF31ED98141F}" type="presParOf" srcId="{EFDB0433-9F64-48D6-866E-413B2F7D62CE}" destId="{9A4A9A87-DD76-42DB-8059-822A422DA5CF}" srcOrd="0" destOrd="0" presId="urn:microsoft.com/office/officeart/2005/8/layout/cycle4"/>
    <dgm:cxn modelId="{25E677BB-563F-437E-AFC9-2E0F19B043E5}" type="presParOf" srcId="{9A4A9A87-DD76-42DB-8059-822A422DA5CF}" destId="{A69AF842-18E8-4B2D-84B3-3FF3487599A9}" srcOrd="0" destOrd="0" presId="urn:microsoft.com/office/officeart/2005/8/layout/cycle4"/>
    <dgm:cxn modelId="{57C2CF7D-A4F1-4DA7-96DC-DCFF41922168}" type="presParOf" srcId="{EFDB0433-9F64-48D6-866E-413B2F7D62CE}" destId="{877BC854-59C3-4A52-83EB-0C999360C88B}" srcOrd="1" destOrd="0" presId="urn:microsoft.com/office/officeart/2005/8/layout/cycle4"/>
    <dgm:cxn modelId="{5CEECB4D-23D2-4A99-8D9D-E17E340773F8}" type="presParOf" srcId="{877BC854-59C3-4A52-83EB-0C999360C88B}" destId="{4A680677-F183-4905-8E7B-5FF8E977A6CD}" srcOrd="0" destOrd="0" presId="urn:microsoft.com/office/officeart/2005/8/layout/cycle4"/>
    <dgm:cxn modelId="{79D4AFE9-CF75-4C21-8E64-1A33CD60D15C}" type="presParOf" srcId="{877BC854-59C3-4A52-83EB-0C999360C88B}" destId="{DD86C8F7-5B01-4AD3-AA23-D758386669DE}" srcOrd="1" destOrd="0" presId="urn:microsoft.com/office/officeart/2005/8/layout/cycle4"/>
    <dgm:cxn modelId="{91F462FE-EA92-4118-BE84-4E4F82C52805}" type="presParOf" srcId="{877BC854-59C3-4A52-83EB-0C999360C88B}" destId="{989BCDE9-2B4C-4C89-A3D9-C975F3E5B31C}" srcOrd="2" destOrd="0" presId="urn:microsoft.com/office/officeart/2005/8/layout/cycle4"/>
    <dgm:cxn modelId="{B360A6C6-7286-4DB2-A37B-2B4FF2576CE7}" type="presParOf" srcId="{877BC854-59C3-4A52-83EB-0C999360C88B}" destId="{E8FAF615-751C-4583-ADBB-636AE96EDFED}" srcOrd="3" destOrd="0" presId="urn:microsoft.com/office/officeart/2005/8/layout/cycle4"/>
    <dgm:cxn modelId="{7D62168B-87FA-4834-979C-616ECD97125C}" type="presParOf" srcId="{877BC854-59C3-4A52-83EB-0C999360C88B}" destId="{36524DD8-651D-43D3-8839-C7AB331E32F6}" srcOrd="4" destOrd="0" presId="urn:microsoft.com/office/officeart/2005/8/layout/cycle4"/>
    <dgm:cxn modelId="{DF340FC8-999A-445B-A153-566A2CC02157}" type="presParOf" srcId="{EFDB0433-9F64-48D6-866E-413B2F7D62CE}" destId="{106011B7-832E-44E9-BCBC-C25820993A81}" srcOrd="2" destOrd="0" presId="urn:microsoft.com/office/officeart/2005/8/layout/cycle4"/>
    <dgm:cxn modelId="{56EEC0D4-B16D-4BD2-B544-5AC974828A3F}" type="presParOf" srcId="{EFDB0433-9F64-48D6-866E-413B2F7D62CE}" destId="{578EBCE8-6C2F-43D8-BA53-171320E7508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80677-F183-4905-8E7B-5FF8E977A6CD}">
      <dsp:nvSpPr>
        <dsp:cNvPr id="0" name=""/>
        <dsp:cNvSpPr/>
      </dsp:nvSpPr>
      <dsp:spPr>
        <a:xfrm>
          <a:off x="3383618" y="274571"/>
          <a:ext cx="2085783" cy="208578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初始畫面</a:t>
          </a:r>
        </a:p>
      </dsp:txBody>
      <dsp:txXfrm>
        <a:off x="3994530" y="885483"/>
        <a:ext cx="1474871" cy="1474871"/>
      </dsp:txXfrm>
    </dsp:sp>
    <dsp:sp modelId="{DD86C8F7-5B01-4AD3-AA23-D758386669DE}">
      <dsp:nvSpPr>
        <dsp:cNvPr id="0" name=""/>
        <dsp:cNvSpPr/>
      </dsp:nvSpPr>
      <dsp:spPr>
        <a:xfrm rot="5400000">
          <a:off x="5565743" y="274571"/>
          <a:ext cx="2085783" cy="208578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選擇角色及難易度</a:t>
          </a:r>
        </a:p>
      </dsp:txBody>
      <dsp:txXfrm rot="-5400000">
        <a:off x="5565743" y="885483"/>
        <a:ext cx="1474871" cy="1474871"/>
      </dsp:txXfrm>
    </dsp:sp>
    <dsp:sp modelId="{989BCDE9-2B4C-4C89-A3D9-C975F3E5B31C}">
      <dsp:nvSpPr>
        <dsp:cNvPr id="0" name=""/>
        <dsp:cNvSpPr/>
      </dsp:nvSpPr>
      <dsp:spPr>
        <a:xfrm rot="10800000">
          <a:off x="5565743" y="2456696"/>
          <a:ext cx="2085783" cy="208578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開始遊戲</a:t>
          </a:r>
        </a:p>
      </dsp:txBody>
      <dsp:txXfrm rot="10800000">
        <a:off x="5565743" y="2456696"/>
        <a:ext cx="1474871" cy="1474871"/>
      </dsp:txXfrm>
    </dsp:sp>
    <dsp:sp modelId="{E8FAF615-751C-4583-ADBB-636AE96EDFED}">
      <dsp:nvSpPr>
        <dsp:cNvPr id="0" name=""/>
        <dsp:cNvSpPr/>
      </dsp:nvSpPr>
      <dsp:spPr>
        <a:xfrm rot="16200000">
          <a:off x="3383618" y="2456696"/>
          <a:ext cx="2085783" cy="208578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遊戲結束時輸入名稱</a:t>
          </a:r>
        </a:p>
      </dsp:txBody>
      <dsp:txXfrm rot="5400000">
        <a:off x="3994530" y="2456696"/>
        <a:ext cx="1474871" cy="1474871"/>
      </dsp:txXfrm>
    </dsp:sp>
    <dsp:sp modelId="{106011B7-832E-44E9-BCBC-C25820993A81}">
      <dsp:nvSpPr>
        <dsp:cNvPr id="0" name=""/>
        <dsp:cNvSpPr/>
      </dsp:nvSpPr>
      <dsp:spPr>
        <a:xfrm>
          <a:off x="5157498" y="1974991"/>
          <a:ext cx="720149" cy="626216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EBCE8-6C2F-43D8-BA53-171320E75085}">
      <dsp:nvSpPr>
        <dsp:cNvPr id="0" name=""/>
        <dsp:cNvSpPr/>
      </dsp:nvSpPr>
      <dsp:spPr>
        <a:xfrm rot="10800000">
          <a:off x="5157498" y="2215843"/>
          <a:ext cx="720149" cy="626216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2022/1/17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2022/1/17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2022/1/17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2022/1/17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2022/1/17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2022/1/17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2022/1/17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2022/1/17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2022/1/17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2022/1/17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2022/1/17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2022/1/17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2022/1/17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2022/1/17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</a:rPr>
              <a:t>網程期末專案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00957122</a:t>
            </a:r>
            <a:r>
              <a:rPr lang="zh-TW" altLang="en-US" dirty="0">
                <a:solidFill>
                  <a:schemeClr val="tx1"/>
                </a:solidFill>
              </a:rPr>
              <a:t> 李汪慶</a:t>
            </a:r>
            <a:endParaRPr lang="en-US" altLang="zh-TW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00957008</a:t>
            </a:r>
            <a:r>
              <a:rPr lang="zh-TW" altLang="en-US" dirty="0">
                <a:solidFill>
                  <a:schemeClr val="tx1"/>
                </a:solidFill>
              </a:rPr>
              <a:t> 黃鉦浩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A28FE-6EC6-4EEA-8BE2-039968D4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 迷因賽車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B16D439-819A-4868-BCF9-D656A9067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867" y="2014194"/>
            <a:ext cx="8551242" cy="412599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1914F-F83F-49A1-A7E0-599CCBE5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8C858-13D1-4310-92F0-30D052BC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EA26C-70DB-47EE-8336-299FDBF1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蒐集各個著名的網路迷因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結合小時候玩過的平面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賽車遊戲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創新又保有懷舊風格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C635D-56EB-4B62-9805-0FCF5F04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8A8AD-0FA8-4C39-B047-F7FB0D76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957E2B4-8CF7-42BC-864C-F3AA2BC49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92253"/>
              </p:ext>
            </p:extLst>
          </p:nvPr>
        </p:nvGraphicFramePr>
        <p:xfrm>
          <a:off x="578427" y="1217988"/>
          <a:ext cx="11035146" cy="481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899A0B-0044-4B16-BFF2-90AB1B14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8240F-57B6-46C6-BF12-84B7B061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6485"/>
            <a:ext cx="10058400" cy="1083425"/>
          </a:xfrm>
        </p:spPr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CB1F6-A063-4D8E-8E64-8A7C2DD2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4575"/>
            <a:ext cx="4752109" cy="108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李汪慶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遊戲 場景 音效 設計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0886A-FD93-4CAB-9E17-5F8528D5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2022/1/17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FDCAC05-6283-489B-A739-2A9183B8D9FD}"/>
              </a:ext>
            </a:extLst>
          </p:cNvPr>
          <p:cNvSpPr txBox="1">
            <a:spLocks/>
          </p:cNvSpPr>
          <p:nvPr/>
        </p:nvSpPr>
        <p:spPr>
          <a:xfrm>
            <a:off x="6096000" y="1964575"/>
            <a:ext cx="4752109" cy="108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zh-TW" altLang="en-US" sz="2400" dirty="0"/>
              <a:t>黃鉦浩</a:t>
            </a:r>
            <a:endParaRPr lang="en-US" altLang="zh-TW" sz="2400" dirty="0"/>
          </a:p>
          <a:p>
            <a:pPr marL="0" indent="0">
              <a:buFont typeface="Garamond" pitchFamily="18" charset="0"/>
              <a:buNone/>
            </a:pPr>
            <a:r>
              <a:rPr lang="zh-TW" altLang="en-US" sz="2000" dirty="0"/>
              <a:t>初始及結束介面</a:t>
            </a:r>
            <a:endParaRPr lang="en-US" altLang="zh-TW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5737EB-ECB4-49AD-9296-BA902536C0C5}"/>
              </a:ext>
            </a:extLst>
          </p:cNvPr>
          <p:cNvSpPr txBox="1"/>
          <p:nvPr/>
        </p:nvSpPr>
        <p:spPr>
          <a:xfrm>
            <a:off x="1066800" y="3429000"/>
            <a:ext cx="425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0ECAA7-3517-4645-90C2-79527ABF2621}"/>
              </a:ext>
            </a:extLst>
          </p:cNvPr>
          <p:cNvSpPr txBox="1"/>
          <p:nvPr/>
        </p:nvSpPr>
        <p:spPr>
          <a:xfrm>
            <a:off x="1159164" y="4268504"/>
            <a:ext cx="3440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HTML5</a:t>
            </a:r>
          </a:p>
          <a:p>
            <a:r>
              <a:rPr lang="en-US" altLang="zh-TW" sz="2400" dirty="0"/>
              <a:t>CSS</a:t>
            </a:r>
          </a:p>
          <a:p>
            <a:r>
              <a:rPr lang="en-US" altLang="zh-TW" sz="2400" dirty="0"/>
              <a:t>JavaScript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546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{CE8FB564-D3F2-460F-9FE4-2E58CED1CCCF}tf78438558_win32</Template>
  <TotalTime>46</TotalTime>
  <Words>82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Microsoft JhengHei UI</vt:lpstr>
      <vt:lpstr>微軟正黑體</vt:lpstr>
      <vt:lpstr>Calibri</vt:lpstr>
      <vt:lpstr>Century Gothic</vt:lpstr>
      <vt:lpstr>Garamond</vt:lpstr>
      <vt:lpstr>SavonVTI</vt:lpstr>
      <vt:lpstr>網程期末專案</vt:lpstr>
      <vt:lpstr>主題: 迷因賽車</vt:lpstr>
      <vt:lpstr>作品特色</vt:lpstr>
      <vt:lpstr>網站架構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</dc:title>
  <dc:creator>notification system</dc:creator>
  <cp:lastModifiedBy>notification system</cp:lastModifiedBy>
  <cp:revision>4</cp:revision>
  <dcterms:created xsi:type="dcterms:W3CDTF">2022-01-17T14:02:44Z</dcterms:created>
  <dcterms:modified xsi:type="dcterms:W3CDTF">2022-01-17T14:48:57Z</dcterms:modified>
</cp:coreProperties>
</file>