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0552068</a:t>
            </a:r>
            <a:r>
              <a:rPr lang="zh-TW" altLang="en-US" dirty="0" smtClean="0"/>
              <a:t> 黃柏崴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關都能過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球初始位置任意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26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STATUS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Ballposition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PlatformPosition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Bricks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14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球的移動方向及其落點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根據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往左 不動 往右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33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分析 歸納成功通關的紀錄檔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透過模型來輸出判斷該左移右移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74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913775" y="2376736"/>
            <a:ext cx="1910448" cy="74842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讓程式自動通</a:t>
            </a:r>
            <a:r>
              <a:rPr lang="zh-TW" altLang="en-US" dirty="0">
                <a:solidFill>
                  <a:schemeClr val="bg1"/>
                </a:solidFill>
              </a:rPr>
              <a:t>關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705202" y="2376737"/>
            <a:ext cx="1910448" cy="74842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改變球的初始點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103090" y="2376737"/>
            <a:ext cx="1910448" cy="74842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運行 產生</a:t>
            </a:r>
            <a:r>
              <a:rPr lang="en-US" altLang="zh-TW" dirty="0" smtClean="0">
                <a:solidFill>
                  <a:schemeClr val="bg1"/>
                </a:solidFill>
              </a:rPr>
              <a:t>Log</a:t>
            </a:r>
            <a:r>
              <a:rPr lang="zh-TW" altLang="en-US" dirty="0" smtClean="0">
                <a:solidFill>
                  <a:schemeClr val="bg1"/>
                </a:solidFill>
              </a:rPr>
              <a:t>檔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500978" y="2376736"/>
            <a:ext cx="1910448" cy="74842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以</a:t>
            </a:r>
            <a:r>
              <a:rPr lang="en-US" altLang="zh-TW" dirty="0" smtClean="0">
                <a:solidFill>
                  <a:schemeClr val="bg1"/>
                </a:solidFill>
              </a:rPr>
              <a:t>KNN</a:t>
            </a:r>
            <a:r>
              <a:rPr lang="zh-TW" altLang="en-US" dirty="0" smtClean="0">
                <a:solidFill>
                  <a:schemeClr val="bg1"/>
                </a:solidFill>
              </a:rPr>
              <a:t>訓練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8500978" y="4068569"/>
            <a:ext cx="1910448" cy="74842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以訓練結果玩遊戲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3521936" y="3823535"/>
            <a:ext cx="2276980" cy="1238492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是否過關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3775" y="4068569"/>
            <a:ext cx="1910448" cy="7484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完成</a:t>
            </a:r>
          </a:p>
        </p:txBody>
      </p:sp>
      <p:cxnSp>
        <p:nvCxnSpPr>
          <p:cNvPr id="18" name="直線單箭頭接點 17"/>
          <p:cNvCxnSpPr>
            <a:stCxn id="5" idx="3"/>
            <a:endCxn id="6" idx="1"/>
          </p:cNvCxnSpPr>
          <p:nvPr/>
        </p:nvCxnSpPr>
        <p:spPr>
          <a:xfrm>
            <a:off x="2824223" y="2750949"/>
            <a:ext cx="8809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3"/>
            <a:endCxn id="7" idx="1"/>
          </p:cNvCxnSpPr>
          <p:nvPr/>
        </p:nvCxnSpPr>
        <p:spPr>
          <a:xfrm>
            <a:off x="5615650" y="2750950"/>
            <a:ext cx="48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8" idx="1"/>
          </p:cNvCxnSpPr>
          <p:nvPr/>
        </p:nvCxnSpPr>
        <p:spPr>
          <a:xfrm flipV="1">
            <a:off x="8013538" y="2750949"/>
            <a:ext cx="487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8" idx="2"/>
            <a:endCxn id="13" idx="0"/>
          </p:cNvCxnSpPr>
          <p:nvPr/>
        </p:nvCxnSpPr>
        <p:spPr>
          <a:xfrm>
            <a:off x="9456202" y="3125161"/>
            <a:ext cx="0" cy="94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3" idx="1"/>
            <a:endCxn id="14" idx="3"/>
          </p:cNvCxnSpPr>
          <p:nvPr/>
        </p:nvCxnSpPr>
        <p:spPr>
          <a:xfrm flipH="1" flipV="1">
            <a:off x="5798916" y="4442781"/>
            <a:ext cx="2702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4" idx="0"/>
            <a:endCxn id="6" idx="2"/>
          </p:cNvCxnSpPr>
          <p:nvPr/>
        </p:nvCxnSpPr>
        <p:spPr>
          <a:xfrm flipV="1">
            <a:off x="4660426" y="3125162"/>
            <a:ext cx="0" cy="69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4" idx="1"/>
            <a:endCxn id="16" idx="3"/>
          </p:cNvCxnSpPr>
          <p:nvPr/>
        </p:nvCxnSpPr>
        <p:spPr>
          <a:xfrm flipH="1">
            <a:off x="2824223" y="4442781"/>
            <a:ext cx="6977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660426" y="3312959"/>
            <a:ext cx="4012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99771" y="3981116"/>
            <a:ext cx="4012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否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07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球座標圖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01644" y="1973358"/>
            <a:ext cx="8588712" cy="41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平板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座標圖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52927" y="2003128"/>
            <a:ext cx="8261131" cy="41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密技分享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每次將球往右移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單位，改變球的初始位置，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失敗後用同樣的方法增加各關卡的樣本數直到通關為止。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3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2674</TotalTime>
  <Words>153</Words>
  <Application>Microsoft Office PowerPoint</Application>
  <PresentationFormat>寬螢幕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Tw Cen MT</vt:lpstr>
      <vt:lpstr>Wingdings</vt:lpstr>
      <vt:lpstr>小水滴</vt:lpstr>
      <vt:lpstr>機器學習</vt:lpstr>
      <vt:lpstr>需求</vt:lpstr>
      <vt:lpstr>分析INPUT</vt:lpstr>
      <vt:lpstr>分析OUTPUT</vt:lpstr>
      <vt:lpstr>方法</vt:lpstr>
      <vt:lpstr>架構圖</vt:lpstr>
      <vt:lpstr>球座標圖</vt:lpstr>
      <vt:lpstr>平板X座標圖</vt:lpstr>
      <vt:lpstr>密技分享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柏崴 黃</dc:creator>
  <cp:lastModifiedBy>柏崴 黃</cp:lastModifiedBy>
  <cp:revision>15</cp:revision>
  <dcterms:created xsi:type="dcterms:W3CDTF">2019-10-21T07:53:50Z</dcterms:created>
  <dcterms:modified xsi:type="dcterms:W3CDTF">2019-10-23T07:27:55Z</dcterms:modified>
</cp:coreProperties>
</file>