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5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F9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0212" y="947955"/>
            <a:ext cx="8791575" cy="1546939"/>
          </a:xfrm>
        </p:spPr>
        <p:txBody>
          <a:bodyPr/>
          <a:lstStyle/>
          <a:p>
            <a:r>
              <a:rPr lang="en-US" altLang="zh-TW" dirty="0"/>
              <a:t>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036815"/>
            <a:ext cx="8374923" cy="287323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黃柏崴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3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38000-B259-49DB-B808-B9245DC5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041" y="2256864"/>
            <a:ext cx="9905999" cy="132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訓練時間複雜度比較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方法主要靠周圍有限的鄰近的樣本來確定所屬的類別，因此對於類域的交叉或重疊較多的待分類樣本集來說，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方法較其他方法更為適合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DA2CD3-8AAE-4F58-8A0A-36AE0FE4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D46328-427F-4161-A2F7-4D1EA9A227C3}"/>
              </a:ext>
            </a:extLst>
          </p:cNvPr>
          <p:cNvSpPr txBox="1"/>
          <p:nvPr/>
        </p:nvSpPr>
        <p:spPr>
          <a:xfrm>
            <a:off x="1141412" y="17336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977C70-7133-4563-ABF7-F15BFEDF7790}"/>
              </a:ext>
            </a:extLst>
          </p:cNvPr>
          <p:cNvSpPr txBox="1"/>
          <p:nvPr/>
        </p:nvSpPr>
        <p:spPr>
          <a:xfrm>
            <a:off x="1130332" y="3480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E09299-C9CD-4BD3-88A0-1438D0004CE6}"/>
              </a:ext>
            </a:extLst>
          </p:cNvPr>
          <p:cNvSpPr txBox="1"/>
          <p:nvPr/>
        </p:nvSpPr>
        <p:spPr>
          <a:xfrm>
            <a:off x="1727041" y="4077050"/>
            <a:ext cx="8589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計算量大，尤其是特徵數非常多的時候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樣本不平衡的時候，對稀有類別的預測準確率低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是慵懶散學習方法，基本上不學習，導致預測時速度比起其他演算法慢</a:t>
            </a:r>
          </a:p>
        </p:txBody>
      </p:sp>
    </p:spTree>
    <p:extLst>
      <p:ext uri="{BB962C8B-B14F-4D97-AF65-F5344CB8AC3E}">
        <p14:creationId xmlns:p14="http://schemas.microsoft.com/office/powerpoint/2010/main" val="21073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D7B73AF-C1E9-48C7-B78B-059A530E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07" y="1478570"/>
            <a:ext cx="8816702" cy="511827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9BF5DE3-9707-4FB8-99B8-00B434B1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59" y="167780"/>
            <a:ext cx="9905998" cy="147857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99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1" y="294748"/>
            <a:ext cx="2380146" cy="626850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816" y="1594362"/>
            <a:ext cx="83006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場景大小：200 x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球：大小 5 x 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1P 方往 2P 方向發球：起始位置 (120, 395)，速度為 (-7, -7) 即往左上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2P 方往 1P 方向發球：起始位置 (75, 100)，速度為 (7, 7) 即往右下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開場從 1P 方往 2P 方向發球，之後發球會輪流換邊。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球速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發球球速為 7，每 200 frame 加速 1，沒有上限。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不過就目前的物件寬度，速度最多到 40，再上去會因為穿透現象而無法接到球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平台：大小 40 x 30，移動速度 (±5, 0)。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 位置在下方，平台起始位置 (80, 420)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2P 位置在上方，平台起始位置 (80,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回合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球落到任一邊平台後方後，回合結束，重啟新的回合。在一方得到指定的分數後，</a:t>
            </a:r>
            <a: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遊戲自動結束。</a:t>
            </a:r>
          </a:p>
        </p:txBody>
      </p:sp>
    </p:spTree>
    <p:extLst>
      <p:ext uri="{BB962C8B-B14F-4D97-AF65-F5344CB8AC3E}">
        <p14:creationId xmlns:p14="http://schemas.microsoft.com/office/powerpoint/2010/main" val="36361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成功正確的回擊球：預測球的移動方向後，預先抵達球的落點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速度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前能夠回擊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：希望至少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前能夠無失誤的回擊球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限制：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Win7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以上版本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記憶體：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python3.6</a:t>
            </a:r>
          </a:p>
        </p:txBody>
      </p:sp>
    </p:spTree>
    <p:extLst>
      <p:ext uri="{BB962C8B-B14F-4D97-AF65-F5344CB8AC3E}">
        <p14:creationId xmlns:p14="http://schemas.microsoft.com/office/powerpoint/2010/main" val="15520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99560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Game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588625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Rule-based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099559" y="4814909"/>
            <a:ext cx="1919855" cy="10367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Files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8610495" y="2413152"/>
            <a:ext cx="2092484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/>
              <a:t>The model </a:t>
            </a:r>
            <a:br>
              <a:rPr lang="en-US" altLang="zh-TW" sz="1900" dirty="0"/>
            </a:br>
            <a:r>
              <a:rPr lang="en-US" altLang="zh-TW" sz="1900" dirty="0"/>
              <a:t>have been already </a:t>
            </a:r>
            <a:r>
              <a:rPr lang="en-US" altLang="zh-TW" sz="1900" dirty="0" err="1"/>
              <a:t>traing</a:t>
            </a:r>
            <a:endParaRPr lang="zh-TW" altLang="en-US" sz="1900" dirty="0"/>
          </a:p>
        </p:txBody>
      </p:sp>
      <p:sp>
        <p:nvSpPr>
          <p:cNvPr id="9" name="圓角矩形 8"/>
          <p:cNvSpPr/>
          <p:nvPr/>
        </p:nvSpPr>
        <p:spPr>
          <a:xfrm>
            <a:off x="8610495" y="4814909"/>
            <a:ext cx="2092486" cy="10266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ML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sav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檔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27731" y="2666198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H="1">
            <a:off x="3527731" y="3168317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7058955" y="3159344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 flipH="1">
            <a:off x="7079244" y="2656573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33241" y="2055065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18" name="矩形 17"/>
          <p:cNvSpPr/>
          <p:nvPr/>
        </p:nvSpPr>
        <p:spPr>
          <a:xfrm>
            <a:off x="3333242" y="3350221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688534" y="3501992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661" y="415313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H="1">
            <a:off x="7079244" y="5312080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8746" y="480996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Traning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10800000" flipH="1">
            <a:off x="9656737" y="3482069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65879" y="2026567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27" name="矩形 26"/>
          <p:cNvSpPr/>
          <p:nvPr/>
        </p:nvSpPr>
        <p:spPr>
          <a:xfrm>
            <a:off x="6865879" y="3349508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437901" y="3498017"/>
            <a:ext cx="5173" cy="1283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49106" y="409680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肘形接點 32"/>
          <p:cNvCxnSpPr>
            <a:stCxn id="7" idx="1"/>
            <a:endCxn id="6" idx="2"/>
          </p:cNvCxnSpPr>
          <p:nvPr/>
        </p:nvCxnSpPr>
        <p:spPr>
          <a:xfrm rot="10800000">
            <a:off x="2548553" y="3429001"/>
            <a:ext cx="2551006" cy="1904261"/>
          </a:xfrm>
          <a:prstGeom prst="bentConnector2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>
            <a:off x="2548552" y="5333262"/>
            <a:ext cx="5252423" cy="934188"/>
          </a:xfrm>
          <a:prstGeom prst="bentConnector3">
            <a:avLst>
              <a:gd name="adj1" fmla="val -51"/>
            </a:avLst>
          </a:prstGeom>
          <a:ln w="38100">
            <a:solidFill>
              <a:srgbClr val="4FD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800975" y="5367690"/>
            <a:ext cx="0" cy="899760"/>
          </a:xfrm>
          <a:prstGeom prst="straightConnector1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71881" y="5307717"/>
            <a:ext cx="26388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cap="none" spc="0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如對訓練結果不滿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Rule-based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或重新挑選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檔訓練</a:t>
            </a:r>
            <a:endParaRPr lang="zh-TW" altLang="en-US" sz="2000" b="1" cap="none" spc="0" dirty="0">
              <a:ln w="9525">
                <a:solidFill>
                  <a:srgbClr val="4FD1F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遊戲區塊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24" y="238020"/>
            <a:ext cx="2418426" cy="6381960"/>
          </a:xfrm>
        </p:spPr>
      </p:pic>
      <p:cxnSp>
        <p:nvCxnSpPr>
          <p:cNvPr id="6" name="直線接點 5"/>
          <p:cNvCxnSpPr/>
          <p:nvPr/>
        </p:nvCxnSpPr>
        <p:spPr>
          <a:xfrm flipV="1">
            <a:off x="8346030" y="1569244"/>
            <a:ext cx="2417220" cy="71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46030" y="5625735"/>
            <a:ext cx="2417220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3682" y="1284000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y=80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6971" y="5340491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y=420</a:t>
            </a:r>
            <a:endParaRPr lang="zh-TW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弧形 2"/>
          <p:cNvSpPr/>
          <p:nvPr/>
        </p:nvSpPr>
        <p:spPr>
          <a:xfrm>
            <a:off x="10342313" y="1576387"/>
            <a:ext cx="1033669" cy="1445108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10388496" y="4166133"/>
            <a:ext cx="1033669" cy="1459602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28771" y="3241725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340</a:t>
            </a:r>
            <a:endParaRPr lang="zh-TW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做訓練時，忽略穿牆現象，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最理想情況為兩邊都能一直接到球，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可想像成兩邊平板延伸至最長，所以能一直擊回球，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而球的移動空間實際只有２００ｘ３４０的範圍裡。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0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根據上一頁，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假設現在為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要預測球的移動，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於ｙ＝８０為邊界，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而預測路徑便為右圖。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23" y="1104534"/>
            <a:ext cx="2419350" cy="501015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8334953" y="110453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34953" y="611468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332823" y="1118822"/>
            <a:ext cx="2130" cy="5003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10750043" y="1111678"/>
            <a:ext cx="2130" cy="501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310680" y="3371249"/>
            <a:ext cx="816619" cy="817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>
            <a:off x="8357098" y="1124108"/>
            <a:ext cx="2250864" cy="22524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10630105" y="1118821"/>
            <a:ext cx="133200" cy="132463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  <a:endCxn id="13" idx="1"/>
          </p:cNvCxnSpPr>
          <p:nvPr/>
        </p:nvCxnSpPr>
        <p:spPr>
          <a:xfrm flipH="1">
            <a:off x="8332823" y="1240138"/>
            <a:ext cx="2400735" cy="2369471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3" idx="1"/>
          </p:cNvCxnSpPr>
          <p:nvPr/>
        </p:nvCxnSpPr>
        <p:spPr>
          <a:xfrm flipH="1" flipV="1">
            <a:off x="8332822" y="3609609"/>
            <a:ext cx="1522800" cy="1524366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1977118"/>
            <a:ext cx="9220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5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在觀看了大部分的訓練方式後我們這組最後選擇了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雖然當初想要使用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Q learning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但因為相比其他的訓練方式，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我們對於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的使用方式較為熟悉。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56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1" y="1677360"/>
            <a:ext cx="9909174" cy="48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389</TotalTime>
  <Words>435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Microsoft JhengHei Light</vt:lpstr>
      <vt:lpstr>微軟正黑體</vt:lpstr>
      <vt:lpstr>微軟正黑體 Light</vt:lpstr>
      <vt:lpstr>新細明體</vt:lpstr>
      <vt:lpstr>標楷體</vt:lpstr>
      <vt:lpstr>Arial</vt:lpstr>
      <vt:lpstr>Trebuchet MS</vt:lpstr>
      <vt:lpstr>Tw Cen MT</vt:lpstr>
      <vt:lpstr>電路</vt:lpstr>
      <vt:lpstr>ML乒乓球</vt:lpstr>
      <vt:lpstr>遊戲說明</vt:lpstr>
      <vt:lpstr>需求</vt:lpstr>
      <vt:lpstr>需求</vt:lpstr>
      <vt:lpstr>分析 — 遊戲區塊</vt:lpstr>
      <vt:lpstr>分析 — 預測</vt:lpstr>
      <vt:lpstr>分析 — 預測</vt:lpstr>
      <vt:lpstr>分析 — 訓練方法</vt:lpstr>
      <vt:lpstr>分析 — 訓練方法</vt:lpstr>
      <vt:lpstr>分析 — 優缺點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柏崴 黃</cp:lastModifiedBy>
  <cp:revision>29</cp:revision>
  <dcterms:created xsi:type="dcterms:W3CDTF">2019-12-08T01:45:02Z</dcterms:created>
  <dcterms:modified xsi:type="dcterms:W3CDTF">2020-01-04T00:06:17Z</dcterms:modified>
</cp:coreProperties>
</file>