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  <p:sldId id="301" r:id="rId40"/>
    <p:sldId id="302" r:id="rId41"/>
    <p:sldId id="303" r:id="rId42"/>
    <p:sldId id="305" r:id="rId43"/>
    <p:sldId id="300" r:id="rId44"/>
    <p:sldId id="304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85773" autoAdjust="0"/>
  </p:normalViewPr>
  <p:slideViewPr>
    <p:cSldViewPr snapToGrid="0">
      <p:cViewPr varScale="1">
        <p:scale>
          <a:sx n="139" d="100"/>
          <a:sy n="139" d="100"/>
        </p:scale>
        <p:origin x="13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main15_other_map1.txt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main15_other_map1_visualization_test.ipynb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main15_other_map2.txt</a:t>
            </a:r>
            <a:r>
              <a:rPr lang="zh-CN" altLang="en-US" dirty="0"/>
              <a:t>，</a:t>
            </a:r>
            <a:r>
              <a:rPr lang="en-US" altLang="zh-CN" dirty="0"/>
              <a:t>main15_other_map3.txt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main15_other_map2_visualization_test.ipynb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test_24_01_05_cout.cpp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7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32366"/>
              </p:ext>
            </p:extLst>
          </p:nvPr>
        </p:nvGraphicFramePr>
        <p:xfrm>
          <a:off x="6982420" y="4549949"/>
          <a:ext cx="2276145" cy="57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2420" y="4549949"/>
                        <a:ext cx="2276145" cy="57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1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发现问题，</a:t>
            </a:r>
            <a:r>
              <a:rPr lang="en-US" altLang="zh-CN" dirty="0"/>
              <a:t>T</a:t>
            </a:r>
            <a:r>
              <a:rPr lang="zh-CN" altLang="en-US" dirty="0"/>
              <a:t>覆盖了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88C6-9E79-4196-9234-9B42C758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微信群里的地图格式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C5BC2-1569-4F90-B595-9AE525B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5" y="1594616"/>
            <a:ext cx="2203235" cy="22032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6CBA6-5ABB-4DCB-97C2-5E06A43C7A18}"/>
              </a:ext>
            </a:extLst>
          </p:cNvPr>
          <p:cNvSpPr txBox="1"/>
          <p:nvPr/>
        </p:nvSpPr>
        <p:spPr>
          <a:xfrm>
            <a:off x="887837" y="406370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位置（红圈）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位置（黄圈）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07200-D97B-4E24-A249-EB0249EC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40" y="1514578"/>
            <a:ext cx="2359725" cy="236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7CFE6-3082-4447-8BEA-66E8AEB42962}"/>
              </a:ext>
            </a:extLst>
          </p:cNvPr>
          <p:cNvSpPr txBox="1"/>
          <p:nvPr/>
        </p:nvSpPr>
        <p:spPr>
          <a:xfrm>
            <a:off x="3674209" y="406370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产生了</a:t>
            </a:r>
            <a:r>
              <a:rPr lang="en-US" altLang="zh-CN" dirty="0"/>
              <a:t>T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覆盖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123AC-FA9C-4283-B152-420225D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55" y="1678330"/>
            <a:ext cx="1889183" cy="2035806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9E11AB1-A321-4C0D-9180-E08260BBF7E6}"/>
              </a:ext>
            </a:extLst>
          </p:cNvPr>
          <p:cNvSpPr/>
          <p:nvPr/>
        </p:nvSpPr>
        <p:spPr>
          <a:xfrm>
            <a:off x="1460734" y="2123772"/>
            <a:ext cx="1208651" cy="1144923"/>
          </a:xfrm>
          <a:custGeom>
            <a:avLst/>
            <a:gdLst>
              <a:gd name="connsiteX0" fmla="*/ 107716 w 1208651"/>
              <a:gd name="connsiteY0" fmla="*/ 276651 h 1144923"/>
              <a:gd name="connsiteX1" fmla="*/ 50566 w 1208651"/>
              <a:gd name="connsiteY1" fmla="*/ 57576 h 1144923"/>
              <a:gd name="connsiteX2" fmla="*/ 358541 w 1208651"/>
              <a:gd name="connsiteY2" fmla="*/ 38526 h 1144923"/>
              <a:gd name="connsiteX3" fmla="*/ 888766 w 1208651"/>
              <a:gd name="connsiteY3" fmla="*/ 16301 h 1144923"/>
              <a:gd name="connsiteX4" fmla="*/ 923691 w 1208651"/>
              <a:gd name="connsiteY4" fmla="*/ 305226 h 1144923"/>
              <a:gd name="connsiteX5" fmla="*/ 1196741 w 1208651"/>
              <a:gd name="connsiteY5" fmla="*/ 336976 h 1144923"/>
              <a:gd name="connsiteX6" fmla="*/ 1133241 w 1208651"/>
              <a:gd name="connsiteY6" fmla="*/ 584626 h 1144923"/>
              <a:gd name="connsiteX7" fmla="*/ 895116 w 1208651"/>
              <a:gd name="connsiteY7" fmla="*/ 559226 h 1144923"/>
              <a:gd name="connsiteX8" fmla="*/ 891941 w 1208651"/>
              <a:gd name="connsiteY8" fmla="*/ 695751 h 1144923"/>
              <a:gd name="connsiteX9" fmla="*/ 882416 w 1208651"/>
              <a:gd name="connsiteY9" fmla="*/ 822751 h 1144923"/>
              <a:gd name="connsiteX10" fmla="*/ 901466 w 1208651"/>
              <a:gd name="connsiteY10" fmla="*/ 879901 h 1144923"/>
              <a:gd name="connsiteX11" fmla="*/ 1171341 w 1208651"/>
              <a:gd name="connsiteY11" fmla="*/ 848151 h 1144923"/>
              <a:gd name="connsiteX12" fmla="*/ 1171341 w 1208651"/>
              <a:gd name="connsiteY12" fmla="*/ 1121201 h 1144923"/>
              <a:gd name="connsiteX13" fmla="*/ 910991 w 1208651"/>
              <a:gd name="connsiteY13" fmla="*/ 1130726 h 1144923"/>
              <a:gd name="connsiteX14" fmla="*/ 66441 w 1208651"/>
              <a:gd name="connsiteY14" fmla="*/ 1121201 h 1144923"/>
              <a:gd name="connsiteX15" fmla="*/ 88666 w 1208651"/>
              <a:gd name="connsiteY15" fmla="*/ 851326 h 1144923"/>
              <a:gd name="connsiteX16" fmla="*/ 364891 w 1208651"/>
              <a:gd name="connsiteY16" fmla="*/ 854501 h 1144923"/>
              <a:gd name="connsiteX17" fmla="*/ 361716 w 1208651"/>
              <a:gd name="connsiteY17" fmla="*/ 575101 h 1144923"/>
              <a:gd name="connsiteX18" fmla="*/ 98191 w 1208651"/>
              <a:gd name="connsiteY18" fmla="*/ 587801 h 1144923"/>
              <a:gd name="connsiteX19" fmla="*/ 72791 w 1208651"/>
              <a:gd name="connsiteY19" fmla="*/ 356026 h 1144923"/>
              <a:gd name="connsiteX20" fmla="*/ 107716 w 1208651"/>
              <a:gd name="connsiteY20" fmla="*/ 276651 h 114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651" h="1144923">
                <a:moveTo>
                  <a:pt x="107716" y="276651"/>
                </a:moveTo>
                <a:cubicBezTo>
                  <a:pt x="104012" y="226909"/>
                  <a:pt x="8762" y="97264"/>
                  <a:pt x="50566" y="57576"/>
                </a:cubicBezTo>
                <a:cubicBezTo>
                  <a:pt x="92370" y="17888"/>
                  <a:pt x="358541" y="38526"/>
                  <a:pt x="358541" y="38526"/>
                </a:cubicBezTo>
                <a:cubicBezTo>
                  <a:pt x="498241" y="31647"/>
                  <a:pt x="794574" y="-28149"/>
                  <a:pt x="888766" y="16301"/>
                </a:cubicBezTo>
                <a:cubicBezTo>
                  <a:pt x="982958" y="60751"/>
                  <a:pt x="872362" y="251780"/>
                  <a:pt x="923691" y="305226"/>
                </a:cubicBezTo>
                <a:cubicBezTo>
                  <a:pt x="975020" y="358672"/>
                  <a:pt x="1161816" y="290409"/>
                  <a:pt x="1196741" y="336976"/>
                </a:cubicBezTo>
                <a:cubicBezTo>
                  <a:pt x="1231666" y="383543"/>
                  <a:pt x="1183512" y="547584"/>
                  <a:pt x="1133241" y="584626"/>
                </a:cubicBezTo>
                <a:cubicBezTo>
                  <a:pt x="1082970" y="621668"/>
                  <a:pt x="935333" y="540705"/>
                  <a:pt x="895116" y="559226"/>
                </a:cubicBezTo>
                <a:cubicBezTo>
                  <a:pt x="854899" y="577747"/>
                  <a:pt x="894058" y="651830"/>
                  <a:pt x="891941" y="695751"/>
                </a:cubicBezTo>
                <a:cubicBezTo>
                  <a:pt x="889824" y="739672"/>
                  <a:pt x="880829" y="792059"/>
                  <a:pt x="882416" y="822751"/>
                </a:cubicBezTo>
                <a:cubicBezTo>
                  <a:pt x="884004" y="853443"/>
                  <a:pt x="853312" y="875668"/>
                  <a:pt x="901466" y="879901"/>
                </a:cubicBezTo>
                <a:cubicBezTo>
                  <a:pt x="949620" y="884134"/>
                  <a:pt x="1126362" y="807934"/>
                  <a:pt x="1171341" y="848151"/>
                </a:cubicBezTo>
                <a:cubicBezTo>
                  <a:pt x="1216320" y="888368"/>
                  <a:pt x="1214733" y="1074105"/>
                  <a:pt x="1171341" y="1121201"/>
                </a:cubicBezTo>
                <a:cubicBezTo>
                  <a:pt x="1127949" y="1168297"/>
                  <a:pt x="1095141" y="1130726"/>
                  <a:pt x="910991" y="1130726"/>
                </a:cubicBezTo>
                <a:cubicBezTo>
                  <a:pt x="726841" y="1130726"/>
                  <a:pt x="203495" y="1167768"/>
                  <a:pt x="66441" y="1121201"/>
                </a:cubicBezTo>
                <a:cubicBezTo>
                  <a:pt x="-70613" y="1074634"/>
                  <a:pt x="38924" y="895776"/>
                  <a:pt x="88666" y="851326"/>
                </a:cubicBezTo>
                <a:cubicBezTo>
                  <a:pt x="138408" y="806876"/>
                  <a:pt x="319383" y="900538"/>
                  <a:pt x="364891" y="854501"/>
                </a:cubicBezTo>
                <a:cubicBezTo>
                  <a:pt x="410399" y="808464"/>
                  <a:pt x="406166" y="619551"/>
                  <a:pt x="361716" y="575101"/>
                </a:cubicBezTo>
                <a:cubicBezTo>
                  <a:pt x="317266" y="530651"/>
                  <a:pt x="146345" y="624313"/>
                  <a:pt x="98191" y="587801"/>
                </a:cubicBezTo>
                <a:cubicBezTo>
                  <a:pt x="50037" y="551289"/>
                  <a:pt x="72262" y="411059"/>
                  <a:pt x="72791" y="356026"/>
                </a:cubicBezTo>
                <a:cubicBezTo>
                  <a:pt x="73320" y="300993"/>
                  <a:pt x="111420" y="326393"/>
                  <a:pt x="107716" y="27665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AE6F82-7481-4343-912E-53F2CDA8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539" y="1312080"/>
            <a:ext cx="2764107" cy="2768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47B194-B3CD-4783-BBDE-A4D820293805}"/>
              </a:ext>
            </a:extLst>
          </p:cNvPr>
          <p:cNvSpPr txBox="1"/>
          <p:nvPr/>
        </p:nvSpPr>
        <p:spPr>
          <a:xfrm>
            <a:off x="8907355" y="4063707"/>
            <a:ext cx="31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修正后输出结果：</a:t>
            </a:r>
          </a:p>
          <a:p>
            <a:r>
              <a:rPr lang="zh-CN" altLang="en-US" dirty="0"/>
              <a:t>避免了路径覆盖问题，没有提供服务的结点就不显示了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F39F7A-B099-490D-81A3-A23E4A63EADE}"/>
              </a:ext>
            </a:extLst>
          </p:cNvPr>
          <p:cNvGrpSpPr/>
          <p:nvPr/>
        </p:nvGrpSpPr>
        <p:grpSpPr>
          <a:xfrm>
            <a:off x="2448364" y="5031505"/>
            <a:ext cx="8712929" cy="1807166"/>
            <a:chOff x="3388164" y="4988967"/>
            <a:chExt cx="8712929" cy="1807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B63850-68EF-4CEF-83A4-10B58ADF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6865" y="4988967"/>
              <a:ext cx="2539347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1FFCD-5DEA-4316-82F1-8924D711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8164" y="4996133"/>
              <a:ext cx="2842317" cy="180000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9692D6E-6CDC-4D55-B158-A529D78657C3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 flipV="1">
              <a:off x="6230481" y="5888967"/>
              <a:ext cx="1316384" cy="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EA9D1F-3E4B-4387-99B4-7CE9E6559A33}"/>
                </a:ext>
              </a:extLst>
            </p:cNvPr>
            <p:cNvSpPr txBox="1"/>
            <p:nvPr/>
          </p:nvSpPr>
          <p:spPr>
            <a:xfrm>
              <a:off x="10198592" y="5722835"/>
              <a:ext cx="1902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递归回溯时要对</a:t>
              </a:r>
              <a:r>
                <a:rPr lang="en-US" altLang="zh-CN" dirty="0"/>
                <a:t>UNKOWN</a:t>
              </a:r>
              <a:r>
                <a:rPr lang="zh-CN" altLang="en-US" dirty="0"/>
                <a:t>结点直接返回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A6BC12-3519-47D8-B570-D6D306B2802F}"/>
                </a:ext>
              </a:extLst>
            </p:cNvPr>
            <p:cNvSpPr txBox="1"/>
            <p:nvPr/>
          </p:nvSpPr>
          <p:spPr>
            <a:xfrm>
              <a:off x="6271645" y="5517705"/>
              <a:ext cx="131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代码修正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C09E9-ECAA-4E32-96AC-5D433EF726A3}"/>
              </a:ext>
            </a:extLst>
          </p:cNvPr>
          <p:cNvSpPr txBox="1"/>
          <p:nvPr/>
        </p:nvSpPr>
        <p:spPr>
          <a:xfrm>
            <a:off x="6215421" y="4063707"/>
            <a:ext cx="239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的结果合理，但是输出的</a:t>
            </a:r>
            <a:r>
              <a:rPr lang="en-US" altLang="zh-CN" dirty="0"/>
              <a:t>C</a:t>
            </a:r>
            <a:r>
              <a:rPr lang="zh-CN" altLang="en-US" dirty="0"/>
              <a:t>中被覆盖了</a:t>
            </a:r>
          </a:p>
        </p:txBody>
      </p:sp>
    </p:spTree>
    <p:extLst>
      <p:ext uri="{BB962C8B-B14F-4D97-AF65-F5344CB8AC3E}">
        <p14:creationId xmlns:p14="http://schemas.microsoft.com/office/powerpoint/2010/main" val="35826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4431-8CB7-4262-86F5-9087B59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D4576-FAC8-430E-91B5-FAA55BC5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69" y="1040489"/>
            <a:ext cx="2992095" cy="288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8D1401-70D7-476D-9C1D-8E90189FE3B6}"/>
              </a:ext>
            </a:extLst>
          </p:cNvPr>
          <p:cNvSpPr txBox="1"/>
          <p:nvPr/>
        </p:nvSpPr>
        <p:spPr>
          <a:xfrm>
            <a:off x="5665149" y="0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绘图函数更新：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）体现</a:t>
            </a:r>
            <a:r>
              <a:rPr lang="en-US" altLang="zh-CN" dirty="0"/>
              <a:t>C</a:t>
            </a:r>
            <a:r>
              <a:rPr lang="zh-CN" altLang="en-US" dirty="0"/>
              <a:t>的消息格式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）消息可以跨</a:t>
            </a:r>
            <a:r>
              <a:rPr lang="en-US" altLang="zh-CN" dirty="0"/>
              <a:t>C</a:t>
            </a:r>
            <a:r>
              <a:rPr lang="zh-CN" altLang="en-US" dirty="0"/>
              <a:t>，因此，相邻同向的箭头合并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0FDB99-C383-4E86-89A7-346CC58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19248" r="18422" b="27318"/>
          <a:stretch/>
        </p:blipFill>
        <p:spPr>
          <a:xfrm rot="16200000">
            <a:off x="4754414" y="897300"/>
            <a:ext cx="2593621" cy="288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D5FB03-406E-4303-B4B8-2B5988F8544E}"/>
              </a:ext>
            </a:extLst>
          </p:cNvPr>
          <p:cNvSpPr txBox="1"/>
          <p:nvPr/>
        </p:nvSpPr>
        <p:spPr>
          <a:xfrm>
            <a:off x="-79374" y="5015547"/>
            <a:ext cx="403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这已经不能基于现在邻居结构和邻居图传播了。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b="1" dirty="0"/>
              <a:t>单元所在行、列的其他单元都可以算作是邻居，此时要考虑已经用过的结点作为邻居</a:t>
            </a:r>
            <a:r>
              <a:rPr lang="zh-CN" altLang="en-US" dirty="0"/>
              <a:t>。这里的调整比较大，先忽略这种情况。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6FFE89-D774-4FF8-9C23-22942B6C50CB}"/>
              </a:ext>
            </a:extLst>
          </p:cNvPr>
          <p:cNvSpPr txBox="1"/>
          <p:nvPr/>
        </p:nvSpPr>
        <p:spPr>
          <a:xfrm>
            <a:off x="3311392" y="183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1BFEEE-CA94-47BF-9A16-8AE1824C3242}"/>
              </a:ext>
            </a:extLst>
          </p:cNvPr>
          <p:cNvSpPr txBox="1"/>
          <p:nvPr/>
        </p:nvSpPr>
        <p:spPr>
          <a:xfrm>
            <a:off x="7874889" y="1732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E80FAF-918F-459C-B64A-BE49FE9A6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668" y="3974962"/>
            <a:ext cx="2992095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84CC10-7E77-49C9-8252-23AE4B83CE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2915" r="17030" b="24063"/>
          <a:stretch/>
        </p:blipFill>
        <p:spPr>
          <a:xfrm rot="16200000">
            <a:off x="4612503" y="3860323"/>
            <a:ext cx="28675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0C4F-1745-45BF-B961-63E05AE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消息的穿透情况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44BCC8DD-31E6-4995-A1AD-5ACE280E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0" y="1690688"/>
            <a:ext cx="4171824" cy="4171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AB6D83-5B86-4A19-B032-39CB1867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34" y="2305172"/>
            <a:ext cx="6942857" cy="9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6C1131-6AF6-4F4D-9D25-7F580C5A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45" y="4514622"/>
            <a:ext cx="6856255" cy="7095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0A370E-114C-4AE4-946A-8A0CEF04E9AF}"/>
              </a:ext>
            </a:extLst>
          </p:cNvPr>
          <p:cNvSpPr txBox="1"/>
          <p:nvPr/>
        </p:nvSpPr>
        <p:spPr>
          <a:xfrm>
            <a:off x="4964921" y="39006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尝试直接输出提交：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8C347A-CDA6-4127-B97F-5C3427DFE0FF}"/>
              </a:ext>
            </a:extLst>
          </p:cNvPr>
          <p:cNvSpPr txBox="1"/>
          <p:nvPr/>
        </p:nvSpPr>
        <p:spPr>
          <a:xfrm>
            <a:off x="5328271" y="5445149"/>
            <a:ext cx="54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这里是合法的，消息穿透是可行的，但是不符合之前路径构建的基本假设，暂时不考虑。</a:t>
            </a:r>
          </a:p>
        </p:txBody>
      </p:sp>
    </p:spTree>
    <p:extLst>
      <p:ext uri="{BB962C8B-B14F-4D97-AF65-F5344CB8AC3E}">
        <p14:creationId xmlns:p14="http://schemas.microsoft.com/office/powerpoint/2010/main" val="36776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消息转播格式转换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7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8FBCE-85E8-4C40-ADA4-1AD4D4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F19C1-0762-4252-88E6-2040B283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4341</Words>
  <Application>Microsoft Office PowerPoint</Application>
  <PresentationFormat>宽屏</PresentationFormat>
  <Paragraphs>752</Paragraphs>
  <Slides>44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  <vt:lpstr>发现问题，T覆盖了C</vt:lpstr>
      <vt:lpstr>微信群里的地图格式</vt:lpstr>
      <vt:lpstr>简化问题</vt:lpstr>
      <vt:lpstr>消息的穿透情况</vt:lpstr>
      <vt:lpstr>消息转播格式转换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463</cp:revision>
  <dcterms:created xsi:type="dcterms:W3CDTF">2023-12-02T01:59:00Z</dcterms:created>
  <dcterms:modified xsi:type="dcterms:W3CDTF">2024-01-05T13:25:03Z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