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N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M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3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j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 T+2 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 0≤T≤N2-M-1 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4016E0-0021-4CEC-9913-B6310F177E7C}"/>
              </a:ext>
            </a:extLst>
          </p:cNvPr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687B99-F6DD-4004-A1F2-35939835A992}"/>
              </a:ext>
            </a:extLst>
          </p:cNvPr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295EE1-97EC-4737-9377-553CD2E4A1D7}"/>
              </a:ext>
            </a:extLst>
          </p:cNvPr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25F92D6-A366-4DF0-9605-30659E4F99C8}"/>
                </a:ext>
              </a:extLst>
            </p:cNvPr>
            <p:cNvCxnSpPr>
              <a:cxnSpLocks/>
            </p:cNvCxnSpPr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95D691-08B3-48E6-A312-18577F3DE23B}"/>
                </a:ext>
              </a:extLst>
            </p:cNvPr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3E4CF1-0AF4-4C18-99BE-520D7D4B8838}"/>
                </a:ext>
              </a:extLst>
            </p:cNvPr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E47CDE6-40A0-4115-BA59-1017E111F5E8}"/>
                </a:ext>
              </a:extLst>
            </p:cNvPr>
            <p:cNvCxnSpPr>
              <a:cxnSpLocks/>
            </p:cNvCxnSpPr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C58DE35-CFE3-4C5E-8ABF-89AEF706B8A2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26B7E3-41C7-47D5-B7D6-467967117ADE}"/>
                </a:ext>
              </a:extLst>
            </p:cNvPr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4FE242-F6BA-4EF4-B0D9-3320DC62C5FF}"/>
                </a:ext>
              </a:extLst>
            </p:cNvPr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A5599-1344-4194-8E63-231C277A9318}"/>
                </a:ext>
              </a:extLst>
            </p:cNvPr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09161" y="1174623"/>
            <a:ext cx="6097044" cy="4619639"/>
            <a:chOff x="2313350" y="1248361"/>
            <a:chExt cx="6097044" cy="4619639"/>
          </a:xfrm>
        </p:grpSpPr>
        <p:grpSp>
          <p:nvGrpSpPr>
            <p:cNvPr id="58" name="组合 57"/>
            <p:cNvGrpSpPr/>
            <p:nvPr/>
          </p:nvGrpSpPr>
          <p:grpSpPr>
            <a:xfrm>
              <a:off x="2383200" y="1296000"/>
              <a:ext cx="4572000" cy="4572000"/>
              <a:chOff x="2383200" y="1296000"/>
              <a:chExt cx="4572000" cy="4572000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2383200" y="1296000"/>
                <a:ext cx="4572000" cy="4572000"/>
                <a:chOff x="2383200" y="1296000"/>
                <a:chExt cx="4572000" cy="4572000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2383200" y="12960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297600" y="12960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126400" y="12960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4212000" y="12960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6040800" y="12960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383200" y="2210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3297600" y="2210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5126400" y="2210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4212000" y="2210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040800" y="2210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2383200" y="31248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3297600" y="31248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126400" y="31248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4212000" y="31248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6040800" y="31248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2383200" y="40392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3297600" y="40392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126400" y="40392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12000" y="40392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6040800" y="40392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2383200" y="4953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297600" y="4953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5126400" y="4953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212000" y="4953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6040800" y="4953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 flipV="1">
                  <a:off x="5583600" y="2851200"/>
                  <a:ext cx="0" cy="577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/>
                <p:nvPr/>
              </p:nvCxnSpPr>
              <p:spPr>
                <a:xfrm flipH="1">
                  <a:off x="3924000" y="3582000"/>
                  <a:ext cx="1533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/>
                <p:nvPr/>
              </p:nvCxnSpPr>
              <p:spPr>
                <a:xfrm flipH="1">
                  <a:off x="3006600" y="1753200"/>
                  <a:ext cx="582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/>
                <p:cNvCxnSpPr/>
                <p:nvPr/>
              </p:nvCxnSpPr>
              <p:spPr>
                <a:xfrm flipV="1">
                  <a:off x="3754800" y="1921500"/>
                  <a:ext cx="0" cy="15075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/>
                <p:nvPr/>
              </p:nvCxnSpPr>
              <p:spPr>
                <a:xfrm>
                  <a:off x="3754800" y="3772800"/>
                  <a:ext cx="0" cy="54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文本框 51"/>
              <p:cNvSpPr txBox="1"/>
              <p:nvPr/>
            </p:nvSpPr>
            <p:spPr>
              <a:xfrm>
                <a:off x="5545553" y="295543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149559" y="143173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477906" y="325660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3521260" y="3765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3429283" y="246583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2313350" y="1248361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 	10	 10	 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 	10	 20	 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 	 90 	 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 	10 	 10 	 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 	 10  	10 	 10 	 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407755" y="3160589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3" imgW="8839200" imgH="5181600" progId="Equation.DSMT4">
                  <p:embed/>
                </p:oleObj>
              </mc:Choice>
              <mc:Fallback>
                <p:oleObj name="Equation" r:id="rId3" imgW="8839200" imgH="5181600" progId="Equation.DSMT4">
                  <p:embed/>
                  <p:pic>
                    <p:nvPicPr>
                      <p:cNvPr id="0" name="图片 10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7755" y="3160589"/>
                        <a:ext cx="368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953279" y="3429000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5" imgW="104546400" imgH="9448800" progId="Equation.DSMT4">
                  <p:embed/>
                </p:oleObj>
              </mc:Choice>
              <mc:Fallback>
                <p:oleObj name="Equation" r:id="rId5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3279" y="3429000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6947248" y="3978644"/>
          <a:ext cx="1244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7" imgW="29870400" imgH="3962400" progId="Equation.DSMT4">
                  <p:embed/>
                </p:oleObj>
              </mc:Choice>
              <mc:Fallback>
                <p:oleObj name="Equation" r:id="rId7" imgW="29870400" imgH="3962400" progId="Equation.DSMT4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7248" y="3978644"/>
                        <a:ext cx="12446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6953279" y="4422662"/>
          <a:ext cx="340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9" imgW="81686400" imgH="18897600" progId="Equation.DSMT4">
                  <p:embed/>
                </p:oleObj>
              </mc:Choice>
              <mc:Fallback>
                <p:oleObj name="Equation" r:id="rId9" imgW="81686400" imgH="1889760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53279" y="4422662"/>
                        <a:ext cx="3403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3DB8DFB-E2CE-4EB3-B75C-4CF41379BCBD}"/>
              </a:ext>
            </a:extLst>
          </p:cNvPr>
          <p:cNvSpPr txBox="1"/>
          <p:nvPr/>
        </p:nvSpPr>
        <p:spPr>
          <a:xfrm>
            <a:off x="1072173" y="14784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B8803B6-627E-475E-8957-97B2F502A6E3}"/>
              </a:ext>
            </a:extLst>
          </p:cNvPr>
          <p:cNvSpPr txBox="1"/>
          <p:nvPr/>
        </p:nvSpPr>
        <p:spPr>
          <a:xfrm>
            <a:off x="1072173" y="23969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A4130FC-D54E-4CC6-BC38-4A8213468ED4}"/>
              </a:ext>
            </a:extLst>
          </p:cNvPr>
          <p:cNvSpPr txBox="1"/>
          <p:nvPr/>
        </p:nvSpPr>
        <p:spPr>
          <a:xfrm>
            <a:off x="1072173" y="3315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2BE0BB1-6646-4FF0-9B46-9C913684A973}"/>
              </a:ext>
            </a:extLst>
          </p:cNvPr>
          <p:cNvSpPr txBox="1"/>
          <p:nvPr/>
        </p:nvSpPr>
        <p:spPr>
          <a:xfrm>
            <a:off x="1072173" y="4233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88A39A6-F8BB-4426-8A29-62BD18558C88}"/>
              </a:ext>
            </a:extLst>
          </p:cNvPr>
          <p:cNvSpPr txBox="1"/>
          <p:nvPr/>
        </p:nvSpPr>
        <p:spPr>
          <a:xfrm>
            <a:off x="1072173" y="5152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0D06848-16A4-47D7-B7BE-32A30F295BDB}"/>
              </a:ext>
            </a:extLst>
          </p:cNvPr>
          <p:cNvSpPr txBox="1"/>
          <p:nvPr/>
        </p:nvSpPr>
        <p:spPr>
          <a:xfrm>
            <a:off x="1995917" y="6787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7E250E4-4F38-4B9E-9247-31999DEEF01A}"/>
              </a:ext>
            </a:extLst>
          </p:cNvPr>
          <p:cNvSpPr txBox="1"/>
          <p:nvPr/>
        </p:nvSpPr>
        <p:spPr>
          <a:xfrm>
            <a:off x="2893223" y="6787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717C58-69A0-4F91-AB25-00E737DE7422}"/>
              </a:ext>
            </a:extLst>
          </p:cNvPr>
          <p:cNvSpPr txBox="1"/>
          <p:nvPr/>
        </p:nvSpPr>
        <p:spPr>
          <a:xfrm>
            <a:off x="3790529" y="67871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8C399C5-E575-4D4B-B7E7-A9D636F6FFC7}"/>
              </a:ext>
            </a:extLst>
          </p:cNvPr>
          <p:cNvSpPr txBox="1"/>
          <p:nvPr/>
        </p:nvSpPr>
        <p:spPr>
          <a:xfrm>
            <a:off x="4687835" y="67871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40EA388-1B66-4E85-B31B-099445B78DD4}"/>
              </a:ext>
            </a:extLst>
          </p:cNvPr>
          <p:cNvSpPr txBox="1"/>
          <p:nvPr/>
        </p:nvSpPr>
        <p:spPr>
          <a:xfrm>
            <a:off x="5585140" y="67871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 	10	 10	 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 	10	 20	 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 	 90 	 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 	10 	 10 	 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 	 10  	10 	 10 	 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514</Words>
  <Application>Microsoft Office PowerPoint</Application>
  <PresentationFormat>宽屏</PresentationFormat>
  <Paragraphs>126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24</cp:revision>
  <dcterms:created xsi:type="dcterms:W3CDTF">2023-12-02T01:59:00Z</dcterms:created>
  <dcterms:modified xsi:type="dcterms:W3CDTF">2023-12-16T14:53:39Z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2052-12.1.0.15712</vt:lpwstr>
  </property>
</Properties>
</file>