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3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j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84078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en-US" altLang="zh-CN" dirty="0"/>
            </a:p>
            <a:p>
              <a:r>
                <a:rPr lang="en-US" altLang="zh-CN" dirty="0"/>
                <a:t>2 3 2 1 3 0 0 1 0</a:t>
              </a:r>
              <a:endParaRPr lang="en-US" altLang="zh-CN" dirty="0"/>
            </a:p>
            <a:p>
              <a:r>
                <a:rPr lang="en-US" altLang="zh-CN" dirty="0"/>
                <a:t>2 1 2 1 2 0 0 2 0</a:t>
              </a:r>
              <a:endParaRPr lang="en-US" altLang="zh-CN" dirty="0"/>
            </a:p>
            <a:p>
              <a:r>
                <a:rPr lang="en-US" altLang="zh-CN" dirty="0"/>
                <a:t>0 1 1 1 1 0</a:t>
              </a:r>
              <a:endParaRPr lang="en-US" altLang="zh-CN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T+2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0≤T≤N2-M-1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T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09161" y="1174623"/>
            <a:ext cx="6097044" cy="4619639"/>
            <a:chOff x="2313350" y="1248361"/>
            <a:chExt cx="6097044" cy="4619639"/>
          </a:xfrm>
        </p:grpSpPr>
        <p:grpSp>
          <p:nvGrpSpPr>
            <p:cNvPr id="58" name="组合 57"/>
            <p:cNvGrpSpPr/>
            <p:nvPr/>
          </p:nvGrpSpPr>
          <p:grpSpPr>
            <a:xfrm>
              <a:off x="2383200" y="1296000"/>
              <a:ext cx="4572000" cy="4572000"/>
              <a:chOff x="2383200" y="1296000"/>
              <a:chExt cx="4572000" cy="4572000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2383200" y="1296000"/>
                <a:ext cx="4572000" cy="4572000"/>
                <a:chOff x="2383200" y="1296000"/>
                <a:chExt cx="4572000" cy="4572000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3832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2976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1264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2120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60408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832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2976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1264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2120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0408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3832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2976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1264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2120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60408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3832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2976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1264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120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0408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23832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2976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1264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2120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60408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 flipV="1">
                  <a:off x="5583600" y="2851200"/>
                  <a:ext cx="0" cy="577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3924000" y="3582000"/>
                  <a:ext cx="15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flipH="1">
                  <a:off x="3006600" y="1753200"/>
                  <a:ext cx="58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3754800" y="1921500"/>
                  <a:ext cx="0" cy="1507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3754800" y="3772800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文本框 51"/>
              <p:cNvSpPr txBox="1"/>
              <p:nvPr/>
            </p:nvSpPr>
            <p:spPr>
              <a:xfrm>
                <a:off x="5545553" y="29554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149559" y="14317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477906" y="325660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3521260" y="3765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429283" y="24658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313350" y="1248361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 	10	 10	 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 	10	 20	 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 	 90 	 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 	10 	 10 	 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 	 10  	10 	 10 	 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407755" y="3160589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07755" y="3160589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53279" y="3429000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04546400" imgH="9448800" progId="Equation.DSMT4">
                  <p:embed/>
                </p:oleObj>
              </mc:Choice>
              <mc:Fallback>
                <p:oleObj name="Equation" r:id="rId3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79" y="3429000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947248" y="3978644"/>
          <a:ext cx="1244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29870400" imgH="3962400" progId="Equation.DSMT4">
                  <p:embed/>
                </p:oleObj>
              </mc:Choice>
              <mc:Fallback>
                <p:oleObj name="Equation" r:id="rId5" imgW="29870400" imgH="39624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248" y="3978644"/>
                        <a:ext cx="1244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953279" y="4422662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81686400" imgH="18897600" progId="Equation.DSMT4">
                  <p:embed/>
                </p:oleObj>
              </mc:Choice>
              <mc:Fallback>
                <p:oleObj name="Equation" r:id="rId7" imgW="81686400" imgH="1889760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3279" y="4422662"/>
                        <a:ext cx="3403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  <a:endParaRPr lang="zh-CN" altLang="en-US" dirty="0"/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24190" y="3419951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 	10	 10	 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 	10	 20	 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 	 90 	 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 	10 	 10 	 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 	 10  	10 	 10 	 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</a:t>
            </a:r>
            <a:r>
              <a:rPr lang="zh-CN" altLang="en-US"/>
              <a:t>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</a:t>
            </a:r>
            <a:r>
              <a:rPr lang="zh-CN" altLang="en-US" dirty="0">
                <a:sym typeface="+mn-ea"/>
              </a:rPr>
              <a:t>最短路径</a:t>
            </a:r>
            <a:endParaRPr lang="zh-CN" altLang="en-US" dirty="0"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4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5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6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7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8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9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0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1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2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3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4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25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6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27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28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29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0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1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3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3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3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3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commondata" val="eyJoZGlkIjoiMzEwNTM5NzYwMDRjMzkwZTVkZjY2ODkwMGIxNGU0OT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宽屏</PresentationFormat>
  <Paragraphs>158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Equation.DSMT4</vt:lpstr>
      <vt:lpstr>Equation.DSMT4</vt:lpstr>
      <vt:lpstr>Equation.DSMT4</vt:lpstr>
      <vt:lpstr>Equation.DSMT4</vt:lpstr>
      <vt:lpstr>输入输出理解</vt:lpstr>
      <vt:lpstr>PowerPoint 演示文稿</vt:lpstr>
      <vt:lpstr>PowerPoint 演示文稿</vt:lpstr>
      <vt:lpstr>初步设想</vt:lpstr>
      <vt:lpstr>思路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55459</cp:lastModifiedBy>
  <cp:revision>18</cp:revision>
  <dcterms:created xsi:type="dcterms:W3CDTF">2023-12-02T01:59:00Z</dcterms:created>
  <dcterms:modified xsi:type="dcterms:W3CDTF">2023-12-05T14:32:08Z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