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75021" autoAdjust="0"/>
  </p:normalViewPr>
  <p:slideViewPr>
    <p:cSldViewPr snapToGrid="0">
      <p:cViewPr varScale="1">
        <p:scale>
          <a:sx n="121" d="100"/>
          <a:sy n="12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0DC49E-71D2-4628-A291-287C99F979F1}"/>
              </a:ext>
            </a:extLst>
          </p:cNvPr>
          <p:cNvSpPr txBox="1"/>
          <p:nvPr/>
        </p:nvSpPr>
        <p:spPr>
          <a:xfrm>
            <a:off x="436577" y="27478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7F987A1-899F-4233-9C15-DE2833C98776}"/>
              </a:ext>
            </a:extLst>
          </p:cNvPr>
          <p:cNvGrpSpPr/>
          <p:nvPr/>
        </p:nvGrpSpPr>
        <p:grpSpPr>
          <a:xfrm>
            <a:off x="-21046" y="1249177"/>
            <a:ext cx="7074597" cy="5608823"/>
            <a:chOff x="741021" y="1321617"/>
            <a:chExt cx="707459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8D72D9-B2C9-4FB9-A10F-F65DA4B7BA47}"/>
                </a:ext>
              </a:extLst>
            </p:cNvPr>
            <p:cNvSpPr txBox="1"/>
            <p:nvPr/>
          </p:nvSpPr>
          <p:spPr>
            <a:xfrm>
              <a:off x="1718574" y="2363195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363E12-683C-410C-99FD-8224BDDCD6EF}"/>
                </a:ext>
              </a:extLst>
            </p:cNvPr>
            <p:cNvSpPr/>
            <p:nvPr/>
          </p:nvSpPr>
          <p:spPr>
            <a:xfrm>
              <a:off x="17185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7441BF-8BCC-4A5C-A3B6-8D279FDA6202}"/>
                </a:ext>
              </a:extLst>
            </p:cNvPr>
            <p:cNvSpPr/>
            <p:nvPr/>
          </p:nvSpPr>
          <p:spPr>
            <a:xfrm>
              <a:off x="26329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A8C256-1617-4F84-851C-336F4300C117}"/>
                </a:ext>
              </a:extLst>
            </p:cNvPr>
            <p:cNvSpPr/>
            <p:nvPr/>
          </p:nvSpPr>
          <p:spPr>
            <a:xfrm>
              <a:off x="44617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0CB3A6-9B7C-4691-8344-B01C6691D52C}"/>
                </a:ext>
              </a:extLst>
            </p:cNvPr>
            <p:cNvSpPr/>
            <p:nvPr/>
          </p:nvSpPr>
          <p:spPr>
            <a:xfrm>
              <a:off x="35473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894995-ABA6-48D9-8782-30068E90D35C}"/>
                </a:ext>
              </a:extLst>
            </p:cNvPr>
            <p:cNvSpPr/>
            <p:nvPr/>
          </p:nvSpPr>
          <p:spPr>
            <a:xfrm>
              <a:off x="5376174" y="23584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5A083B-115D-48D5-A98E-4259BC844CA7}"/>
                </a:ext>
              </a:extLst>
            </p:cNvPr>
            <p:cNvSpPr/>
            <p:nvPr/>
          </p:nvSpPr>
          <p:spPr>
            <a:xfrm>
              <a:off x="17185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74F5D0E-A43F-46FA-97BA-1631B1DBB706}"/>
                </a:ext>
              </a:extLst>
            </p:cNvPr>
            <p:cNvSpPr/>
            <p:nvPr/>
          </p:nvSpPr>
          <p:spPr>
            <a:xfrm>
              <a:off x="26329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86FBC2-63AF-4C3C-AB84-FFB76D0CD798}"/>
                </a:ext>
              </a:extLst>
            </p:cNvPr>
            <p:cNvSpPr/>
            <p:nvPr/>
          </p:nvSpPr>
          <p:spPr>
            <a:xfrm>
              <a:off x="44617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6E6DC5-C931-4D68-BE00-D6E49F1896CF}"/>
                </a:ext>
              </a:extLst>
            </p:cNvPr>
            <p:cNvSpPr/>
            <p:nvPr/>
          </p:nvSpPr>
          <p:spPr>
            <a:xfrm>
              <a:off x="35473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31441F-DBB2-4AA3-B420-BCE9B9D5209A}"/>
                </a:ext>
              </a:extLst>
            </p:cNvPr>
            <p:cNvSpPr/>
            <p:nvPr/>
          </p:nvSpPr>
          <p:spPr>
            <a:xfrm>
              <a:off x="5376174" y="32728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4C81D8-FF06-446E-B690-3F0D54530BF2}"/>
                </a:ext>
              </a:extLst>
            </p:cNvPr>
            <p:cNvSpPr/>
            <p:nvPr/>
          </p:nvSpPr>
          <p:spPr>
            <a:xfrm>
              <a:off x="17185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F2315F-4D85-4674-AF69-9643ABE6841F}"/>
                </a:ext>
              </a:extLst>
            </p:cNvPr>
            <p:cNvSpPr/>
            <p:nvPr/>
          </p:nvSpPr>
          <p:spPr>
            <a:xfrm>
              <a:off x="26329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D8D0F1C-4B09-42C0-B7C3-41AACD292BCB}"/>
                </a:ext>
              </a:extLst>
            </p:cNvPr>
            <p:cNvSpPr/>
            <p:nvPr/>
          </p:nvSpPr>
          <p:spPr>
            <a:xfrm>
              <a:off x="44617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3082B0A-3B70-4131-B338-1F659008A6CB}"/>
                </a:ext>
              </a:extLst>
            </p:cNvPr>
            <p:cNvSpPr/>
            <p:nvPr/>
          </p:nvSpPr>
          <p:spPr>
            <a:xfrm>
              <a:off x="35473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15E778-EED6-41F2-91BF-559E2649B412}"/>
                </a:ext>
              </a:extLst>
            </p:cNvPr>
            <p:cNvSpPr/>
            <p:nvPr/>
          </p:nvSpPr>
          <p:spPr>
            <a:xfrm>
              <a:off x="5376174" y="41872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5E70DE2-AB73-4573-8749-48ADA34170D8}"/>
                </a:ext>
              </a:extLst>
            </p:cNvPr>
            <p:cNvSpPr/>
            <p:nvPr/>
          </p:nvSpPr>
          <p:spPr>
            <a:xfrm>
              <a:off x="1718574" y="51016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90812A7-62C8-470C-A3B4-B65405B0E019}"/>
                </a:ext>
              </a:extLst>
            </p:cNvPr>
            <p:cNvSpPr/>
            <p:nvPr/>
          </p:nvSpPr>
          <p:spPr>
            <a:xfrm>
              <a:off x="26329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5CE773E-CAB0-4805-864C-922E91FDD795}"/>
                </a:ext>
              </a:extLst>
            </p:cNvPr>
            <p:cNvSpPr/>
            <p:nvPr/>
          </p:nvSpPr>
          <p:spPr>
            <a:xfrm>
              <a:off x="44617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BCB91F-812D-486B-B143-9B5F503F33AA}"/>
                </a:ext>
              </a:extLst>
            </p:cNvPr>
            <p:cNvSpPr/>
            <p:nvPr/>
          </p:nvSpPr>
          <p:spPr>
            <a:xfrm>
              <a:off x="35473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C91350-702B-4E0A-AACA-837DC13CC61C}"/>
                </a:ext>
              </a:extLst>
            </p:cNvPr>
            <p:cNvSpPr/>
            <p:nvPr/>
          </p:nvSpPr>
          <p:spPr>
            <a:xfrm>
              <a:off x="5376174" y="51016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2821CD-4A39-47AD-8F30-805C3B3829BA}"/>
                </a:ext>
              </a:extLst>
            </p:cNvPr>
            <p:cNvSpPr/>
            <p:nvPr/>
          </p:nvSpPr>
          <p:spPr>
            <a:xfrm>
              <a:off x="17185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D47DB5A-41E4-4801-BE58-DB53DDD9AB13}"/>
                </a:ext>
              </a:extLst>
            </p:cNvPr>
            <p:cNvSpPr/>
            <p:nvPr/>
          </p:nvSpPr>
          <p:spPr>
            <a:xfrm>
              <a:off x="26329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187C6E-15DD-4B19-9C5D-337B3A54C5C5}"/>
                </a:ext>
              </a:extLst>
            </p:cNvPr>
            <p:cNvSpPr/>
            <p:nvPr/>
          </p:nvSpPr>
          <p:spPr>
            <a:xfrm>
              <a:off x="44617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9E944BD-210F-4921-B0E9-5AF9A47FAF52}"/>
                </a:ext>
              </a:extLst>
            </p:cNvPr>
            <p:cNvSpPr/>
            <p:nvPr/>
          </p:nvSpPr>
          <p:spPr>
            <a:xfrm>
              <a:off x="35473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EC34E0-032B-4046-81B9-B055F766501D}"/>
                </a:ext>
              </a:extLst>
            </p:cNvPr>
            <p:cNvSpPr/>
            <p:nvPr/>
          </p:nvSpPr>
          <p:spPr>
            <a:xfrm>
              <a:off x="53761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83CDC5-4493-42DB-A7AD-FDBDF38F6220}"/>
                </a:ext>
              </a:extLst>
            </p:cNvPr>
            <p:cNvSpPr txBox="1"/>
            <p:nvPr/>
          </p:nvSpPr>
          <p:spPr>
            <a:xfrm>
              <a:off x="1111736" y="26146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29F60A3-0628-47DA-BBF3-2F2B339DF2DB}"/>
                </a:ext>
              </a:extLst>
            </p:cNvPr>
            <p:cNvSpPr txBox="1"/>
            <p:nvPr/>
          </p:nvSpPr>
          <p:spPr>
            <a:xfrm>
              <a:off x="1111736" y="3533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810746D-982B-406D-9765-C940E3997454}"/>
                </a:ext>
              </a:extLst>
            </p:cNvPr>
            <p:cNvSpPr txBox="1"/>
            <p:nvPr/>
          </p:nvSpPr>
          <p:spPr>
            <a:xfrm>
              <a:off x="1111736" y="44515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2181292-8333-4458-9FED-8128AC61A76E}"/>
                </a:ext>
              </a:extLst>
            </p:cNvPr>
            <p:cNvSpPr txBox="1"/>
            <p:nvPr/>
          </p:nvSpPr>
          <p:spPr>
            <a:xfrm>
              <a:off x="1111736" y="53700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BA7BD8-E2FF-437A-8AD5-E8C6E8640F63}"/>
                </a:ext>
              </a:extLst>
            </p:cNvPr>
            <p:cNvSpPr txBox="1"/>
            <p:nvPr/>
          </p:nvSpPr>
          <p:spPr>
            <a:xfrm>
              <a:off x="1111736" y="62885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8A8C15-BA90-4B95-AE89-FDE5D4178006}"/>
                </a:ext>
              </a:extLst>
            </p:cNvPr>
            <p:cNvSpPr txBox="1"/>
            <p:nvPr/>
          </p:nvSpPr>
          <p:spPr>
            <a:xfrm>
              <a:off x="2035480" y="18148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FE39A8C-E136-41B2-91FB-1A007C32BD35}"/>
                </a:ext>
              </a:extLst>
            </p:cNvPr>
            <p:cNvSpPr txBox="1"/>
            <p:nvPr/>
          </p:nvSpPr>
          <p:spPr>
            <a:xfrm>
              <a:off x="2932786" y="18148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1D337F-5C61-4D6F-B8AA-383497CD4F46}"/>
                </a:ext>
              </a:extLst>
            </p:cNvPr>
            <p:cNvSpPr txBox="1"/>
            <p:nvPr/>
          </p:nvSpPr>
          <p:spPr>
            <a:xfrm>
              <a:off x="3830092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664932-AD4C-4AB4-BF7E-A7A7D86C571E}"/>
                </a:ext>
              </a:extLst>
            </p:cNvPr>
            <p:cNvSpPr txBox="1"/>
            <p:nvPr/>
          </p:nvSpPr>
          <p:spPr>
            <a:xfrm>
              <a:off x="4727398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924CC6-3636-4D7F-A456-D8F02ED68914}"/>
                </a:ext>
              </a:extLst>
            </p:cNvPr>
            <p:cNvSpPr txBox="1"/>
            <p:nvPr/>
          </p:nvSpPr>
          <p:spPr>
            <a:xfrm>
              <a:off x="5624703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7046510-A4FB-4D75-B5C8-93BD924C17B5}"/>
                </a:ext>
              </a:extLst>
            </p:cNvPr>
            <p:cNvCxnSpPr/>
            <p:nvPr/>
          </p:nvCxnSpPr>
          <p:spPr>
            <a:xfrm>
              <a:off x="741021" y="169358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184446B-BB88-485F-8821-9087517C239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90303" y="1048409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2AEE91-2AA7-4C38-A78C-4AE2239EE403}"/>
                </a:ext>
              </a:extLst>
            </p:cNvPr>
            <p:cNvSpPr txBox="1"/>
            <p:nvPr/>
          </p:nvSpPr>
          <p:spPr>
            <a:xfrm>
              <a:off x="1944756" y="132161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DC42150-4C09-4F01-B1CB-A5D584BE7E03}"/>
                </a:ext>
              </a:extLst>
            </p:cNvPr>
            <p:cNvSpPr/>
            <p:nvPr/>
          </p:nvSpPr>
          <p:spPr>
            <a:xfrm>
              <a:off x="2632974" y="4187240"/>
              <a:ext cx="2743200" cy="1828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D5F2BB8-F897-433D-802B-452C42F7AAEC}"/>
                </a:ext>
              </a:extLst>
            </p:cNvPr>
            <p:cNvSpPr/>
            <p:nvPr/>
          </p:nvSpPr>
          <p:spPr>
            <a:xfrm>
              <a:off x="1718574" y="2358439"/>
              <a:ext cx="3657600" cy="27431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DB5FF81-9AF8-44EE-B257-54A286A45AF7}"/>
                </a:ext>
              </a:extLst>
            </p:cNvPr>
            <p:cNvSpPr/>
            <p:nvPr/>
          </p:nvSpPr>
          <p:spPr>
            <a:xfrm>
              <a:off x="4461773" y="3286249"/>
              <a:ext cx="914401" cy="181538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F9E9D0E-7BBF-4C9B-B040-2F8A4B94C736}"/>
                </a:ext>
              </a:extLst>
            </p:cNvPr>
            <p:cNvSpPr txBox="1"/>
            <p:nvPr/>
          </p:nvSpPr>
          <p:spPr>
            <a:xfrm>
              <a:off x="838200" y="178186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E70FF84-581E-4EC5-A311-4D71149B78A5}"/>
              </a:ext>
            </a:extLst>
          </p:cNvPr>
          <p:cNvCxnSpPr/>
          <p:nvPr/>
        </p:nvCxnSpPr>
        <p:spPr>
          <a:xfrm>
            <a:off x="3395565" y="4594860"/>
            <a:ext cx="590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D5E5AA2-095D-4C4F-B2E9-04992E64168D}"/>
              </a:ext>
            </a:extLst>
          </p:cNvPr>
          <p:cNvCxnSpPr/>
          <p:nvPr/>
        </p:nvCxnSpPr>
        <p:spPr>
          <a:xfrm>
            <a:off x="4160520" y="3924300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D6C16E-231D-4AA8-984A-06692F5A4A31}"/>
              </a:ext>
            </a:extLst>
          </p:cNvPr>
          <p:cNvCxnSpPr/>
          <p:nvPr/>
        </p:nvCxnSpPr>
        <p:spPr>
          <a:xfrm>
            <a:off x="2369058" y="459486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E7C1003-D2F7-4F14-8396-A9DE6E8AD477}"/>
              </a:ext>
            </a:extLst>
          </p:cNvPr>
          <p:cNvCxnSpPr/>
          <p:nvPr/>
        </p:nvCxnSpPr>
        <p:spPr>
          <a:xfrm>
            <a:off x="2437638" y="368808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8C9CE0E-3165-4DF9-9C20-AF0BBF3E94F7}"/>
              </a:ext>
            </a:extLst>
          </p:cNvPr>
          <p:cNvCxnSpPr/>
          <p:nvPr/>
        </p:nvCxnSpPr>
        <p:spPr>
          <a:xfrm>
            <a:off x="3230880" y="3887374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89BDB1C-2774-42A9-9B54-9641E1F3F9C5}"/>
              </a:ext>
            </a:extLst>
          </p:cNvPr>
          <p:cNvCxnSpPr/>
          <p:nvPr/>
        </p:nvCxnSpPr>
        <p:spPr>
          <a:xfrm>
            <a:off x="3230880" y="3067593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F5B97C7-2A12-4A34-A3F0-29F1CE1714F6}"/>
              </a:ext>
            </a:extLst>
          </p:cNvPr>
          <p:cNvCxnSpPr/>
          <p:nvPr/>
        </p:nvCxnSpPr>
        <p:spPr>
          <a:xfrm>
            <a:off x="4160520" y="3005809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4BC4FF3-D846-4C91-BB1E-8E1CD5CBCFDC}"/>
              </a:ext>
            </a:extLst>
          </p:cNvPr>
          <p:cNvCxnSpPr/>
          <p:nvPr/>
        </p:nvCxnSpPr>
        <p:spPr>
          <a:xfrm>
            <a:off x="1495803" y="459486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B3836CE-7146-468C-8655-8D81A79BF57F}"/>
              </a:ext>
            </a:extLst>
          </p:cNvPr>
          <p:cNvCxnSpPr/>
          <p:nvPr/>
        </p:nvCxnSpPr>
        <p:spPr>
          <a:xfrm>
            <a:off x="1596547" y="368808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C917E12-3340-47E9-858D-F482AD84C288}"/>
              </a:ext>
            </a:extLst>
          </p:cNvPr>
          <p:cNvCxnSpPr/>
          <p:nvPr/>
        </p:nvCxnSpPr>
        <p:spPr>
          <a:xfrm>
            <a:off x="1495803" y="3067593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1CBBB46-F00A-46BA-95CF-92FFFF6A1C16}"/>
              </a:ext>
            </a:extLst>
          </p:cNvPr>
          <p:cNvCxnSpPr/>
          <p:nvPr/>
        </p:nvCxnSpPr>
        <p:spPr>
          <a:xfrm>
            <a:off x="2378961" y="2986383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092B542-2F8D-44C0-A921-88A457066039}"/>
              </a:ext>
            </a:extLst>
          </p:cNvPr>
          <p:cNvCxnSpPr>
            <a:cxnSpLocks/>
          </p:cNvCxnSpPr>
          <p:nvPr/>
        </p:nvCxnSpPr>
        <p:spPr>
          <a:xfrm flipV="1">
            <a:off x="4160520" y="4801772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78F6E16-1DF8-490A-B562-CF72E3CE8C49}"/>
              </a:ext>
            </a:extLst>
          </p:cNvPr>
          <p:cNvCxnSpPr>
            <a:cxnSpLocks/>
          </p:cNvCxnSpPr>
          <p:nvPr/>
        </p:nvCxnSpPr>
        <p:spPr>
          <a:xfrm flipV="1">
            <a:off x="3230880" y="4748483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5AAE64A-2C63-476D-A388-B45027933051}"/>
              </a:ext>
            </a:extLst>
          </p:cNvPr>
          <p:cNvCxnSpPr/>
          <p:nvPr/>
        </p:nvCxnSpPr>
        <p:spPr>
          <a:xfrm>
            <a:off x="2498259" y="5417820"/>
            <a:ext cx="5301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9D41105-0C13-4036-97A3-400E8F09C711}"/>
              </a:ext>
            </a:extLst>
          </p:cNvPr>
          <p:cNvCxnSpPr/>
          <p:nvPr/>
        </p:nvCxnSpPr>
        <p:spPr>
          <a:xfrm>
            <a:off x="3395565" y="5417820"/>
            <a:ext cx="5301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1F13EDF-7EBB-443B-8A25-968F0672FF4A}"/>
              </a:ext>
            </a:extLst>
          </p:cNvPr>
          <p:cNvCxnSpPr/>
          <p:nvPr/>
        </p:nvCxnSpPr>
        <p:spPr>
          <a:xfrm>
            <a:off x="2498259" y="288864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496FF49-A244-4EFF-80CD-39D55DDCE207}"/>
              </a:ext>
            </a:extLst>
          </p:cNvPr>
          <p:cNvCxnSpPr>
            <a:cxnSpLocks/>
          </p:cNvCxnSpPr>
          <p:nvPr/>
        </p:nvCxnSpPr>
        <p:spPr>
          <a:xfrm>
            <a:off x="3374519" y="5509258"/>
            <a:ext cx="106942" cy="170762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9C5CA47-59B8-4E47-B224-B096FED3DD3F}"/>
              </a:ext>
            </a:extLst>
          </p:cNvPr>
          <p:cNvSpPr txBox="1"/>
          <p:nvPr/>
        </p:nvSpPr>
        <p:spPr>
          <a:xfrm>
            <a:off x="1127755" y="7426935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C2</a:t>
            </a:r>
            <a:r>
              <a:rPr lang="zh-CN" altLang="en-US" dirty="0"/>
              <a:t>有两个最优解，要选择其中拐弯较少的。</a:t>
            </a:r>
            <a:endParaRPr lang="en-US" altLang="zh-CN" dirty="0"/>
          </a:p>
          <a:p>
            <a:r>
              <a:rPr lang="zh-CN" altLang="en-US" dirty="0"/>
              <a:t>（多个最优解的保存之后再说）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" name="Equation" r:id="rId6" imgW="29870400" imgH="3962400" progId="Equation.DSMT4">
                  <p:embed/>
                </p:oleObj>
              </mc:Choice>
              <mc:Fallback>
                <p:oleObj name="Equation" r:id="rId6" imgW="29870400" imgH="39624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08601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Equation" r:id="rId8" imgW="3403440" imgH="787320" progId="Equation.DSMT4">
                  <p:embed/>
                </p:oleObj>
              </mc:Choice>
              <mc:Fallback>
                <p:oleObj name="Equation" r:id="rId8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397014" y="18543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" name="Equation" r:id="rId10" imgW="8839200" imgH="5181600" progId="Equation.DSMT4">
                    <p:embed/>
                  </p:oleObj>
                </mc:Choice>
                <mc:Fallback>
                  <p:oleObj name="Equation" r:id="rId10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1711</Words>
  <Application>Microsoft Office PowerPoint</Application>
  <PresentationFormat>宽屏</PresentationFormat>
  <Paragraphs>401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170</cp:revision>
  <dcterms:created xsi:type="dcterms:W3CDTF">2023-12-02T01:59:00Z</dcterms:created>
  <dcterms:modified xsi:type="dcterms:W3CDTF">2023-12-18T14:50:56Z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