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3" r:id="rId9"/>
    <p:sldId id="264" r:id="rId10"/>
    <p:sldId id="268" r:id="rId11"/>
    <p:sldId id="267" r:id="rId12"/>
    <p:sldId id="266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ADDA8-B7F7-4949-8CCC-63455846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6132"/>
            <a:ext cx="5464346" cy="34402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1C2F49-0340-4389-A191-B3CE0E3D225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98" y="365125"/>
            <a:ext cx="3898714" cy="18446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ACE79DB-3D8B-42DA-BFE4-93BB061B27D8}"/>
              </a:ext>
            </a:extLst>
          </p:cNvPr>
          <p:cNvCxnSpPr/>
          <p:nvPr/>
        </p:nvCxnSpPr>
        <p:spPr>
          <a:xfrm>
            <a:off x="3670852" y="3213652"/>
            <a:ext cx="0" cy="3084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6B634-2F87-4CB3-87C9-86A11ABE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N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M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3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j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 T+2 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 0≤T≤N2-M-1 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953279" y="3429000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3279" y="3429000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6947248" y="3978644"/>
          <a:ext cx="1244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6" imgW="29870400" imgH="3962400" progId="Equation.DSMT4">
                  <p:embed/>
                </p:oleObj>
              </mc:Choice>
              <mc:Fallback>
                <p:oleObj name="Equation" r:id="rId6" imgW="29870400" imgH="3962400" progId="Equation.DSMT4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47248" y="3978644"/>
                        <a:ext cx="1244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808601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8" imgW="3403440" imgH="787320" progId="Equation.DSMT4">
                  <p:embed/>
                </p:oleObj>
              </mc:Choice>
              <mc:Fallback>
                <p:oleObj name="Equation" r:id="rId8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397014" y="18543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" name="Equation" r:id="rId10" imgW="8839200" imgH="5181600" progId="Equation.DSMT4">
                    <p:embed/>
                  </p:oleObj>
                </mc:Choice>
                <mc:Fallback>
                  <p:oleObj name="Equation" r:id="rId10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 	10	 10	 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 	10	 20	 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 	 90 	 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 	10 	 10 	 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 	 10  	10 	 10 	 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 	10	 10	 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 	10	 20	 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 	 90 	 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 	10 	 10 	 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 	 10  	10 	 10 	 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3738" y="3582000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6987" y="3573817"/>
              <a:ext cx="4166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2855963" y="191385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3754800" y="3836401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397415" y="37241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D3D678-30D0-411E-BE23-633D1F0D5016}"/>
              </a:ext>
            </a:extLst>
          </p:cNvPr>
          <p:cNvSpPr txBox="1"/>
          <p:nvPr/>
        </p:nvSpPr>
        <p:spPr>
          <a:xfrm>
            <a:off x="3973317" y="40253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1423815" y="35394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2031858" y="3973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2615886" y="45110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384940" y="2064729"/>
            <a:ext cx="466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传输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4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782</Words>
  <Application>Microsoft Office PowerPoint</Application>
  <PresentationFormat>宽屏</PresentationFormat>
  <Paragraphs>198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初始想法，输入输出框架</vt:lpstr>
      <vt:lpstr>现有问题</vt:lpstr>
      <vt:lpstr>Dijkstra最短路径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52</cp:revision>
  <dcterms:created xsi:type="dcterms:W3CDTF">2023-12-02T01:59:00Z</dcterms:created>
  <dcterms:modified xsi:type="dcterms:W3CDTF">2023-12-17T13:54:07Z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