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解题思路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24_02_12_Demo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解题</a:t>
            </a:r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翻译问题，</a:t>
            </a:r>
            <a:r>
              <a:rPr lang="zh-CN" altLang="en-US" b="1"/>
              <a:t>problem_zh.docx</a:t>
            </a:r>
            <a:endParaRPr lang="zh-CN" altLang="en-US" b="1"/>
          </a:p>
          <a:p>
            <a:r>
              <a:rPr lang="en-US" altLang="zh-CN"/>
              <a:t>2. </a:t>
            </a:r>
            <a:r>
              <a:rPr lang="zh-CN" altLang="en-US"/>
              <a:t>学习输入输出，可视化每步操作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示例程序运行</a:t>
            </a:r>
            <a:endParaRPr lang="en-US" altLang="zh-CN"/>
          </a:p>
          <a:p>
            <a:r>
              <a:rPr lang="en-US" altLang="zh-CN"/>
              <a:t>4. </a:t>
            </a:r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优化算法，从</a:t>
            </a:r>
            <a:r>
              <a:rPr lang="en-US" altLang="zh-CN"/>
              <a:t>K'S</a:t>
            </a:r>
            <a:endParaRPr lang="en-US" altLang="zh-CN"/>
          </a:p>
          <a:p>
            <a:r>
              <a:rPr lang="en-US" altLang="zh-CN"/>
              <a:t>6. 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EwNTM5NzYwMDRjMzkwZTVkZjY2ODkwMGIxNGU0OT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演示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黄朝阳</dc:creator>
  <cp:lastModifiedBy>浪浪浪 阳</cp:lastModifiedBy>
  <cp:revision>6</cp:revision>
  <dcterms:created xsi:type="dcterms:W3CDTF">2023-08-09T12:44:00Z</dcterms:created>
  <dcterms:modified xsi:type="dcterms:W3CDTF">2024-02-12T11:02:46Z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