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3" r:id="rId25"/>
    <p:sldId id="280" r:id="rId26"/>
    <p:sldId id="275" r:id="rId27"/>
    <p:sldId id="284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5380" autoAdjust="0"/>
  </p:normalViewPr>
  <p:slideViewPr>
    <p:cSldViewPr snapToGrid="0">
      <p:cViewPr>
        <p:scale>
          <a:sx n="75" d="100"/>
          <a:sy n="75" d="100"/>
        </p:scale>
        <p:origin x="135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9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5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6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5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3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hyperlink" Target="https://www.bilibili.com/video/BV1bv411y79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E5674642-0445-45E7-9764-6A0BBB80BBE9}"/>
              </a:ext>
            </a:extLst>
          </p:cNvPr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7BA1ACE-8560-4408-BF1C-EAE8FA86E54F}"/>
                </a:ext>
              </a:extLst>
            </p:cNvPr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C4649FB-CC6F-4313-ACCB-1589BA5FDF8E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90B0555-C3AE-414B-AE15-BBD3346FBDA8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9FF7D52-54D9-4660-A683-B1C2EDC7E9E6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F981782-2A3A-4D1C-B6A9-B1E6D4031E2A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2AF47FD-1243-486B-AC1B-928775E0CCB7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BD42FD8-A4C5-414E-BD50-34276783C2EC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00421A3-FBC7-4D8F-949C-D38B0685232D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320A43D-AB50-4109-AA44-3E5FC17B6AE9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5FAB2F4-0F5D-4692-BDBE-650ECC2A4E65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BE32C50-0BD6-405A-B8F8-D3220ED820BC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8451365-E195-482A-9B46-B5740EC7BAA8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14C1684-3DDC-4CE3-BEA9-2C6560BD12DC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F62AA9-F047-4881-A778-AC76DC9EC79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01C1BF9-66F0-4FFD-90F8-CECBE92CF102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E0325E7-1366-411C-B5BF-4CA23EC8BA80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4C4D57E-3239-48EE-93D5-6043E1940515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1976014-844C-4439-81FF-D8F7B594B13E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6C50E26-92E0-4B49-943B-23574B5392C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2FE9A4B-2506-4451-8CEE-8502F9E5D55F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AA383-9ADA-4037-B5A2-E01DF296EBA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A35DFC7-7C4D-4141-BBAE-10DAFAB5D6BA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23BDCB3-756E-450B-BC2E-4C247D098FC9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8770F78-7FDC-4D40-AA12-7BBC05B4B371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A239B30-DC23-4929-9738-6A4227D9C8FD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46619BF-F7F5-47F3-83FA-7B62CA88D23F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32C6E38D-3EA7-4021-A6E9-37C1E3FBEB4A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29ECA905-4B0B-411D-A4AC-4A0C6D577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F7F9D340-27E4-4ED5-9E17-8CF9F8667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C514BAC4-01F9-4CA6-8310-6D51FE91852D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2283C59-4A59-4A65-B63C-1622C85F0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13C4DE-0CDD-47A5-8F75-659A744938AF}"/>
                </a:ext>
              </a:extLst>
            </p:cNvPr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D3D678-30D0-411E-BE23-633D1F0D5016}"/>
                </a:ext>
              </a:extLst>
            </p:cNvPr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6EACA0-1724-4BF0-81E9-3D966921FC6B}"/>
                </a:ext>
              </a:extLst>
            </p:cNvPr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FD0E9F-81D7-4FC0-B24C-495824904C53}"/>
                </a:ext>
              </a:extLst>
            </p:cNvPr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9F76D6-06E3-4589-9C67-B5F3AA955E6A}"/>
                </a:ext>
              </a:extLst>
            </p:cNvPr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DA1A50F-BFBD-44BB-9D1E-D72DC90D9F3A}"/>
                </a:ext>
              </a:extLst>
            </p:cNvPr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BC976E1-2785-48EF-86BE-E33F10DB6DD5}"/>
                </a:ext>
              </a:extLst>
            </p:cNvPr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8C50D43-6839-43E4-A6FB-B5CED72761DD}"/>
                </a:ext>
              </a:extLst>
            </p:cNvPr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C52330-64A5-4A59-9824-8028387F229E}"/>
                </a:ext>
              </a:extLst>
            </p:cNvPr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4F518FB-B50C-48AF-BAA5-427E5EAD95CD}"/>
                </a:ext>
              </a:extLst>
            </p:cNvPr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B43CB1-570F-4742-94C0-109D8BFEDDD6}"/>
                </a:ext>
              </a:extLst>
            </p:cNvPr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8677889-F7EF-40C9-A555-1E18196E566B}"/>
                </a:ext>
              </a:extLst>
            </p:cNvPr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B8665F7-92D0-4E46-9F2D-04BF276E2843}"/>
                </a:ext>
              </a:extLst>
            </p:cNvPr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A80AF3A-C1E0-4237-B039-A6FFD92B3067}"/>
                </a:ext>
              </a:extLst>
            </p:cNvPr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286469E-56B5-4BB4-A56B-62922392BA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397274A-8C01-467A-9FBD-8E83BE77A38E}"/>
                </a:ext>
              </a:extLst>
            </p:cNvPr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44C7F6F-81E6-4E8F-8ED4-CE5EE0C26F6D}"/>
                </a:ext>
              </a:extLst>
            </p:cNvPr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8A79687-D945-4963-9B12-12E87F1A95E2}"/>
                </a:ext>
              </a:extLst>
            </p:cNvPr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0E31934-885A-4938-B102-D77AF7CCEB69}"/>
                </a:ext>
              </a:extLst>
            </p:cNvPr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F57CB81-A9BB-40D6-A569-2D8064509B8B}"/>
              </a:ext>
            </a:extLst>
          </p:cNvPr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D2BD4A-D190-4CA6-98CA-1A3320991388}"/>
              </a:ext>
            </a:extLst>
          </p:cNvPr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244A7FD-015E-4D17-B60B-A18C9720AAEE}"/>
                </a:ext>
              </a:extLst>
            </p:cNvPr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9BF15FF-CBF7-4EF9-B8A1-F79A53C3AC0A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B48DC29-2081-4263-9F77-72A6D6DBC9D3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BA20CBA-17E9-4931-944C-4B3B1BCDC181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9E83F7D-9B66-4BF5-B77A-64C38A8D9464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838B7AB-2C0D-49FC-BF98-4A931053711F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F8201EE7-DAEE-40C4-9648-E52B25D5E274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DBF42D-7DA6-4CBD-969D-EE8F28749F09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5F54489-2358-4F07-8956-32E32D88F7C6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2C47F61-0691-446A-B1CE-B30E07BAD46B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C3C0AAD-C235-4696-9F86-BF338BE403EE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16D62FA-96B1-4547-8CD9-305C91E12022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53C965B-6F45-4AC5-9893-186EA516394B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DDA07EF0-BBDB-47FE-A06A-D9B83151C8D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413E030-47DA-4A8B-AACF-88808677BE35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7DEB456-BEE2-405B-BC40-300E37A47ACE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853B7E5-26FB-4B17-9AA1-7D1A6CE281AB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7F94053-37D1-4B0E-AE04-566A5A75A476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6F6D45B-F0A2-4370-9ABB-60C754AA5E3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51EDD88-7FA2-4864-8566-E2C1E883F8B3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DAAAFB1B-339E-43F2-BD7F-2CE74E706B2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C692840-D341-479A-BE4C-C6C2CD63F9FC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B74D7AC8-8835-45B6-AA71-096F56D9CBD8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7CE0AE7-ED59-4AAE-95A1-FB21570514BF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E73B00C-29BC-4808-861A-FA81DA1B2AE4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DDDF50E-C907-4158-988C-06735EAEE99A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60F52AD2-161E-4DA0-B6C0-D8B81B1B35B4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F54CF556-683A-43EF-A023-187E2B422A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93DC4DAE-B54D-4707-9005-72F25C69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99C60418-CE86-466D-B5ED-F7754DE7AC48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2FA10F82-5DF9-405A-983F-69CA48E63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9417E4D-29E7-44CD-9372-20BF503D4522}"/>
                </a:ext>
              </a:extLst>
            </p:cNvPr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C880946-0F48-4BAA-909B-D6E3BBD99731}"/>
                </a:ext>
              </a:extLst>
            </p:cNvPr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C4703CAC-39DA-47DA-9B11-948BCAC110B6}"/>
                </a:ext>
              </a:extLst>
            </p:cNvPr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EFBA63C-88DB-47F3-8D69-655E4ED99D05}"/>
                </a:ext>
              </a:extLst>
            </p:cNvPr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938C180-E9E5-4CA8-BD02-3A64365F13A3}"/>
                </a:ext>
              </a:extLst>
            </p:cNvPr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96B2667-84BA-41F9-9502-CD196F6B237B}"/>
                </a:ext>
              </a:extLst>
            </p:cNvPr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43A1B4D-B7EE-4BF7-9336-7A7FBD767A34}"/>
                </a:ext>
              </a:extLst>
            </p:cNvPr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CC9E469-AD81-4DEA-A44C-0FE61BD0AE6E}"/>
                </a:ext>
              </a:extLst>
            </p:cNvPr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1DB180-246D-4621-9E89-1CB1206DF66B}"/>
                </a:ext>
              </a:extLst>
            </p:cNvPr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57E7D54-543B-4A43-B7D7-05D02318C676}"/>
                </a:ext>
              </a:extLst>
            </p:cNvPr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FC38A86-22A7-46AF-928A-C525C7D2167C}"/>
                </a:ext>
              </a:extLst>
            </p:cNvPr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176643B-F3D1-4F67-A598-1A394469703E}"/>
                </a:ext>
              </a:extLst>
            </p:cNvPr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BDC040E-6076-442A-9A94-AA263959746B}"/>
                </a:ext>
              </a:extLst>
            </p:cNvPr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F8DCD04-C6F8-42EB-B7D7-177069188A8F}"/>
                </a:ext>
              </a:extLst>
            </p:cNvPr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B02EA54-F4AB-43CB-8711-645048A63AF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06BE441-522E-46C5-8276-BD571B03C316}"/>
                </a:ext>
              </a:extLst>
            </p:cNvPr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6718E96-01D7-49F1-8769-1FF0EEADEDD4}"/>
                </a:ext>
              </a:extLst>
            </p:cNvPr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322673-6E6F-4092-BB84-5D729E60076A}"/>
                </a:ext>
              </a:extLst>
            </p:cNvPr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BF7ADB2-ECDC-4F75-BE63-8BE82DC2D111}"/>
                </a:ext>
              </a:extLst>
            </p:cNvPr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AA5608E-E040-4727-9820-4D09D733E1E2}"/>
              </a:ext>
            </a:extLst>
          </p:cNvPr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2A11A17-09E5-4B1D-BFC7-CC4862BED8A6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5147D83-C71B-4580-B73E-D219BABC12E8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6D43557-06FF-46D8-A0DE-ED68289033C9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2229A8D3-CCB5-4891-B8CD-0EF307F0B373}"/>
              </a:ext>
            </a:extLst>
          </p:cNvPr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271A55C6-77AE-4FBC-85A8-6F0BDDC10AA7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3EBA801-2EF9-4DA3-9CFE-7A14703BDA5C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E2AC2AB-B1FC-4CDE-8763-8C53F9A1BCA3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78348E9-D149-42B5-9A0D-F40F51178923}"/>
              </a:ext>
            </a:extLst>
          </p:cNvPr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D1A55DD6-72FD-449B-A3E5-0A1CEAAA57AF}"/>
              </a:ext>
            </a:extLst>
          </p:cNvPr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CF89805-BA88-4D84-8ECB-226706BFE5EE}"/>
              </a:ext>
            </a:extLst>
          </p:cNvPr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DAC7221-C11F-49F1-A05A-FA7885F5F6AF}"/>
              </a:ext>
            </a:extLst>
          </p:cNvPr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C26BC35-1BEE-4C27-9279-8A11145EADC0}"/>
              </a:ext>
            </a:extLst>
          </p:cNvPr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47F5326-7362-428F-9BDD-4E659C9FF9FB}"/>
              </a:ext>
            </a:extLst>
          </p:cNvPr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295883F-760A-454D-A770-D523E121BDA4}"/>
              </a:ext>
            </a:extLst>
          </p:cNvPr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9E56C54-78DE-4F9C-8B96-971FC96202C1}"/>
              </a:ext>
            </a:extLst>
          </p:cNvPr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4A367507-BCB6-43CD-A03E-C2AA6F33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D8271458-9358-437B-9178-565FFDB78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B3C76-B478-496E-A672-B8E3DCF6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8F869-0D95-4883-B31F-E6B5AE50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77155-BBCF-481C-9FC5-71EBDD205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639455-A17C-4AC3-BC3E-EE579079D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DD18E0-D900-4828-BC98-0A5F81ABA706}"/>
              </a:ext>
            </a:extLst>
          </p:cNvPr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  <p:extLst>
      <p:ext uri="{BB962C8B-B14F-4D97-AF65-F5344CB8AC3E}">
        <p14:creationId xmlns:p14="http://schemas.microsoft.com/office/powerpoint/2010/main" val="142557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  <p:extLst>
      <p:ext uri="{BB962C8B-B14F-4D97-AF65-F5344CB8AC3E}">
        <p14:creationId xmlns:p14="http://schemas.microsoft.com/office/powerpoint/2010/main" val="291067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>
            <a:extLst>
              <a:ext uri="{FF2B5EF4-FFF2-40B4-BE49-F238E27FC236}">
                <a16:creationId xmlns:a16="http://schemas.microsoft.com/office/drawing/2014/main" id="{66C23012-61A1-488E-B9B6-4CCCAEA91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569007D2-53DA-4390-A6AF-14EEDE41C67F}"/>
              </a:ext>
            </a:extLst>
          </p:cNvPr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EE059E7-58C2-4D20-9399-10DFCCDC4F1B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58B1DED-481E-4DF8-83D3-0318EC6AD20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684B011-9B74-46A3-986F-EBB4AA4651F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7586D8D-5F41-4208-8B39-ED2F4E55060C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08C0B66-0F1E-4992-A466-601E124FF2B3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DC2A972-9115-4083-8E37-FAC4E23F4E3C}"/>
                </a:ext>
              </a:extLst>
            </p:cNvPr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5F2BA74-CE9D-4719-8044-715019321FE1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0D95EE5-87C0-4B60-898F-96EE8CE78F50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9E3FC379-3D89-43B3-B116-563E7BD38EF5}"/>
                </a:ext>
              </a:extLst>
            </p:cNvPr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4B65C82B-3003-42EA-A34B-1A00B2CF4998}"/>
                </a:ext>
              </a:extLst>
            </p:cNvPr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13D9273E-4357-4FFF-B8F3-C95247614897}"/>
                </a:ext>
              </a:extLst>
            </p:cNvPr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A493B74-60F3-4A33-B302-A8082689F987}"/>
                </a:ext>
              </a:extLst>
            </p:cNvPr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FD8407D-7AC0-4AEA-ABDA-636F0A9400D8}"/>
                </a:ext>
              </a:extLst>
            </p:cNvPr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FB1BBC8-4898-4464-942C-615CD2B23815}"/>
                </a:ext>
              </a:extLst>
            </p:cNvPr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2654B5F-21B5-42EA-BEA4-5A404263322D}"/>
                </a:ext>
              </a:extLst>
            </p:cNvPr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3CC075C-2D2E-4BF0-9971-F38AE858C2B7}"/>
                </a:ext>
              </a:extLst>
            </p:cNvPr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CB345F08-CFAE-4F07-96C5-85BAE47F6FBE}"/>
                </a:ext>
              </a:extLst>
            </p:cNvPr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1330397-D713-4FBD-8190-6FBC59DDB0CE}"/>
                </a:ext>
              </a:extLst>
            </p:cNvPr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A16E8E0C-6B5B-4EF9-B427-D4144755377A}"/>
                </a:ext>
              </a:extLst>
            </p:cNvPr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B8F56-BD5A-4D3E-8A79-1353AF78B732}"/>
                </a:ext>
              </a:extLst>
            </p:cNvPr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1C34F89-41E2-4912-8E2A-1D992D09A167}"/>
                </a:ext>
              </a:extLst>
            </p:cNvPr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E846BB0-522E-4136-AB22-59C6E0CEF58D}"/>
                  </a:ext>
                </a:extLst>
              </p:cNvPr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1298831-5C72-446E-A666-41D19731E587}"/>
                  </a:ext>
                </a:extLst>
              </p:cNvPr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429699DE-A19E-4F0C-8C21-BD01CADC2D28}"/>
                  </a:ext>
                </a:extLst>
              </p:cNvPr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E31EAA7-7D32-4095-82E3-0964967F7497}"/>
                  </a:ext>
                </a:extLst>
              </p:cNvPr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416DC35-FDBE-457F-90C7-AE80D1623F13}"/>
                  </a:ext>
                </a:extLst>
              </p:cNvPr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F6AC2B15-BE4C-4528-BD7F-107393F13F21}"/>
                  </a:ext>
                </a:extLst>
              </p:cNvPr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13DD27C7-302D-4D66-8C95-72B4FBE1157A}"/>
                  </a:ext>
                </a:extLst>
              </p:cNvPr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AA2CAE33-19B4-486C-96B9-EC679DE680A2}"/>
                  </a:ext>
                </a:extLst>
              </p:cNvPr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308BCBE-1522-48C9-9C65-ADA08FBCE074}"/>
                  </a:ext>
                </a:extLst>
              </p:cNvPr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BC456704-322E-458B-8047-6E3250A5F6F0}"/>
                </a:ext>
              </a:extLst>
            </p:cNvPr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8D46948-6E93-4E1A-8B59-711357ADA5DE}"/>
                  </a:ext>
                </a:extLst>
              </p:cNvPr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02E52902-726F-438E-8FEF-B5B52ED64E83}"/>
                  </a:ext>
                </a:extLst>
              </p:cNvPr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B1E5084E-B550-4440-A17E-300CA21D246E}"/>
                  </a:ext>
                </a:extLst>
              </p:cNvPr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95262933-0307-4AA9-BFDA-2FDB6CC9E0B0}"/>
                  </a:ext>
                </a:extLst>
              </p:cNvPr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D4446429-562D-4C75-9E65-D40A9539E1D5}"/>
                  </a:ext>
                </a:extLst>
              </p:cNvPr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A7A7ADD7-F0D5-4C33-B8A8-A583EAF761E4}"/>
                  </a:ext>
                </a:extLst>
              </p:cNvPr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855E248C-0B96-410F-A698-58D4E604808A}"/>
                  </a:ext>
                </a:extLst>
              </p:cNvPr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919D24C6-3CBF-47E3-9124-429A8A87A179}"/>
                  </a:ext>
                </a:extLst>
              </p:cNvPr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658EEE05-BAB7-4918-8D06-B346C5838EF5}"/>
                  </a:ext>
                </a:extLst>
              </p:cNvPr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1FADA8B5-1BC7-48ED-92EA-4A4CA9E40591}"/>
                </a:ext>
              </a:extLst>
            </p:cNvPr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7225886-DA29-4E01-8230-863B961F98E3}"/>
                  </a:ext>
                </a:extLst>
              </p:cNvPr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D561B5E-5112-4080-B9F5-626F0F22643D}"/>
                  </a:ext>
                </a:extLst>
              </p:cNvPr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630F1367-84B6-467B-8209-63D6515A8AA0}"/>
                  </a:ext>
                </a:extLst>
              </p:cNvPr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96448A9B-8FC5-49A4-8A4F-FB3A9E18115F}"/>
                  </a:ext>
                </a:extLst>
              </p:cNvPr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E8066F6F-C446-437A-96A2-26749DB26BC5}"/>
                  </a:ext>
                </a:extLst>
              </p:cNvPr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5C40EBBF-3469-430F-BF44-8040131BC073}"/>
                  </a:ext>
                </a:extLst>
              </p:cNvPr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A36E8104-BEFA-41E0-A51C-5D53E0121008}"/>
                  </a:ext>
                </a:extLst>
              </p:cNvPr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6C446E5-5E37-4DFF-AF05-BBF2442F8492}"/>
                  </a:ext>
                </a:extLst>
              </p:cNvPr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DF35A54F-CE2E-4835-9FCD-D8B7D8E2FD36}"/>
                  </a:ext>
                </a:extLst>
              </p:cNvPr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DA710F07-F025-43F2-B406-F841EC4E3FF5}"/>
                </a:ext>
              </a:extLst>
            </p:cNvPr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6563B9A-5BB0-439A-A8E6-A5A3F56E5CA0}"/>
                  </a:ext>
                </a:extLst>
              </p:cNvPr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95B5512-4953-40C6-8ECC-E6FE6C6B646F}"/>
                  </a:ext>
                </a:extLst>
              </p:cNvPr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628CB1F2-3659-4513-8A89-E1729F5C0B88}"/>
                  </a:ext>
                </a:extLst>
              </p:cNvPr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F4FD6B0-1776-4D73-B836-18ED6729D8DC}"/>
                  </a:ext>
                </a:extLst>
              </p:cNvPr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D00DDBD8-2467-41D7-97AE-EF76BCDB8942}"/>
                  </a:ext>
                </a:extLst>
              </p:cNvPr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58ECB7B3-6122-41B6-BE73-9EB9990BD642}"/>
                  </a:ext>
                </a:extLst>
              </p:cNvPr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4EA2ED2-078B-4A9A-89BE-FD2F0ED2A1E8}"/>
                  </a:ext>
                </a:extLst>
              </p:cNvPr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B46116F5-B99F-493F-97B5-BC4E341DEF81}"/>
                  </a:ext>
                </a:extLst>
              </p:cNvPr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2CED1BCB-4392-4612-BD65-9E59FC07FA16}"/>
                  </a:ext>
                </a:extLst>
              </p:cNvPr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CD02E614-D1AC-4BFC-A7F7-B1BDB1CDAB01}"/>
                </a:ext>
              </a:extLst>
            </p:cNvPr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310DD5E-E433-4F98-8A8F-BD50A63E7B18}"/>
                  </a:ext>
                </a:extLst>
              </p:cNvPr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61763D6-2305-4EF2-8AA1-5644755CB9E5}"/>
                  </a:ext>
                </a:extLst>
              </p:cNvPr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977B293-F50B-41A3-BABD-DED39B3E4176}"/>
                  </a:ext>
                </a:extLst>
              </p:cNvPr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1166C7F8-1953-424B-BB4A-D1E615591369}"/>
                  </a:ext>
                </a:extLst>
              </p:cNvPr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5A04F764-475C-49A8-AAB4-A17191BC6844}"/>
                  </a:ext>
                </a:extLst>
              </p:cNvPr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6E1656DD-1738-4A04-8407-E86038EADC35}"/>
                  </a:ext>
                </a:extLst>
              </p:cNvPr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1D43572-E114-4DB1-A92C-0524A8E230BD}"/>
                  </a:ext>
                </a:extLst>
              </p:cNvPr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BE751255-6D65-4242-8CD8-DAD8C56F7CA7}"/>
                  </a:ext>
                </a:extLst>
              </p:cNvPr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DCD4ACE1-619F-4818-B8CC-FA77EDF150EA}"/>
                  </a:ext>
                </a:extLst>
              </p:cNvPr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5FED22A5-A72D-4CB9-BD0F-70F0ECD1C12F}"/>
                </a:ext>
              </a:extLst>
            </p:cNvPr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53E8C8A8-1C8E-40EC-9ECA-0BB43BC4EC0E}"/>
                </a:ext>
              </a:extLst>
            </p:cNvPr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025AB8E-04DB-401C-B9F0-19BF96031284}"/>
                </a:ext>
              </a:extLst>
            </p:cNvPr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6502B78D-30A0-473B-B0EA-B4A58EAE6FFA}"/>
                </a:ext>
              </a:extLst>
            </p:cNvPr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FE727E93-E429-49B3-8274-2FB5A5099535}"/>
              </a:ext>
            </a:extLst>
          </p:cNvPr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>
              <a:extLst>
                <a:ext uri="{FF2B5EF4-FFF2-40B4-BE49-F238E27FC236}">
                  <a16:creationId xmlns:a16="http://schemas.microsoft.com/office/drawing/2014/main" id="{0E9C4B0B-9F4A-4B11-B354-523F69B746DC}"/>
                </a:ext>
              </a:extLst>
            </p:cNvPr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A4EB9D74-1074-4F8D-87F8-9344BAD2EB72}"/>
                  </a:ext>
                </a:extLst>
              </p:cNvPr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D0087D5D-17CD-49D6-9461-17EF2CAC9C4D}"/>
                  </a:ext>
                </a:extLst>
              </p:cNvPr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4EB4652C-D9C0-4F45-9547-2B697362A07A}"/>
                  </a:ext>
                </a:extLst>
              </p:cNvPr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3E24752A-24F7-4727-8BA5-2A8BEC418DA8}"/>
                  </a:ext>
                </a:extLst>
              </p:cNvPr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3A79536C-2388-4A54-AD3E-040AD6D573B7}"/>
                </a:ext>
              </a:extLst>
            </p:cNvPr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2F7CEFEA-A00F-40FC-8532-66CB036D5D27}"/>
                  </a:ext>
                </a:extLst>
              </p:cNvPr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EC1F678A-BA20-4BCE-9C73-85BCC31C66DC}"/>
                  </a:ext>
                </a:extLst>
              </p:cNvPr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980F3922-C7EC-42CF-9E8C-970DD60C08A2}"/>
                  </a:ext>
                </a:extLst>
              </p:cNvPr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846373BA-CC1F-4707-9BC6-F5FBBFE13DCA}"/>
                  </a:ext>
                </a:extLst>
              </p:cNvPr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>
              <a:extLst>
                <a:ext uri="{FF2B5EF4-FFF2-40B4-BE49-F238E27FC236}">
                  <a16:creationId xmlns:a16="http://schemas.microsoft.com/office/drawing/2014/main" id="{48C6729F-3783-4BA1-A400-83413E009ED4}"/>
                </a:ext>
              </a:extLst>
            </p:cNvPr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F0C56548-A802-4AEF-903D-05353F72E432}"/>
                  </a:ext>
                </a:extLst>
              </p:cNvPr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EEFCFE86-1034-465D-88DA-99C2CF7EC540}"/>
                  </a:ext>
                </a:extLst>
              </p:cNvPr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0E632B17-FADE-4975-9557-60D3D91B367D}"/>
                  </a:ext>
                </a:extLst>
              </p:cNvPr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E36067A3-E52C-49E6-B28D-14DE54B08792}"/>
                  </a:ext>
                </a:extLst>
              </p:cNvPr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>
              <a:extLst>
                <a:ext uri="{FF2B5EF4-FFF2-40B4-BE49-F238E27FC236}">
                  <a16:creationId xmlns:a16="http://schemas.microsoft.com/office/drawing/2014/main" id="{70439EE0-D5A1-4122-872B-A3F65A91996B}"/>
                </a:ext>
              </a:extLst>
            </p:cNvPr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8673A715-3250-4D4F-BDC6-2B0AA3ADF6A7}"/>
                  </a:ext>
                </a:extLst>
              </p:cNvPr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A81E43A4-0ADC-4588-8F09-D1627C2A9A18}"/>
                  </a:ext>
                </a:extLst>
              </p:cNvPr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0E1D2D57-FF51-472A-B400-DF651EE087E4}"/>
                  </a:ext>
                </a:extLst>
              </p:cNvPr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991F5BE4-865D-4BEE-85B7-2C90E7EA6A98}"/>
                  </a:ext>
                </a:extLst>
              </p:cNvPr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C7BB1E25-5BC7-4395-86F0-1DC68EE2591C}"/>
                </a:ext>
              </a:extLst>
            </p:cNvPr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BE7B1E2C-53FD-4A8D-BD05-A7557241C343}"/>
                  </a:ext>
                </a:extLst>
              </p:cNvPr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C6A7D2FB-09FD-4B9C-AF00-7D4EFB23DBCE}"/>
                  </a:ext>
                </a:extLst>
              </p:cNvPr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15FF75BE-854A-4DE8-A65B-BE7580670111}"/>
                  </a:ext>
                </a:extLst>
              </p:cNvPr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C8AFE5CC-ECB2-41AD-8B39-9EBBF2D42F09}"/>
                  </a:ext>
                </a:extLst>
              </p:cNvPr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B4E61262-B4AD-4EC3-B3FD-0A40B9A43C5F}"/>
                </a:ext>
              </a:extLst>
            </p:cNvPr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14C4E884-28EC-42DB-9F07-452D5DCE25BB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8C7B369D-94C6-48BB-9862-744C6050E09D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C4C572E9-B2B1-4D32-A55C-D1DA7396B585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926C95-ACEE-4C25-B494-7757B756CC41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0B767C40-C2B2-4869-90BF-9154CA703629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C691FD19-5B93-4DC9-AE65-2DEDB00E7572}"/>
                </a:ext>
              </a:extLst>
            </p:cNvPr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C9F61660-F9BB-4234-82B9-DAFCEC0DF974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B346DE80-1746-4011-941A-9D0B74DE0F5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1454BD29-9256-49C1-9E3D-E225AD05967C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06F15253-15CE-4A6D-974D-F73DF489678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74CF9F9E-9EBA-4FAD-8A5B-AF6B34E3B630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40406D21-3E71-4EA3-B1B1-7CB509669C53}"/>
                </a:ext>
              </a:extLst>
            </p:cNvPr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06059A38-6EDF-4D5D-A4EB-7C7D64848507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6BE0F6C1-C9EA-4721-82AB-858C694CA341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2DCD34C4-676E-4D1B-9042-EAEF030FAF97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7F13D39F-FE46-4BE4-ABDE-DFF10B638220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94A119C3-08A7-4936-8A06-4C3B67642F78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1D0F58CF-F925-47A1-8B01-F184B36D8255}"/>
                </a:ext>
              </a:extLst>
            </p:cNvPr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6CB9D6D-F28A-447E-B84B-4E2FFDDAF02E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A3604092-F958-4A82-AC64-AE811363B4F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3A456B7D-3EA6-48CA-812E-9B52E539E710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8F18AC17-1199-4056-A65D-5BD5ED42B60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3B8A53DE-7A64-4FF0-B88C-2FDC4CCC657C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EC8FFB7D-0E39-4E7E-803D-DF897BC47DCE}"/>
              </a:ext>
            </a:extLst>
          </p:cNvPr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D3DE42AA-2344-4248-A802-345C61FC41D2}"/>
              </a:ext>
            </a:extLst>
          </p:cNvPr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>
            <a:extLst>
              <a:ext uri="{FF2B5EF4-FFF2-40B4-BE49-F238E27FC236}">
                <a16:creationId xmlns:a16="http://schemas.microsoft.com/office/drawing/2014/main" id="{1A1C17AA-E642-4865-A49D-9E34BA153AE9}"/>
              </a:ext>
            </a:extLst>
          </p:cNvPr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>
            <a:extLst>
              <a:ext uri="{FF2B5EF4-FFF2-40B4-BE49-F238E27FC236}">
                <a16:creationId xmlns:a16="http://schemas.microsoft.com/office/drawing/2014/main" id="{D1371D29-802A-43FB-9F0F-2A7FD0C5F784}"/>
              </a:ext>
            </a:extLst>
          </p:cNvPr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>
            <a:extLst>
              <a:ext uri="{FF2B5EF4-FFF2-40B4-BE49-F238E27FC236}">
                <a16:creationId xmlns:a16="http://schemas.microsoft.com/office/drawing/2014/main" id="{2485332F-8577-416C-94F3-88838D79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42618"/>
              </p:ext>
            </p:extLst>
          </p:nvPr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3207151489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7853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8104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343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2124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01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1939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7572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633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389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755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5362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8262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69523"/>
                  </a:ext>
                </a:extLst>
              </a:tr>
            </a:tbl>
          </a:graphicData>
        </a:graphic>
      </p:graphicFrame>
      <p:sp>
        <p:nvSpPr>
          <p:cNvPr id="368" name="右大括号 367">
            <a:extLst>
              <a:ext uri="{FF2B5EF4-FFF2-40B4-BE49-F238E27FC236}">
                <a16:creationId xmlns:a16="http://schemas.microsoft.com/office/drawing/2014/main" id="{860298AA-4136-4706-858D-F13BA08DBF98}"/>
              </a:ext>
            </a:extLst>
          </p:cNvPr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ABC05EC0-3372-47DD-9CAB-03F90C94995D}"/>
              </a:ext>
            </a:extLst>
          </p:cNvPr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8FC45951-9E51-4C06-A76B-37FDB113D94A}"/>
              </a:ext>
            </a:extLst>
          </p:cNvPr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32E4796C-74E7-4B07-B9BA-607F199F0359}"/>
              </a:ext>
            </a:extLst>
          </p:cNvPr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D8631EEF-572A-40B9-B55F-FC71B52D0878}"/>
              </a:ext>
            </a:extLst>
          </p:cNvPr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>
            <a:extLst>
              <a:ext uri="{FF2B5EF4-FFF2-40B4-BE49-F238E27FC236}">
                <a16:creationId xmlns:a16="http://schemas.microsoft.com/office/drawing/2014/main" id="{20E69314-553E-4FB5-8EF4-B602F3F682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7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D8CA5F-6F7B-442A-88FB-3110B3D41E27}"/>
              </a:ext>
            </a:extLst>
          </p:cNvPr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8476B00-1B5B-47F4-889F-B38D55B5F3E7}"/>
              </a:ext>
            </a:extLst>
          </p:cNvPr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10DC49E-71D2-4628-A291-287C99F979F1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7F987A1-899F-4233-9C15-DE2833C98776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8D72D9-B2C9-4FB9-A10F-F65DA4B7BA47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5363E12-683C-410C-99FD-8224BDDCD6EF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07441BF-8BCC-4A5C-A3B6-8D279FDA6202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0A8C256-1617-4F84-851C-336F4300C117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CB3A6-9B7C-4691-8344-B01C6691D52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3894995-ABA6-48D9-8782-30068E90D35C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45A083B-115D-48D5-A98E-4259BC844CA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74F5D0E-A43F-46FA-97BA-1631B1DBB706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086FBC2-63AF-4C3C-AB84-FFB76D0CD798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F6E6DC5-C931-4D68-BE00-D6E49F1896CF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131441F-DBB2-4AA3-B420-BCE9B9D5209A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74C81D8-FF06-446E-B690-3F0D54530BF2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4F2315F-4D85-4674-AF69-9643ABE6841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D8D0F1C-4B09-42C0-B7C3-41AACD292BCB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3082B0A-3B70-4131-B338-1F659008A6CB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915E778-EED6-41F2-91BF-559E2649B412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5E70DE2-AB73-4573-8749-48ADA34170D8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90812A7-62C8-470C-A3B4-B65405B0E019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5CE773E-CAB0-4805-864C-922E91FDD795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EBCB91F-812D-486B-B143-9B5F503F33AA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C91350-702B-4E0A-AACA-837DC13CC61C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2821CD-4A39-47AD-8F30-805C3B3829BA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D47DB5A-41E4-4801-BE58-DB53DDD9AB13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D187C6E-15DD-4B19-9C5D-337B3A54C5C5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9E944BD-210F-4921-B0E9-5AF9A47FAF52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5EC34E0-032B-4046-81B9-B055F766501D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83CDC5-4493-42DB-A7AD-FDBDF38F6220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9F60A3-0628-47DA-BBF3-2F2B339DF2DB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10746D-982B-406D-9765-C940E3997454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2181292-8333-4458-9FED-8128AC61A76E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9BA7BD8-E2FF-437A-8AD5-E8C6E8640F63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8A8C15-BA90-4B95-AE89-FDE5D4178006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E39A8C-E136-41B2-91FB-1A007C32BD35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1D337F-5C61-4D6F-B8AA-383497CD4F46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664932-AD4C-4AB4-BF7E-A7A7D86C571E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924CC6-3636-4D7F-A456-D8F02ED68914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C7046510-A4FB-4D75-B5C8-93BD924C17B5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E184446B-BB88-485F-8821-9087517C239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F2AEE91-2AA7-4C38-A78C-4AE2239EE403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C42150-4C09-4F01-B1CB-A5D584BE7E03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D5F2BB8-F897-433D-802B-452C42F7AAEC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DB5FF81-9AF8-44EE-B257-54A286A45AF7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F9E9D0E-7BBF-4C9B-B040-2F8A4B94C736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E70FF84-581E-4EC5-A311-4D71149B78A5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D5E5AA2-095D-4C4F-B2E9-04992E64168D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DBD6C16E-231D-4AA8-984A-06692F5A4A31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E7C1003-D2F7-4F14-8396-A9DE6E8AD477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8C9CE0E-3165-4DF9-9C20-AF0BBF3E94F7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789BDB1C-2774-42A9-9B54-9641E1F3F9C5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F5B97C7-2A12-4A34-A3F0-29F1CE1714F6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44BC4FF3-D846-4C91-BB1E-8E1CD5CBCFDC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B3836CE-7146-468C-8655-8D81A79BF57F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C917E12-3340-47E9-858D-F482AD84C288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1CBBB46-F00A-46BA-95CF-92FFFF6A1C16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092B542-2F8D-44C0-A921-88A457066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378F6E16-1DF8-490A-B562-CF72E3CE8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5AAE64A-2C63-476D-A388-B4502793305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9D41105-0C13-4036-97A3-400E8F09C711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E1F13EDF-7EBB-443B-8A25-968F0672FF4A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496FF49-A244-4EFF-80CD-39D55DDCE207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9C5CA47-59B8-4E47-B224-B096FED3DD3F}"/>
                </a:ext>
              </a:extLst>
            </p:cNvPr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A8F4562B-35F6-42EB-ABDF-96950BF09A65}"/>
              </a:ext>
            </a:extLst>
          </p:cNvPr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75AAA9F-477F-4315-8BFD-F9338657377F}"/>
              </a:ext>
            </a:extLst>
          </p:cNvPr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469AD7C-921C-458E-B5D3-A0F54F200C72}"/>
              </a:ext>
            </a:extLst>
          </p:cNvPr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7886D3D-07B8-469B-8C72-1E0F2D9F7127}"/>
              </a:ext>
            </a:extLst>
          </p:cNvPr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>
            <a:extLst>
              <a:ext uri="{FF2B5EF4-FFF2-40B4-BE49-F238E27FC236}">
                <a16:creationId xmlns:a16="http://schemas.microsoft.com/office/drawing/2014/main" id="{B4719FAC-306D-4D81-8436-1A42FAE94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6777"/>
              </p:ext>
            </p:extLst>
          </p:nvPr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3C30ECCA-BEC3-4D73-AC1E-FED033CB4419}"/>
              </a:ext>
            </a:extLst>
          </p:cNvPr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0771D-3016-41F3-8975-4EBCCB2866BA}"/>
              </a:ext>
            </a:extLst>
          </p:cNvPr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>
            <a:extLst>
              <a:ext uri="{FF2B5EF4-FFF2-40B4-BE49-F238E27FC236}">
                <a16:creationId xmlns:a16="http://schemas.microsoft.com/office/drawing/2014/main" id="{92DE1865-CCEC-4D25-BBC6-4A307FEEB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59385"/>
              </p:ext>
            </p:extLst>
          </p:nvPr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graphicFrame>
        <p:nvGraphicFramePr>
          <p:cNvPr id="107" name="表格 101">
            <a:extLst>
              <a:ext uri="{FF2B5EF4-FFF2-40B4-BE49-F238E27FC236}">
                <a16:creationId xmlns:a16="http://schemas.microsoft.com/office/drawing/2014/main" id="{1EDB2B04-A44E-4E11-92ED-F9FD99BF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94946"/>
              </p:ext>
            </p:extLst>
          </p:nvPr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8" name="文本框 107">
            <a:extLst>
              <a:ext uri="{FF2B5EF4-FFF2-40B4-BE49-F238E27FC236}">
                <a16:creationId xmlns:a16="http://schemas.microsoft.com/office/drawing/2014/main" id="{597F9333-B121-4900-B465-B2C1CEC2B651}"/>
              </a:ext>
            </a:extLst>
          </p:cNvPr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9566DEF-2B44-41F9-9CED-F6BAE3870AB3}"/>
              </a:ext>
            </a:extLst>
          </p:cNvPr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C80B8C3-3DA3-4610-A988-621C262010D8}"/>
              </a:ext>
            </a:extLst>
          </p:cNvPr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>
            <a:extLst>
              <a:ext uri="{FF2B5EF4-FFF2-40B4-BE49-F238E27FC236}">
                <a16:creationId xmlns:a16="http://schemas.microsoft.com/office/drawing/2014/main" id="{114B5B94-F8CB-4F50-9ACB-C6AA89520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4102"/>
              </p:ext>
            </p:extLst>
          </p:nvPr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4EF6581-6723-42A2-B5FF-2FED25E6542F}"/>
              </a:ext>
            </a:extLst>
          </p:cNvPr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74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575A7-EA7C-4D96-A91F-088BD8B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D0067-35C1-4E1B-9367-4636149F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6C4028-331C-4D79-B66E-40BB64AD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3EAC981-7AA5-40B4-AB39-752D3D1DD7A7}"/>
              </a:ext>
            </a:extLst>
          </p:cNvPr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D8D3B9-5FF5-4EAB-BDA8-EA98A3AD5DC5}"/>
              </a:ext>
            </a:extLst>
          </p:cNvPr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B331BD-9C8C-4A8B-BC60-DF2E88B58091}"/>
              </a:ext>
            </a:extLst>
          </p:cNvPr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D92E70-6503-4838-AD8A-D89933872A7A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5391A38-95D2-427E-87D0-F26CF02609B5}"/>
              </a:ext>
            </a:extLst>
          </p:cNvPr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A44EBD-3373-43D1-81B9-7773DA809859}"/>
              </a:ext>
            </a:extLst>
          </p:cNvPr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3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A4FE-4582-4CF1-97F3-B11E65E2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0BCAA-8DA3-4495-9363-5BA32D04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A41CD6-DBFC-42F7-8161-97AE42DF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EE3B82-7DD3-4176-BF02-90CC9099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FE7AA5E-65AF-4A98-803F-37B6B91E7430}"/>
              </a:ext>
            </a:extLst>
          </p:cNvPr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1D5DC9D-A7C5-42AE-866E-AB4474F71F99}"/>
              </a:ext>
            </a:extLst>
          </p:cNvPr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8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7ADE7-FA32-48A5-877B-E0D1263A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84E17-7DD1-4D89-97C3-D2E40567D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F3CB5C5-A158-4F66-85BA-5342F7A6D3AC}"/>
              </a:ext>
            </a:extLst>
          </p:cNvPr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00A2FE-6CE9-4CCA-A58E-2B0E3CEE5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FC1EEB-2591-4CA6-B9E2-7EA5FA8A3400}"/>
                </a:ext>
              </a:extLst>
            </p:cNvPr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EBB8542-E509-4C6D-AC4C-8F2610DE7A2A}"/>
                </a:ext>
              </a:extLst>
            </p:cNvPr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72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</a:p>
        </p:txBody>
      </p:sp>
    </p:spTree>
    <p:extLst>
      <p:ext uri="{BB962C8B-B14F-4D97-AF65-F5344CB8AC3E}">
        <p14:creationId xmlns:p14="http://schemas.microsoft.com/office/powerpoint/2010/main" val="142804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0A34F-3A63-469E-A7FA-3D4038B5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F294-072B-4C8B-8016-6F1DA8C2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6DCBC5F-7AC7-4D9A-A553-79630AF9F389}"/>
              </a:ext>
            </a:extLst>
          </p:cNvPr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908C06B-F7DB-4A43-A84E-BCA47A6E2E6D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40191EDF-0CDF-477C-B019-1A377CF19173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39338ABD-BA9D-469C-9DAE-6619055987B6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744E51C3-09E0-4B43-87C6-54577868B99B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EC293CD8-9202-4352-BDAB-9F24363FF408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27FD171-298E-4B9C-A0A5-5EA1530CB791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371CC6F-09C0-402B-AC55-A9CBE4C2DEA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6197B95-8BCE-42FD-98E7-AC66CDA06627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541FDE14-2DB3-4FE4-818B-D85120E93B3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23353986-B67C-4021-BCED-C4A848ED198B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7D847D4-F210-439F-BE39-96FF24460F0E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7D33A265-8DC3-4BDE-AED3-99D1AC836D35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BAADDD1-C642-4963-BA9F-E0B271C4A9C2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BB42C311-7B5E-4911-90C3-83D638B273A0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124A31F-2FBE-4916-8C2E-A4E649FFCB9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063F88AF-359D-4A98-96D6-BEBDA00B8A76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53526F23-3EBD-483D-9EF7-17A66C1D78AD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B2F1E14-E4A0-4927-896B-6B6AED035308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B3A883C7-DE2F-4334-9144-554CF31560A9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F5D8A355-2D94-4286-B416-DAC518F9FF9F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C0AB9459-8B26-4345-A44B-1E0ACFAD8F5B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1DA6F8FA-6F00-4125-B401-BDDF8525F9E3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4F2BCDC-6B11-4D1A-9D94-CEFC347B05F3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A8EF4DF-FA15-4FAE-97C8-782A3D8B078F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563F32B2-9881-4C02-9B95-0486A729FE2C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8993D26-306A-405B-9201-A8E7C97A07D8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BED01188-8A90-4274-A16A-9DF0F4E5EF83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477CA7B-882A-460F-91F4-8B65909D4354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4EB9A468-98C2-46D1-A3A9-AF8EC37EA4B6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5714445F-A289-49A8-8ECB-C47733BC368F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164B8706-5E10-472D-98BD-FDB2365A7A1B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E5205181-7C3A-4F9D-AF69-8404D8DF6DDC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BA8F18CE-CE0A-4797-8BE2-3AEE813EDF51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70F8574F-8766-4AFB-BAEC-059F3DF6A8B8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F0E136D1-BC48-4705-86D6-C4B1C0820C27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EB5AE077-E80E-4289-A13D-BFB13E961ECA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CAC4B18-70B6-4032-82C5-4541F5AA3625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43EDB0E-3297-4FE4-BDBC-8CCC16E5BEF9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8D63EBED-4AB8-4207-A981-59B257F16BB4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039FA0EA-7AFB-4491-AABA-874626D42D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E580D85-3256-4BE4-AF75-EA86989B5372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BDABD9C6-463C-4B67-AB86-7711A8F17B97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6DAD82AE-0533-4FED-8FC9-070147DE5A4F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68CE076-4F41-4383-9631-5139C1C70CC6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1A485BF8-1499-4354-9A40-0F22549D6DE2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60BFDF7F-94D8-49D5-BCD0-DD1A1D6F102B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3F88CFE1-FFC0-4B66-B2AA-09BACA170634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3501887-9A69-4920-AC85-407464058E83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281A75A-5674-45D9-B20E-DA299BFF77BB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94367BDA-1B3F-425D-83FF-2DAE4FEDFA4D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50439A18-055F-4375-8A13-169A29BC0AC9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7F79DAD0-EC70-442F-817B-AB732F8C9BA7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A9BD9C9-68AD-48DA-9D86-EFD332E40396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48C18F3-5A10-4365-A0AD-5DC788259F87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D177DD2-044E-47BD-AEAE-9F0729FD8B9F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FC5F588F-1752-4277-8F54-04840F379289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1432B158-EB55-41E8-9880-22B78B729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4CF6004E-358C-48CC-811C-E1EFF1C7E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718CF441-FA77-47A9-9B61-FAE0EAA65C8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6A17E2B-CBE1-44E5-96D2-94894DADBF5C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7F2AF140-7973-4003-A616-CD89D0BE3A7C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DE46879-D617-4FFF-A7E3-F1FD1899A264}"/>
              </a:ext>
            </a:extLst>
          </p:cNvPr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D824CBD-08C9-4D30-872C-11C2124DE47D}"/>
              </a:ext>
            </a:extLst>
          </p:cNvPr>
          <p:cNvCxnSpPr>
            <a:cxnSpLocks/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728B3F2-A25B-41FF-8F78-A8DA01677A12}"/>
              </a:ext>
            </a:extLst>
          </p:cNvPr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D7B9F94-F2E8-4F0C-877C-144341AEC0BC}"/>
              </a:ext>
            </a:extLst>
          </p:cNvPr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2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3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A6B788-BD60-4F57-BCD6-02AB074520E3}"/>
              </a:ext>
            </a:extLst>
          </p:cNvPr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</a:p>
        </p:txBody>
      </p:sp>
    </p:spTree>
    <p:extLst>
      <p:ext uri="{BB962C8B-B14F-4D97-AF65-F5344CB8AC3E}">
        <p14:creationId xmlns:p14="http://schemas.microsoft.com/office/powerpoint/2010/main" val="41695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2 0 0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4016E0-0021-4CEC-9913-B6310F177E7C}"/>
              </a:ext>
            </a:extLst>
          </p:cNvPr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687B99-F6DD-4004-A1F2-35939835A992}"/>
              </a:ext>
            </a:extLst>
          </p:cNvPr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295EE1-97EC-4737-9377-553CD2E4A1D7}"/>
              </a:ext>
            </a:extLst>
          </p:cNvPr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25F92D6-A366-4DF0-9605-30659E4F99C8}"/>
                </a:ext>
              </a:extLst>
            </p:cNvPr>
            <p:cNvCxnSpPr>
              <a:cxnSpLocks/>
            </p:cNvCxnSpPr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95D691-08B3-48E6-A312-18577F3DE23B}"/>
                </a:ext>
              </a:extLst>
            </p:cNvPr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3E4CF1-0AF4-4C18-99BE-520D7D4B8838}"/>
                </a:ext>
              </a:extLst>
            </p:cNvPr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E47CDE6-40A0-4115-BA59-1017E111F5E8}"/>
                </a:ext>
              </a:extLst>
            </p:cNvPr>
            <p:cNvCxnSpPr>
              <a:cxnSpLocks/>
            </p:cNvCxnSpPr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C58DE35-CFE3-4C5E-8ABF-89AEF706B8A2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26B7E3-41C7-47D5-B7D6-467967117ADE}"/>
                </a:ext>
              </a:extLst>
            </p:cNvPr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54FE242-F6BA-4EF4-B0D9-3320DC62C5FF}"/>
                </a:ext>
              </a:extLst>
            </p:cNvPr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A5599-1344-4194-8E63-231C277A9318}"/>
                </a:ext>
              </a:extLst>
            </p:cNvPr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A8BC7-8E73-404B-89E0-1FF3B9B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FF280F08-D47B-4026-9BBE-FC279CF1D2F9}"/>
              </a:ext>
            </a:extLst>
          </p:cNvPr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73FC4C-B759-4AD1-AF82-496A21E95B55}"/>
              </a:ext>
            </a:extLst>
          </p:cNvPr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632827-25D6-4106-9EB2-D0F05294C990}"/>
              </a:ext>
            </a:extLst>
          </p:cNvPr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5EE92F26-5F52-40D5-B4F4-45C55740B399}"/>
              </a:ext>
            </a:extLst>
          </p:cNvPr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A0E22F-636D-4381-8546-D3D7A043C3AC}"/>
              </a:ext>
            </a:extLst>
          </p:cNvPr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E46FA5-01E1-4E89-8DFE-925E50FE68A2}"/>
              </a:ext>
            </a:extLst>
          </p:cNvPr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6680CDD-1A64-427B-81B9-012D8E31DC32}"/>
              </a:ext>
            </a:extLst>
          </p:cNvPr>
          <p:cNvCxnSpPr>
            <a:cxnSpLocks/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788AE09-0036-4D32-AF16-0618B25C432B}"/>
              </a:ext>
            </a:extLst>
          </p:cNvPr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6D6600-D9CA-40B0-B9C0-0B1D0062BD9B}"/>
              </a:ext>
            </a:extLst>
          </p:cNvPr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85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  <p:extLst>
      <p:ext uri="{BB962C8B-B14F-4D97-AF65-F5344CB8AC3E}">
        <p14:creationId xmlns:p14="http://schemas.microsoft.com/office/powerpoint/2010/main" val="350961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A9D2-8D1C-4661-984E-26323D2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531DA-2E36-4922-B815-B25F4532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A37F7F-7EB3-4A63-96A4-147D9B58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AAA21A-A4D7-44CD-A631-5D3F19A59A44}"/>
              </a:ext>
            </a:extLst>
          </p:cNvPr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386144-B36A-4E50-AC5D-2AAA45ADAA05}"/>
              </a:ext>
            </a:extLst>
          </p:cNvPr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16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A751E-A2AF-4856-A182-E6B2A3C3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37165-166B-425F-A399-D6C84838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main7_map_input.txt</a:t>
            </a:r>
            <a:r>
              <a:rPr lang="zh-CN" altLang="en-US" dirty="0"/>
              <a:t>：输入文件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main7_map.py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函数添加了从文件中读取输入。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main7_map_visualization.ipynb</a:t>
            </a:r>
            <a:r>
              <a:rPr lang="zh-CN" altLang="en-US" dirty="0"/>
              <a:t>，构建可视化代码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main7_map_visualization.py</a:t>
            </a:r>
            <a:r>
              <a:rPr lang="zh-CN" altLang="en-US" dirty="0"/>
              <a:t>：封装可视化代码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main7_map_visualization_test.ipynb</a:t>
            </a:r>
            <a:r>
              <a:rPr lang="zh-CN" altLang="en-US" dirty="0"/>
              <a:t>：测试最后的输入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318C07-7E27-447D-8DDB-A906AF497B2E}"/>
              </a:ext>
            </a:extLst>
          </p:cNvPr>
          <p:cNvSpPr txBox="1"/>
          <p:nvPr/>
        </p:nvSpPr>
        <p:spPr>
          <a:xfrm>
            <a:off x="2501900" y="-4207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23_12_22路径优化文件夹下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BC5B59-4268-4B61-BDC0-ACFFBA6B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21" y="760412"/>
            <a:ext cx="2664539" cy="2668588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E699251-218B-4164-978C-E046D22E16E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795818" y="2401454"/>
            <a:ext cx="1809750" cy="23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56F3EA5-BE64-490F-AF32-D269E0C638DF}"/>
              </a:ext>
            </a:extLst>
          </p:cNvPr>
          <p:cNvGrpSpPr/>
          <p:nvPr/>
        </p:nvGrpSpPr>
        <p:grpSpPr>
          <a:xfrm>
            <a:off x="-92296" y="4728916"/>
            <a:ext cx="13939914" cy="4354326"/>
            <a:chOff x="-92296" y="4728916"/>
            <a:chExt cx="13939914" cy="435432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C382CFA-C827-4A19-B509-95F3EE51DC74}"/>
                </a:ext>
              </a:extLst>
            </p:cNvPr>
            <p:cNvGrpSpPr/>
            <p:nvPr/>
          </p:nvGrpSpPr>
          <p:grpSpPr>
            <a:xfrm>
              <a:off x="5332797" y="4854188"/>
              <a:ext cx="3594641" cy="2922763"/>
              <a:chOff x="5332797" y="4854188"/>
              <a:chExt cx="3594641" cy="2922763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1A0FB5FD-1301-4C46-873F-1E33188F1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876" y="5503694"/>
                <a:ext cx="2874690" cy="2273257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EC2DD35-41A6-4D36-B22D-061A7DB6545A}"/>
                  </a:ext>
                </a:extLst>
              </p:cNvPr>
              <p:cNvSpPr txBox="1"/>
              <p:nvPr/>
            </p:nvSpPr>
            <p:spPr>
              <a:xfrm>
                <a:off x="5332797" y="4854188"/>
                <a:ext cx="3594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DFS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transmitter</a:t>
                </a:r>
                <a:r>
                  <a:rPr lang="zh-CN" altLang="en-US" dirty="0"/>
                  <a:t>创建后没有修改对应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对象</a:t>
                </a:r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EE12FF8-1D3A-41AB-89AF-45BF20F6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007" y="5375247"/>
              <a:ext cx="3594641" cy="1333385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7C54A1B-CDAA-4F9C-9618-94048DE1342A}"/>
                </a:ext>
              </a:extLst>
            </p:cNvPr>
            <p:cNvSpPr txBox="1"/>
            <p:nvPr/>
          </p:nvSpPr>
          <p:spPr>
            <a:xfrm>
              <a:off x="1479056" y="4913743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MAP</a:t>
              </a:r>
              <a:r>
                <a:rPr lang="zh-CN" altLang="en-US" dirty="0"/>
                <a:t>构建时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3F86F22-C7F4-42B6-9527-0C9FF808DE69}"/>
                </a:ext>
              </a:extLst>
            </p:cNvPr>
            <p:cNvSpPr/>
            <p:nvPr/>
          </p:nvSpPr>
          <p:spPr>
            <a:xfrm>
              <a:off x="1363518" y="4731904"/>
              <a:ext cx="12484100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A188A94-1866-4E27-B17C-4AD7F66AA2CD}"/>
                </a:ext>
              </a:extLst>
            </p:cNvPr>
            <p:cNvSpPr txBox="1"/>
            <p:nvPr/>
          </p:nvSpPr>
          <p:spPr>
            <a:xfrm>
              <a:off x="-92296" y="4913743"/>
              <a:ext cx="1455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修改之前的小</a:t>
              </a:r>
              <a:r>
                <a:rPr lang="en-US" altLang="zh-CN" dirty="0"/>
                <a:t>bug</a:t>
              </a:r>
              <a:endParaRPr lang="zh-CN" altLang="en-US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5F825FB-0029-4161-B956-8F84FEF9398A}"/>
                </a:ext>
              </a:extLst>
            </p:cNvPr>
            <p:cNvGrpSpPr/>
            <p:nvPr/>
          </p:nvGrpSpPr>
          <p:grpSpPr>
            <a:xfrm>
              <a:off x="9419953" y="5350570"/>
              <a:ext cx="3271278" cy="3693102"/>
              <a:chOff x="9415948" y="5133766"/>
              <a:chExt cx="3271278" cy="3693102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23272DDE-1E5A-4572-A21C-5CE1F6A85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5948" y="5133766"/>
                <a:ext cx="3271278" cy="1055544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AE00D8B3-6BB3-4A3D-AA94-7560C166C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3958" y="6217018"/>
                <a:ext cx="3263268" cy="2609850"/>
              </a:xfrm>
              <a:prstGeom prst="rect">
                <a:avLst/>
              </a:prstGeom>
            </p:spPr>
          </p:pic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6A6CB77-0E05-4435-BDD3-AF074F808649}"/>
                </a:ext>
              </a:extLst>
            </p:cNvPr>
            <p:cNvSpPr txBox="1"/>
            <p:nvPr/>
          </p:nvSpPr>
          <p:spPr>
            <a:xfrm>
              <a:off x="9302076" y="4728916"/>
              <a:ext cx="4330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创建和</a:t>
              </a:r>
              <a:r>
                <a:rPr lang="en-US" altLang="zh-CN" dirty="0"/>
                <a:t>DFS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读取问题，对最后的影响不大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61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7E3CD-DA81-460D-BC8E-D9E656A3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错误现象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064984-80F0-4301-8DFD-8573429771F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825625"/>
            <a:ext cx="4320000" cy="43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4B2516-9B3D-44E5-9D34-1B34FBA8ADB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85" y="1825625"/>
            <a:ext cx="4320000" cy="432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CB3CA61-7E71-430F-8229-C859D0198356}"/>
              </a:ext>
            </a:extLst>
          </p:cNvPr>
          <p:cNvSpPr txBox="1"/>
          <p:nvPr/>
        </p:nvSpPr>
        <p:spPr>
          <a:xfrm>
            <a:off x="2181410" y="1388825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C0FE8E-6F0B-4DD2-8FF8-C15C2A52D2C5}"/>
              </a:ext>
            </a:extLst>
          </p:cNvPr>
          <p:cNvSpPr txBox="1"/>
          <p:nvPr/>
        </p:nvSpPr>
        <p:spPr>
          <a:xfrm>
            <a:off x="6634255" y="1424955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2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r>
              <a:rPr lang="zh-CN" altLang="en-US" dirty="0"/>
              <a:t>（被</a:t>
            </a:r>
            <a:r>
              <a:rPr lang="en-US" altLang="zh-CN" dirty="0"/>
              <a:t>T3</a:t>
            </a:r>
            <a:r>
              <a:rPr lang="zh-CN" altLang="en-US" dirty="0"/>
              <a:t>掩盖了），对应</a:t>
            </a:r>
            <a:r>
              <a:rPr lang="en-US" altLang="zh-CN" dirty="0"/>
              <a:t>P19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3DA906-656B-4DAF-B5B9-B8DF8C3E938B}"/>
              </a:ext>
            </a:extLst>
          </p:cNvPr>
          <p:cNvSpPr txBox="1"/>
          <p:nvPr/>
        </p:nvSpPr>
        <p:spPr>
          <a:xfrm>
            <a:off x="6272985" y="52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穿透问题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780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  <p:extLst>
      <p:ext uri="{BB962C8B-B14F-4D97-AF65-F5344CB8AC3E}">
        <p14:creationId xmlns:p14="http://schemas.microsoft.com/office/powerpoint/2010/main" val="2345345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A9D2-8D1C-4661-984E-26323D2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预期结果与实现思路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EFFED4E-A10D-4B06-9B1B-83B2D3FF3761}"/>
              </a:ext>
            </a:extLst>
          </p:cNvPr>
          <p:cNvGrpSpPr/>
          <p:nvPr/>
        </p:nvGrpSpPr>
        <p:grpSpPr>
          <a:xfrm>
            <a:off x="68826" y="1051143"/>
            <a:ext cx="5793937" cy="5608823"/>
            <a:chOff x="5398770" y="-97023"/>
            <a:chExt cx="5793937" cy="560882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D34E630-6349-48A7-A5E5-08791160D121}"/>
                </a:ext>
              </a:extLst>
            </p:cNvPr>
            <p:cNvSpPr txBox="1"/>
            <p:nvPr/>
          </p:nvSpPr>
          <p:spPr>
            <a:xfrm>
              <a:off x="6100777" y="14016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AA0CC16-ED90-4A78-98D3-5C3B60730EEE}"/>
                </a:ext>
              </a:extLst>
            </p:cNvPr>
            <p:cNvSpPr/>
            <p:nvPr/>
          </p:nvSpPr>
          <p:spPr>
            <a:xfrm>
              <a:off x="66207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C1(5)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00B461F-CBC5-4989-8411-9B8D2E5AF1A5}"/>
                </a:ext>
              </a:extLst>
            </p:cNvPr>
            <p:cNvSpPr/>
            <p:nvPr/>
          </p:nvSpPr>
          <p:spPr>
            <a:xfrm>
              <a:off x="75351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032CD9-D5AF-473D-8289-37C6BFD22715}"/>
                </a:ext>
              </a:extLst>
            </p:cNvPr>
            <p:cNvSpPr/>
            <p:nvPr/>
          </p:nvSpPr>
          <p:spPr>
            <a:xfrm>
              <a:off x="93639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C7CD5B-4BB3-426C-8366-83068CF56E86}"/>
                </a:ext>
              </a:extLst>
            </p:cNvPr>
            <p:cNvSpPr/>
            <p:nvPr/>
          </p:nvSpPr>
          <p:spPr>
            <a:xfrm>
              <a:off x="84495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T2</a:t>
              </a:r>
              <a:r>
                <a:rPr lang="en-US" altLang="zh-CN" dirty="0">
                  <a:solidFill>
                    <a:schemeClr val="tx1"/>
                  </a:solidFill>
                </a:rPr>
                <a:t>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ADF6A37-4203-436A-925F-599E646C6E46}"/>
                </a:ext>
              </a:extLst>
            </p:cNvPr>
            <p:cNvSpPr/>
            <p:nvPr/>
          </p:nvSpPr>
          <p:spPr>
            <a:xfrm>
              <a:off x="102783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7615F2D-551B-4142-89DE-6ED0E8417106}"/>
                </a:ext>
              </a:extLst>
            </p:cNvPr>
            <p:cNvSpPr/>
            <p:nvPr/>
          </p:nvSpPr>
          <p:spPr>
            <a:xfrm>
              <a:off x="66207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F5FC982-E03A-4C9F-B38C-86F8B8D5D3EE}"/>
                </a:ext>
              </a:extLst>
            </p:cNvPr>
            <p:cNvSpPr/>
            <p:nvPr/>
          </p:nvSpPr>
          <p:spPr>
            <a:xfrm>
              <a:off x="75351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BA001EF-396A-4D12-B7C2-59C060EA16B6}"/>
                </a:ext>
              </a:extLst>
            </p:cNvPr>
            <p:cNvSpPr/>
            <p:nvPr/>
          </p:nvSpPr>
          <p:spPr>
            <a:xfrm>
              <a:off x="93639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C3(1)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E015C15-E5F5-4A33-9B98-CB50D575B893}"/>
                </a:ext>
              </a:extLst>
            </p:cNvPr>
            <p:cNvSpPr/>
            <p:nvPr/>
          </p:nvSpPr>
          <p:spPr>
            <a:xfrm>
              <a:off x="84495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46B8E31-3A6B-4C4D-8CAF-CEF74EADED84}"/>
                </a:ext>
              </a:extLst>
            </p:cNvPr>
            <p:cNvSpPr/>
            <p:nvPr/>
          </p:nvSpPr>
          <p:spPr>
            <a:xfrm>
              <a:off x="102783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E865885-13DC-4739-BFAF-56DE328EE31D}"/>
                </a:ext>
              </a:extLst>
            </p:cNvPr>
            <p:cNvSpPr/>
            <p:nvPr/>
          </p:nvSpPr>
          <p:spPr>
            <a:xfrm>
              <a:off x="66207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CC58CF8-7D75-47B6-B45C-8E4AB7B38A66}"/>
                </a:ext>
              </a:extLst>
            </p:cNvPr>
            <p:cNvSpPr/>
            <p:nvPr/>
          </p:nvSpPr>
          <p:spPr>
            <a:xfrm>
              <a:off x="75351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T3</a:t>
              </a:r>
              <a:r>
                <a:rPr lang="en-US" altLang="zh-CN" dirty="0">
                  <a:solidFill>
                    <a:schemeClr val="tx1"/>
                  </a:solidFill>
                </a:rPr>
                <a:t>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AB00F0-47E2-4131-A426-E23BA1E01E5B}"/>
                </a:ext>
              </a:extLst>
            </p:cNvPr>
            <p:cNvSpPr/>
            <p:nvPr/>
          </p:nvSpPr>
          <p:spPr>
            <a:xfrm>
              <a:off x="93639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C374BB9-BBD9-4D21-8769-4F0F37CF962E}"/>
                </a:ext>
              </a:extLst>
            </p:cNvPr>
            <p:cNvSpPr/>
            <p:nvPr/>
          </p:nvSpPr>
          <p:spPr>
            <a:xfrm>
              <a:off x="84495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r>
                <a:rPr lang="en-US" altLang="zh-CN" dirty="0">
                  <a:solidFill>
                    <a:schemeClr val="tx1"/>
                  </a:solidFill>
                </a:rPr>
                <a:t>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1968805-F48F-4AF3-ADA3-867772B548B4}"/>
                </a:ext>
              </a:extLst>
            </p:cNvPr>
            <p:cNvSpPr/>
            <p:nvPr/>
          </p:nvSpPr>
          <p:spPr>
            <a:xfrm>
              <a:off x="102783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C64D241-5AA6-4A76-8A1E-7D70E329ED81}"/>
                </a:ext>
              </a:extLst>
            </p:cNvPr>
            <p:cNvSpPr/>
            <p:nvPr/>
          </p:nvSpPr>
          <p:spPr>
            <a:xfrm>
              <a:off x="66207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8B20792-717A-460C-B177-AE4F129470BE}"/>
                </a:ext>
              </a:extLst>
            </p:cNvPr>
            <p:cNvSpPr/>
            <p:nvPr/>
          </p:nvSpPr>
          <p:spPr>
            <a:xfrm>
              <a:off x="75351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C2(3)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B7DCF31-EA71-4657-AAEE-867F22727DEC}"/>
                </a:ext>
              </a:extLst>
            </p:cNvPr>
            <p:cNvSpPr/>
            <p:nvPr/>
          </p:nvSpPr>
          <p:spPr>
            <a:xfrm>
              <a:off x="93639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6B6EA33-BE63-42A9-92FC-67C0DFE3284C}"/>
                </a:ext>
              </a:extLst>
            </p:cNvPr>
            <p:cNvSpPr/>
            <p:nvPr/>
          </p:nvSpPr>
          <p:spPr>
            <a:xfrm>
              <a:off x="84495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DBFEC6B-5A2E-43C3-81FE-AE910896C979}"/>
                </a:ext>
              </a:extLst>
            </p:cNvPr>
            <p:cNvSpPr/>
            <p:nvPr/>
          </p:nvSpPr>
          <p:spPr>
            <a:xfrm>
              <a:off x="102783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5A79E37-0D07-4121-B5B7-29F552099D1D}"/>
                </a:ext>
              </a:extLst>
            </p:cNvPr>
            <p:cNvSpPr/>
            <p:nvPr/>
          </p:nvSpPr>
          <p:spPr>
            <a:xfrm>
              <a:off x="66207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5BC668A-4F8C-4A56-9D49-FC8279DB625E}"/>
                </a:ext>
              </a:extLst>
            </p:cNvPr>
            <p:cNvSpPr/>
            <p:nvPr/>
          </p:nvSpPr>
          <p:spPr>
            <a:xfrm>
              <a:off x="75351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8909883-8746-45DF-9B22-A230C794D2B6}"/>
                </a:ext>
              </a:extLst>
            </p:cNvPr>
            <p:cNvSpPr/>
            <p:nvPr/>
          </p:nvSpPr>
          <p:spPr>
            <a:xfrm>
              <a:off x="93639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D852819-2FCD-4F0B-9CED-6612AEBE63F7}"/>
                </a:ext>
              </a:extLst>
            </p:cNvPr>
            <p:cNvSpPr/>
            <p:nvPr/>
          </p:nvSpPr>
          <p:spPr>
            <a:xfrm>
              <a:off x="84495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B9536E7-F87A-41E9-831C-3C98B25A3DE3}"/>
                </a:ext>
              </a:extLst>
            </p:cNvPr>
            <p:cNvSpPr/>
            <p:nvPr/>
          </p:nvSpPr>
          <p:spPr>
            <a:xfrm>
              <a:off x="102783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5893725-C344-40C1-8FEB-46F1B813D9DA}"/>
                </a:ext>
              </a:extLst>
            </p:cNvPr>
            <p:cNvSpPr txBox="1"/>
            <p:nvPr/>
          </p:nvSpPr>
          <p:spPr>
            <a:xfrm>
              <a:off x="6013869" y="11959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0FCB8A-85E2-49E4-80E9-09EBB0DB5B4A}"/>
                </a:ext>
              </a:extLst>
            </p:cNvPr>
            <p:cNvSpPr txBox="1"/>
            <p:nvPr/>
          </p:nvSpPr>
          <p:spPr>
            <a:xfrm>
              <a:off x="6013869" y="21144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152A02A-955C-4919-81AE-52444F2FD734}"/>
                </a:ext>
              </a:extLst>
            </p:cNvPr>
            <p:cNvSpPr txBox="1"/>
            <p:nvPr/>
          </p:nvSpPr>
          <p:spPr>
            <a:xfrm>
              <a:off x="6013869" y="30329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8A114BD-ECCC-4D2A-A60E-9CF23557CDC7}"/>
                </a:ext>
              </a:extLst>
            </p:cNvPr>
            <p:cNvSpPr txBox="1"/>
            <p:nvPr/>
          </p:nvSpPr>
          <p:spPr>
            <a:xfrm>
              <a:off x="6013869" y="3951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1B7C97B-DED0-4D52-BE16-213B1C6A9D3D}"/>
                </a:ext>
              </a:extLst>
            </p:cNvPr>
            <p:cNvSpPr txBox="1"/>
            <p:nvPr/>
          </p:nvSpPr>
          <p:spPr>
            <a:xfrm>
              <a:off x="6013869" y="48699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01EE21C-D280-4695-A6A0-505EF69FC7BD}"/>
                </a:ext>
              </a:extLst>
            </p:cNvPr>
            <p:cNvSpPr txBox="1"/>
            <p:nvPr/>
          </p:nvSpPr>
          <p:spPr>
            <a:xfrm>
              <a:off x="6937613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FC2BE59-771C-41DE-B2FA-7863DC3934A8}"/>
                </a:ext>
              </a:extLst>
            </p:cNvPr>
            <p:cNvSpPr txBox="1"/>
            <p:nvPr/>
          </p:nvSpPr>
          <p:spPr>
            <a:xfrm>
              <a:off x="7834919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EF3C474-AFB2-4B12-851C-B9D1133EE45C}"/>
                </a:ext>
              </a:extLst>
            </p:cNvPr>
            <p:cNvSpPr txBox="1"/>
            <p:nvPr/>
          </p:nvSpPr>
          <p:spPr>
            <a:xfrm>
              <a:off x="8732225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B156F49-A18B-429C-9528-0A77E34FECC6}"/>
                </a:ext>
              </a:extLst>
            </p:cNvPr>
            <p:cNvSpPr txBox="1"/>
            <p:nvPr/>
          </p:nvSpPr>
          <p:spPr>
            <a:xfrm>
              <a:off x="9629531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20C4B00-F707-4415-AC06-87E555B5FF9A}"/>
                </a:ext>
              </a:extLst>
            </p:cNvPr>
            <p:cNvSpPr txBox="1"/>
            <p:nvPr/>
          </p:nvSpPr>
          <p:spPr>
            <a:xfrm>
              <a:off x="10526836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FA9323D-D7B4-4AFF-9144-9C9F68F3494F}"/>
                </a:ext>
              </a:extLst>
            </p:cNvPr>
            <p:cNvCxnSpPr/>
            <p:nvPr/>
          </p:nvCxnSpPr>
          <p:spPr>
            <a:xfrm>
              <a:off x="5643154" y="27494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FB79B91-318A-4B10-910F-9193727238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92436" y="-370231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80402E2-BF85-434E-8068-5B60328978B8}"/>
                </a:ext>
              </a:extLst>
            </p:cNvPr>
            <p:cNvSpPr txBox="1"/>
            <p:nvPr/>
          </p:nvSpPr>
          <p:spPr>
            <a:xfrm>
              <a:off x="6846889" y="-970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CF83B70-F735-4C28-983F-F09762970E09}"/>
                </a:ext>
              </a:extLst>
            </p:cNvPr>
            <p:cNvSpPr txBox="1"/>
            <p:nvPr/>
          </p:nvSpPr>
          <p:spPr>
            <a:xfrm>
              <a:off x="5740333" y="3632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A645F43-752F-4942-A256-EA445AAA894E}"/>
                </a:ext>
              </a:extLst>
            </p:cNvPr>
            <p:cNvCxnSpPr/>
            <p:nvPr/>
          </p:nvCxnSpPr>
          <p:spPr>
            <a:xfrm>
              <a:off x="10735507" y="248379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76A7505-5348-43A2-99B0-AAC9966E520C}"/>
                </a:ext>
              </a:extLst>
            </p:cNvPr>
            <p:cNvCxnSpPr/>
            <p:nvPr/>
          </p:nvCxnSpPr>
          <p:spPr>
            <a:xfrm>
              <a:off x="5398770" y="2256366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0F8DFA4-4248-4B8E-83FE-908249B2BE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4653" y="324612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AD45980-DD80-4125-901E-927FD5C66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9640" y="349659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C146153-3FB0-4716-8062-8AE43F8A73A9}"/>
                </a:ext>
              </a:extLst>
            </p:cNvPr>
            <p:cNvCxnSpPr/>
            <p:nvPr/>
          </p:nvCxnSpPr>
          <p:spPr>
            <a:xfrm>
              <a:off x="9153019" y="324612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B16CB95-D874-41BF-B945-4E7D9D187F9F}"/>
                </a:ext>
              </a:extLst>
            </p:cNvPr>
            <p:cNvCxnSpPr/>
            <p:nvPr/>
          </p:nvCxnSpPr>
          <p:spPr>
            <a:xfrm>
              <a:off x="9982901" y="141633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215D2A10-E075-45D9-AAB3-1D86F40DF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5507" y="3471569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51D5A46-AA2F-43D3-9A49-18ABB4586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7100" y="437543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ABBEBC26-225A-4F89-B9DC-C9B77C6783B5}"/>
                </a:ext>
              </a:extLst>
            </p:cNvPr>
            <p:cNvCxnSpPr/>
            <p:nvPr/>
          </p:nvCxnSpPr>
          <p:spPr>
            <a:xfrm>
              <a:off x="9098811" y="415388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E61A207-A00B-4E35-B08C-0AE25E810340}"/>
                </a:ext>
              </a:extLst>
            </p:cNvPr>
            <p:cNvCxnSpPr/>
            <p:nvPr/>
          </p:nvCxnSpPr>
          <p:spPr>
            <a:xfrm>
              <a:off x="8162459" y="322580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9EBFB29F-1394-407B-A907-A99AB1C3DD58}"/>
                </a:ext>
              </a:extLst>
            </p:cNvPr>
            <p:cNvCxnSpPr/>
            <p:nvPr/>
          </p:nvCxnSpPr>
          <p:spPr>
            <a:xfrm>
              <a:off x="10709490" y="158717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8CBA5B8B-5D42-40BB-A17E-4A03FB644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57294" y="4369974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CCE56D42-1D13-4A3A-BC8C-190542B1FB5F}"/>
                </a:ext>
              </a:extLst>
            </p:cNvPr>
            <p:cNvCxnSpPr/>
            <p:nvPr/>
          </p:nvCxnSpPr>
          <p:spPr>
            <a:xfrm>
              <a:off x="9098810" y="5049520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A7840F02-D633-46D1-8CC3-BB55EB475392}"/>
                </a:ext>
              </a:extLst>
            </p:cNvPr>
            <p:cNvCxnSpPr/>
            <p:nvPr/>
          </p:nvCxnSpPr>
          <p:spPr>
            <a:xfrm>
              <a:off x="7244107" y="321761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83F40B39-B6F3-44B1-873C-D3F221317AE5}"/>
                </a:ext>
              </a:extLst>
            </p:cNvPr>
            <p:cNvCxnSpPr/>
            <p:nvPr/>
          </p:nvCxnSpPr>
          <p:spPr>
            <a:xfrm>
              <a:off x="8919139" y="1632891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D2210C8-26EC-477B-91AF-432F855993E6}"/>
                </a:ext>
              </a:extLst>
            </p:cNvPr>
            <p:cNvCxnSpPr/>
            <p:nvPr/>
          </p:nvCxnSpPr>
          <p:spPr>
            <a:xfrm>
              <a:off x="8162459" y="502567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483E9B03-2FE7-4832-BB09-DC73B7D119AC}"/>
                </a:ext>
              </a:extLst>
            </p:cNvPr>
            <p:cNvCxnSpPr/>
            <p:nvPr/>
          </p:nvCxnSpPr>
          <p:spPr>
            <a:xfrm>
              <a:off x="8162459" y="1380634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8439483A-F510-4EE3-BDBC-6DFEFAECA4C3}"/>
                </a:ext>
              </a:extLst>
            </p:cNvPr>
            <p:cNvCxnSpPr/>
            <p:nvPr/>
          </p:nvCxnSpPr>
          <p:spPr>
            <a:xfrm>
              <a:off x="7239701" y="232340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58C4FC84-8B32-4881-AE24-0B6A158F1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907" y="3434457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3540D6FA-D6FD-485E-BDDE-EEB3FA26F213}"/>
                </a:ext>
              </a:extLst>
            </p:cNvPr>
            <p:cNvCxnSpPr/>
            <p:nvPr/>
          </p:nvCxnSpPr>
          <p:spPr>
            <a:xfrm>
              <a:off x="7244107" y="510737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034E878-6037-45AD-BE7D-3C634EFA9325}"/>
                </a:ext>
              </a:extLst>
            </p:cNvPr>
            <p:cNvCxnSpPr/>
            <p:nvPr/>
          </p:nvCxnSpPr>
          <p:spPr>
            <a:xfrm>
              <a:off x="7239701" y="1417752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6A7F07A0-9743-4AF1-B3BB-54B56EBB8D23}"/>
                </a:ext>
              </a:extLst>
            </p:cNvPr>
            <p:cNvCxnSpPr/>
            <p:nvPr/>
          </p:nvCxnSpPr>
          <p:spPr>
            <a:xfrm>
              <a:off x="8223080" y="413610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7D8FDF24-30C5-474E-9985-9635FC1DEF62}"/>
                </a:ext>
              </a:extLst>
            </p:cNvPr>
            <p:cNvCxnSpPr/>
            <p:nvPr/>
          </p:nvCxnSpPr>
          <p:spPr>
            <a:xfrm>
              <a:off x="9817100" y="253967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B7D5DFFE-548B-4831-8F40-B878325CCFC9}"/>
                </a:ext>
              </a:extLst>
            </p:cNvPr>
            <p:cNvCxnSpPr/>
            <p:nvPr/>
          </p:nvCxnSpPr>
          <p:spPr>
            <a:xfrm>
              <a:off x="8896279" y="248379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E7874A02-A64E-46A4-8686-42639C85270F}"/>
                </a:ext>
              </a:extLst>
            </p:cNvPr>
            <p:cNvCxnSpPr/>
            <p:nvPr/>
          </p:nvCxnSpPr>
          <p:spPr>
            <a:xfrm>
              <a:off x="8162459" y="2316906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03E12BBC-8E79-48A6-AD0F-B5C104BE9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3246" y="3386574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45B65A2E-1503-4E53-97C0-FEA3D97CD5B6}"/>
              </a:ext>
            </a:extLst>
          </p:cNvPr>
          <p:cNvSpPr txBox="1"/>
          <p:nvPr/>
        </p:nvSpPr>
        <p:spPr>
          <a:xfrm>
            <a:off x="7344697" y="599768"/>
            <a:ext cx="5676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BFS</a:t>
            </a:r>
            <a:r>
              <a:rPr lang="zh-CN" altLang="en-US" dirty="0"/>
              <a:t>整张图，所有的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map</a:t>
            </a:r>
            <a:r>
              <a:rPr lang="zh-CN" altLang="en-US" dirty="0"/>
              <a:t>中添加对于特定坐标获得邻居的函数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BFS</a:t>
            </a:r>
            <a:r>
              <a:rPr lang="zh-CN" altLang="en-US" dirty="0"/>
              <a:t>取结点并参考伪代码遍历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刷新所有的</a:t>
            </a:r>
            <a:r>
              <a:rPr lang="en-US" altLang="zh-CN" dirty="0"/>
              <a:t>Consumer</a:t>
            </a:r>
            <a:r>
              <a:rPr lang="zh-CN" altLang="en-US" dirty="0"/>
              <a:t>结点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调试的时候查看距离和方向的代码</a:t>
            </a:r>
            <a:r>
              <a:rPr lang="en-US" altLang="zh-CN" dirty="0"/>
              <a:t>test/show_map.py</a:t>
            </a:r>
            <a:endParaRPr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79B112B-A8B6-40E3-84A6-18395652AF1D}"/>
              </a:ext>
            </a:extLst>
          </p:cNvPr>
          <p:cNvGrpSpPr/>
          <p:nvPr/>
        </p:nvGrpSpPr>
        <p:grpSpPr>
          <a:xfrm>
            <a:off x="9724781" y="4624894"/>
            <a:ext cx="4877623" cy="2377788"/>
            <a:chOff x="9812107" y="4492136"/>
            <a:chExt cx="4877623" cy="2377788"/>
          </a:xfrm>
        </p:grpSpPr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54F0D9BA-3F0B-475E-B42E-15AB101E2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2107" y="4844356"/>
              <a:ext cx="4877623" cy="2025568"/>
            </a:xfrm>
            <a:prstGeom prst="rect">
              <a:avLst/>
            </a:prstGeom>
          </p:spPr>
        </p:pic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DD257C8-1EC4-4B44-B4B3-483FF6C835F7}"/>
                </a:ext>
              </a:extLst>
            </p:cNvPr>
            <p:cNvSpPr txBox="1"/>
            <p:nvPr/>
          </p:nvSpPr>
          <p:spPr>
            <a:xfrm>
              <a:off x="11134978" y="4492136"/>
              <a:ext cx="2629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Red Blob Games</a:t>
              </a:r>
              <a:r>
                <a:rPr lang="zh-CN" altLang="en-US" b="1" dirty="0"/>
                <a:t>伪代码</a:t>
              </a:r>
              <a:endParaRPr lang="zh-CN" altLang="en-US" dirty="0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0AFE9B73-627D-41AC-BA75-08C59B5B8305}"/>
              </a:ext>
            </a:extLst>
          </p:cNvPr>
          <p:cNvGrpSpPr/>
          <p:nvPr/>
        </p:nvGrpSpPr>
        <p:grpSpPr>
          <a:xfrm>
            <a:off x="5901037" y="3219061"/>
            <a:ext cx="2040160" cy="3593410"/>
            <a:chOff x="5900340" y="3262626"/>
            <a:chExt cx="2040160" cy="3593410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3DB2A122-EF16-4F8B-949E-0B26AD95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507" y="5416036"/>
              <a:ext cx="1449730" cy="1440000"/>
            </a:xfrm>
            <a:prstGeom prst="rect">
              <a:avLst/>
            </a:pr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DA5E30F0-8FF9-4D6B-A151-C9E1B977C554}"/>
                </a:ext>
              </a:extLst>
            </p:cNvPr>
            <p:cNvSpPr txBox="1"/>
            <p:nvPr/>
          </p:nvSpPr>
          <p:spPr>
            <a:xfrm>
              <a:off x="5900340" y="3262626"/>
              <a:ext cx="20401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Red Blob Games</a:t>
              </a:r>
              <a:r>
                <a:rPr lang="zh-CN" altLang="en-US" b="1" dirty="0"/>
                <a:t>示例</a:t>
              </a:r>
              <a:endParaRPr lang="zh-CN" altLang="en-US" dirty="0"/>
            </a:p>
          </p:txBody>
        </p:sp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B17ED42B-EF2F-478C-AA8B-2130ADA6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4507" y="3893658"/>
              <a:ext cx="1481891" cy="1440000"/>
            </a:xfrm>
            <a:prstGeom prst="rect">
              <a:avLst/>
            </a:prstGeom>
          </p:spPr>
        </p:pic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6A11947-B02B-43D6-AB45-4006D14FDBD2}"/>
              </a:ext>
            </a:extLst>
          </p:cNvPr>
          <p:cNvGrpSpPr/>
          <p:nvPr/>
        </p:nvGrpSpPr>
        <p:grpSpPr>
          <a:xfrm>
            <a:off x="7771947" y="3247327"/>
            <a:ext cx="2040160" cy="3755355"/>
            <a:chOff x="7771947" y="3247327"/>
            <a:chExt cx="2040160" cy="3755355"/>
          </a:xfrm>
        </p:grpSpPr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7D33E2FC-4CBF-4618-97E3-EBDFEE00C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7280" y="3916766"/>
              <a:ext cx="1391418" cy="3085916"/>
            </a:xfrm>
            <a:prstGeom prst="rect">
              <a:avLst/>
            </a:prstGeom>
          </p:spPr>
        </p:pic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7B32318-5040-49B7-9219-D1B6C6478689}"/>
                </a:ext>
              </a:extLst>
            </p:cNvPr>
            <p:cNvSpPr txBox="1"/>
            <p:nvPr/>
          </p:nvSpPr>
          <p:spPr>
            <a:xfrm>
              <a:off x="7771947" y="3247327"/>
              <a:ext cx="2040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我的调试输出</a:t>
              </a:r>
              <a:endParaRPr lang="zh-CN" altLang="en-US" dirty="0"/>
            </a:p>
          </p:txBody>
        </p:sp>
      </p:grp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DDB78992-C8B7-416B-8658-7D03AF7AF375}"/>
              </a:ext>
            </a:extLst>
          </p:cNvPr>
          <p:cNvCxnSpPr>
            <a:endCxn id="103" idx="0"/>
          </p:cNvCxnSpPr>
          <p:nvPr/>
        </p:nvCxnSpPr>
        <p:spPr>
          <a:xfrm flipH="1">
            <a:off x="8792027" y="2068289"/>
            <a:ext cx="932998" cy="11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4965CCE-743C-49CE-B62C-438D3BED9943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853922" y="1553233"/>
            <a:ext cx="1508379" cy="307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B36177A6-6C84-415E-8D03-8E09034E5A6A}"/>
              </a:ext>
            </a:extLst>
          </p:cNvPr>
          <p:cNvSpPr/>
          <p:nvPr/>
        </p:nvSpPr>
        <p:spPr>
          <a:xfrm>
            <a:off x="2076569" y="1720135"/>
            <a:ext cx="2092522" cy="21677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7852C78-237B-41D6-9EE6-983446E88B2F}"/>
              </a:ext>
            </a:extLst>
          </p:cNvPr>
          <p:cNvSpPr/>
          <p:nvPr/>
        </p:nvSpPr>
        <p:spPr>
          <a:xfrm>
            <a:off x="6419601" y="5380937"/>
            <a:ext cx="649306" cy="6726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EFF5B078-F40A-42CE-ABEB-314DF5EFCFE1}"/>
              </a:ext>
            </a:extLst>
          </p:cNvPr>
          <p:cNvCxnSpPr>
            <a:cxnSpLocks/>
            <a:stCxn id="112" idx="3"/>
            <a:endCxn id="121" idx="1"/>
          </p:cNvCxnSpPr>
          <p:nvPr/>
        </p:nvCxnSpPr>
        <p:spPr>
          <a:xfrm flipH="1">
            <a:off x="1391971" y="2803990"/>
            <a:ext cx="2777120" cy="4501933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C361912-E577-4FC4-94B3-E4CB8373B9E5}"/>
              </a:ext>
            </a:extLst>
          </p:cNvPr>
          <p:cNvCxnSpPr>
            <a:cxnSpLocks/>
            <a:stCxn id="114" idx="0"/>
            <a:endCxn id="121" idx="3"/>
          </p:cNvCxnSpPr>
          <p:nvPr/>
        </p:nvCxnSpPr>
        <p:spPr>
          <a:xfrm flipH="1">
            <a:off x="5761555" y="5380937"/>
            <a:ext cx="982699" cy="1924986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EEA2F36-DB4D-49D6-AD20-4AD58CFA5B08}"/>
              </a:ext>
            </a:extLst>
          </p:cNvPr>
          <p:cNvSpPr txBox="1"/>
          <p:nvPr/>
        </p:nvSpPr>
        <p:spPr>
          <a:xfrm>
            <a:off x="1391971" y="6982757"/>
            <a:ext cx="4369584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这里取值方向稍有差异的原因在于邻居遍历顺序不同，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r>
              <a:rPr lang="zh-CN" altLang="en-US" sz="1200" dirty="0"/>
              <a:t>我这里，上右下左。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</a:t>
            </a:r>
            <a:r>
              <a:rPr lang="zh-CN" altLang="en-US" sz="1200" dirty="0"/>
              <a:t>网站示例中，左在上之前，可能是左上右下。</a:t>
            </a:r>
          </a:p>
        </p:txBody>
      </p:sp>
    </p:spTree>
    <p:extLst>
      <p:ext uri="{BB962C8B-B14F-4D97-AF65-F5344CB8AC3E}">
        <p14:creationId xmlns:p14="http://schemas.microsoft.com/office/powerpoint/2010/main" val="1163939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4DE94-7300-4142-8A8F-750BDEFC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可视化结果对比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0BF3188-11CE-44D0-881B-370F38D0D8BF}"/>
              </a:ext>
            </a:extLst>
          </p:cNvPr>
          <p:cNvGrpSpPr/>
          <p:nvPr/>
        </p:nvGrpSpPr>
        <p:grpSpPr>
          <a:xfrm>
            <a:off x="-95745" y="1248866"/>
            <a:ext cx="12287745" cy="5096331"/>
            <a:chOff x="-107911" y="1515566"/>
            <a:chExt cx="12287745" cy="509633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9F1D482-C523-40C1-A7D2-C07BEAF096B4}"/>
                </a:ext>
              </a:extLst>
            </p:cNvPr>
            <p:cNvGrpSpPr/>
            <p:nvPr/>
          </p:nvGrpSpPr>
          <p:grpSpPr>
            <a:xfrm>
              <a:off x="1187656" y="1515566"/>
              <a:ext cx="3594537" cy="5096331"/>
              <a:chOff x="1035256" y="1515566"/>
              <a:chExt cx="3594537" cy="5096331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DF3EAA5-D8DF-4FBF-B397-EE4011025F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5256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407E3333-E0E4-428D-A632-D94B9A5D97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5734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78E38D-1012-45FF-9223-75BA9E3488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793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EED33B4F-62D6-433A-9A33-DD7E87871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6830" y="1515566"/>
                <a:ext cx="509832" cy="1325563"/>
              </a:xfrm>
              <a:prstGeom prst="rect">
                <a:avLst/>
              </a:prstGeom>
            </p:spPr>
          </p:pic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317F106-F82A-44C8-A737-8E2B022A8F15}"/>
                </a:ext>
              </a:extLst>
            </p:cNvPr>
            <p:cNvGrpSpPr/>
            <p:nvPr/>
          </p:nvGrpSpPr>
          <p:grpSpPr>
            <a:xfrm>
              <a:off x="4899177" y="1525295"/>
              <a:ext cx="3594537" cy="5086602"/>
              <a:chOff x="4810277" y="1525295"/>
              <a:chExt cx="3594537" cy="508660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F1C6C8A-19CB-400A-AA7F-79E8A6805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027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852AB432-657E-4833-BAD3-7DFC449D7CDB}"/>
                  </a:ext>
                </a:extLst>
              </p:cNvPr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6229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59C2715A-CD57-4385-9219-F1D0ADF1A9D1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85170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69AEA70E-93DF-4225-B7AC-3C47787FD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33279" y="1550988"/>
                <a:ext cx="519814" cy="1290141"/>
              </a:xfrm>
              <a:prstGeom prst="rect">
                <a:avLst/>
              </a:prstGeom>
            </p:spPr>
          </p:pic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278162-AECE-4592-AC91-CD73DFF0CF1A}"/>
                </a:ext>
              </a:extLst>
            </p:cNvPr>
            <p:cNvGrpSpPr/>
            <p:nvPr/>
          </p:nvGrpSpPr>
          <p:grpSpPr>
            <a:xfrm>
              <a:off x="8585297" y="1515566"/>
              <a:ext cx="3594537" cy="5096331"/>
              <a:chOff x="8585297" y="1515566"/>
              <a:chExt cx="3594537" cy="5096331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6D8A217-2B21-491A-A63A-26696AB22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8529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7C1EAD81-3D8E-4864-BF4B-774B603E7232}"/>
                  </a:ext>
                </a:extLst>
              </p:cNvPr>
              <p:cNvPicPr>
                <a:picLocks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25665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1C80F9C5-A206-4D99-8AC8-03D01ECAB989}"/>
                  </a:ext>
                </a:extLst>
              </p:cNvPr>
              <p:cNvPicPr>
                <a:picLocks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51532" y="151556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7453C402-19ED-4E37-BD1B-CD6916D24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86165" y="1550987"/>
                <a:ext cx="547287" cy="1234308"/>
              </a:xfrm>
              <a:prstGeom prst="rect">
                <a:avLst/>
              </a:prstGeom>
            </p:spPr>
          </p:pic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03B865D-B3A4-424C-BC77-2B5CAD09FC41}"/>
                </a:ext>
              </a:extLst>
            </p:cNvPr>
            <p:cNvSpPr txBox="1"/>
            <p:nvPr/>
          </p:nvSpPr>
          <p:spPr>
            <a:xfrm>
              <a:off x="-107911" y="1909961"/>
              <a:ext cx="2121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网站示例</a:t>
              </a:r>
              <a:r>
                <a:rPr lang="en-US" altLang="zh-CN" dirty="0"/>
                <a:t>/</a:t>
              </a:r>
            </a:p>
            <a:p>
              <a:r>
                <a:rPr lang="zh-CN" altLang="en-US" dirty="0"/>
                <a:t>输出</a:t>
              </a:r>
              <a:r>
                <a:rPr lang="en-US" altLang="zh-CN" dirty="0"/>
                <a:t>map</a:t>
              </a:r>
              <a:r>
                <a:rPr lang="zh-CN" altLang="en-US" dirty="0"/>
                <a:t>示例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953DA6B-B3C2-46E9-9DAB-1167056E69A0}"/>
                </a:ext>
              </a:extLst>
            </p:cNvPr>
            <p:cNvSpPr txBox="1"/>
            <p:nvPr/>
          </p:nvSpPr>
          <p:spPr>
            <a:xfrm>
              <a:off x="-107911" y="4255870"/>
              <a:ext cx="212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结果可视化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0DE2D004-0D02-4C9C-B8F3-D7936A09C4C9}"/>
              </a:ext>
            </a:extLst>
          </p:cNvPr>
          <p:cNvSpPr txBox="1"/>
          <p:nvPr/>
        </p:nvSpPr>
        <p:spPr>
          <a:xfrm>
            <a:off x="2285239" y="6345197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1CF682-6BD6-409F-B110-EA52D47147B8}"/>
              </a:ext>
            </a:extLst>
          </p:cNvPr>
          <p:cNvSpPr txBox="1"/>
          <p:nvPr/>
        </p:nvSpPr>
        <p:spPr>
          <a:xfrm>
            <a:off x="5465810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4D50034-F759-4ACD-A464-BF513F19ED5D}"/>
              </a:ext>
            </a:extLst>
          </p:cNvPr>
          <p:cNvSpPr txBox="1"/>
          <p:nvPr/>
        </p:nvSpPr>
        <p:spPr>
          <a:xfrm>
            <a:off x="9143672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AF9914D2-40EE-41F2-9295-9D914C8C462A}"/>
              </a:ext>
            </a:extLst>
          </p:cNvPr>
          <p:cNvSpPr/>
          <p:nvPr/>
        </p:nvSpPr>
        <p:spPr>
          <a:xfrm rot="16200000">
            <a:off x="8695062" y="-1615119"/>
            <a:ext cx="519814" cy="4937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7E3886E-82CA-49C8-B5FB-2DD352A70F14}"/>
              </a:ext>
            </a:extLst>
          </p:cNvPr>
          <p:cNvSpPr txBox="1"/>
          <p:nvPr/>
        </p:nvSpPr>
        <p:spPr>
          <a:xfrm>
            <a:off x="6728559" y="365125"/>
            <a:ext cx="47323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能够解决之前</a:t>
            </a:r>
            <a:r>
              <a:rPr lang="en-US" altLang="zh-CN" b="1" dirty="0">
                <a:solidFill>
                  <a:srgbClr val="FF0000"/>
                </a:solidFill>
              </a:rPr>
              <a:t>P24</a:t>
            </a:r>
            <a:r>
              <a:rPr lang="zh-CN" altLang="en-US" b="1" dirty="0">
                <a:solidFill>
                  <a:srgbClr val="FF0000"/>
                </a:solidFill>
              </a:rPr>
              <a:t>的穿透问题，往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移植吧</a:t>
            </a:r>
          </a:p>
        </p:txBody>
      </p:sp>
    </p:spTree>
    <p:extLst>
      <p:ext uri="{BB962C8B-B14F-4D97-AF65-F5344CB8AC3E}">
        <p14:creationId xmlns:p14="http://schemas.microsoft.com/office/powerpoint/2010/main" val="8614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664738"/>
              </p:ext>
            </p:extLst>
          </p:nvPr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32922"/>
              </p:ext>
            </p:extLst>
          </p:nvPr>
        </p:nvGraphicFramePr>
        <p:xfrm>
          <a:off x="7014060" y="4435087"/>
          <a:ext cx="4209196" cy="9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name="Equation" r:id="rId6" imgW="3403440" imgH="787320" progId="Equation.DSMT4">
                  <p:embed/>
                </p:oleObj>
              </mc:Choice>
              <mc:Fallback>
                <p:oleObj name="Equation" r:id="rId6" imgW="34034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4060" y="4435087"/>
                        <a:ext cx="4209196" cy="99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9BC9749F-BAD3-407B-BD68-87D26866879F}"/>
              </a:ext>
            </a:extLst>
          </p:cNvPr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916480"/>
                </p:ext>
              </p:extLst>
            </p:nvPr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7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3DB8DFB-E2CE-4EB3-B75C-4CF41379BCBD}"/>
                </a:ext>
              </a:extLst>
            </p:cNvPr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B8803B6-627E-475E-8957-97B2F502A6E3}"/>
                </a:ext>
              </a:extLst>
            </p:cNvPr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A4130FC-D54E-4CC6-BC38-4A8213468ED4}"/>
                </a:ext>
              </a:extLst>
            </p:cNvPr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2BE0BB1-6646-4FF0-9B46-9C913684A973}"/>
                </a:ext>
              </a:extLst>
            </p:cNvPr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88A39A6-F8BB-4426-8A29-62BD18558C88}"/>
                </a:ext>
              </a:extLst>
            </p:cNvPr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D06848-16A4-47D7-B7BE-32A30F295BDB}"/>
                </a:ext>
              </a:extLst>
            </p:cNvPr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7E250E4-4F38-4B9E-9247-31999DEEF01A}"/>
                </a:ext>
              </a:extLst>
            </p:cNvPr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5717C58-69A0-4F91-AB25-00E737DE7422}"/>
                </a:ext>
              </a:extLst>
            </p:cNvPr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8C399C5-E575-4D4B-B7E7-A9D636F6FFC7}"/>
                </a:ext>
              </a:extLst>
            </p:cNvPr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40EA388-1B66-4E85-B31B-099445B78DD4}"/>
                </a:ext>
              </a:extLst>
            </p:cNvPr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9F6151B-7340-4231-A55C-15A1BAF5C53B}"/>
                </a:ext>
              </a:extLst>
            </p:cNvPr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2120E71-EF02-4FB8-880E-80AAF375ED1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54259C5-892D-4ADA-80B7-D6EA40BD9CF0}"/>
                </a:ext>
              </a:extLst>
            </p:cNvPr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6698C2C-48C0-4B06-9A05-E88F819CD6C4}"/>
                </a:ext>
              </a:extLst>
            </p:cNvPr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8612CF3-0D8B-449B-B285-3DC5B408FF70}"/>
                </a:ext>
              </a:extLst>
            </p:cNvPr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>
            <a:extLst>
              <a:ext uri="{FF2B5EF4-FFF2-40B4-BE49-F238E27FC236}">
                <a16:creationId xmlns:a16="http://schemas.microsoft.com/office/drawing/2014/main" id="{44DF982A-D1C3-461F-91EC-12CF3A40F856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2D72CB7-6191-412B-B9DE-34F55D19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459307"/>
              </p:ext>
            </p:extLst>
          </p:nvPr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" name="Equation" r:id="rId11" imgW="2108160" imgH="164880" progId="Equation.DSMT4">
                  <p:embed/>
                </p:oleObj>
              </mc:Choice>
              <mc:Fallback>
                <p:oleObj name="Equation" r:id="rId11" imgW="21081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  <p:extLst>
      <p:ext uri="{BB962C8B-B14F-4D97-AF65-F5344CB8AC3E}">
        <p14:creationId xmlns:p14="http://schemas.microsoft.com/office/powerpoint/2010/main" val="338065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BA1ACE-8560-4408-BF1C-EAE8FA86E54F}"/>
              </a:ext>
            </a:extLst>
          </p:cNvPr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C4649FB-CC6F-4313-ACCB-1589BA5FDF8E}"/>
                </a:ext>
              </a:extLst>
            </p:cNvPr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0B0555-C3AE-414B-AE15-BBD3346FBDA8}"/>
                </a:ext>
              </a:extLst>
            </p:cNvPr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FF7D52-54D9-4660-A683-B1C2EDC7E9E6}"/>
                </a:ext>
              </a:extLst>
            </p:cNvPr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981782-2A3A-4D1C-B6A9-B1E6D4031E2A}"/>
                </a:ext>
              </a:extLst>
            </p:cNvPr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AF47FD-1243-486B-AC1B-928775E0CCB7}"/>
                </a:ext>
              </a:extLst>
            </p:cNvPr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BD42FD8-A4C5-414E-BD50-34276783C2EC}"/>
                </a:ext>
              </a:extLst>
            </p:cNvPr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00421A3-FBC7-4D8F-949C-D38B0685232D}"/>
                </a:ext>
              </a:extLst>
            </p:cNvPr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20A43D-AB50-4109-AA44-3E5FC17B6AE9}"/>
                </a:ext>
              </a:extLst>
            </p:cNvPr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5FAB2F4-0F5D-4692-BDBE-650ECC2A4E65}"/>
                </a:ext>
              </a:extLst>
            </p:cNvPr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E32C50-0BD6-405A-B8F8-D3220ED820BC}"/>
                </a:ext>
              </a:extLst>
            </p:cNvPr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451365-E195-482A-9B46-B5740EC7BAA8}"/>
                </a:ext>
              </a:extLst>
            </p:cNvPr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4C1684-3DDC-4CE3-BEA9-2C6560BD12DC}"/>
                </a:ext>
              </a:extLst>
            </p:cNvPr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F62AA9-F047-4881-A778-AC76DC9EC79B}"/>
                </a:ext>
              </a:extLst>
            </p:cNvPr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1C1BF9-66F0-4FFD-90F8-CECBE92CF102}"/>
                </a:ext>
              </a:extLst>
            </p:cNvPr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325E7-1366-411C-B5BF-4CA23EC8BA80}"/>
                </a:ext>
              </a:extLst>
            </p:cNvPr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4C4D57E-3239-48EE-93D5-6043E1940515}"/>
                </a:ext>
              </a:extLst>
            </p:cNvPr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1976014-844C-4439-81FF-D8F7B594B13E}"/>
                </a:ext>
              </a:extLst>
            </p:cNvPr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6C50E26-92E0-4B49-943B-23574B5392C3}"/>
                </a:ext>
              </a:extLst>
            </p:cNvPr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2FE9A4B-2506-4451-8CEE-8502F9E5D55F}"/>
                </a:ext>
              </a:extLst>
            </p:cNvPr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0AA383-9ADA-4037-B5A2-E01DF296EBA5}"/>
                </a:ext>
              </a:extLst>
            </p:cNvPr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A35DFC7-7C4D-4141-BBAE-10DAFAB5D6BA}"/>
                </a:ext>
              </a:extLst>
            </p:cNvPr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3BDCB3-756E-450B-BC2E-4C247D098FC9}"/>
                </a:ext>
              </a:extLst>
            </p:cNvPr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8770F78-7FDC-4D40-AA12-7BBC05B4B371}"/>
                </a:ext>
              </a:extLst>
            </p:cNvPr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A239B30-DC23-4929-9738-6A4227D9C8FD}"/>
                </a:ext>
              </a:extLst>
            </p:cNvPr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46619BF-F7F5-47F3-83FA-7B62CA88D23F}"/>
                </a:ext>
              </a:extLst>
            </p:cNvPr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2C6E38D-3EA7-4021-A6E9-37C1E3FBEB4A}"/>
                </a:ext>
              </a:extLst>
            </p:cNvPr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9ECA905-4B0B-411D-A4AC-4A0C6D577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7F9D340-27E4-4ED5-9E17-8CF9F8667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514BAC4-01F9-4CA6-8310-6D51FE91852D}"/>
                </a:ext>
              </a:extLst>
            </p:cNvPr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2283C59-4A59-4A65-B63C-1622C85F0B02}"/>
                </a:ext>
              </a:extLst>
            </p:cNvPr>
            <p:cNvCxnSpPr>
              <a:cxnSpLocks/>
            </p:cNvCxnSpPr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F13C4DE-0CDD-47A5-8F75-659A744938AF}"/>
              </a:ext>
            </a:extLst>
          </p:cNvPr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EACA0-1724-4BF0-81E9-3D966921FC6B}"/>
              </a:ext>
            </a:extLst>
          </p:cNvPr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FD0E9F-81D7-4FC0-B24C-495824904C53}"/>
              </a:ext>
            </a:extLst>
          </p:cNvPr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9F76D6-06E3-4589-9C67-B5F3AA955E6A}"/>
              </a:ext>
            </a:extLst>
          </p:cNvPr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A1A50F-BFBD-44BB-9D1E-D72DC90D9F3A}"/>
              </a:ext>
            </a:extLst>
          </p:cNvPr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C976E1-2785-48EF-86BE-E33F10DB6DD5}"/>
              </a:ext>
            </a:extLst>
          </p:cNvPr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C50D43-6839-43E4-A6FB-B5CED72761DD}"/>
              </a:ext>
            </a:extLst>
          </p:cNvPr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C52330-64A5-4A59-9824-8028387F229E}"/>
              </a:ext>
            </a:extLst>
          </p:cNvPr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F518FB-B50C-48AF-BAA5-427E5EAD95CD}"/>
              </a:ext>
            </a:extLst>
          </p:cNvPr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B43CB1-570F-4742-94C0-109D8BFEDDD6}"/>
              </a:ext>
            </a:extLst>
          </p:cNvPr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677889-F7EF-40C9-A555-1E18196E566B}"/>
              </a:ext>
            </a:extLst>
          </p:cNvPr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665F7-92D0-4E46-9F2D-04BF276E2843}"/>
              </a:ext>
            </a:extLst>
          </p:cNvPr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80AF3A-C1E0-4237-B039-A6FFD92B3067}"/>
              </a:ext>
            </a:extLst>
          </p:cNvPr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86469E-56B5-4BB4-A56B-62922392BA61}"/>
              </a:ext>
            </a:extLst>
          </p:cNvPr>
          <p:cNvCxnSpPr>
            <a:cxnSpLocks/>
          </p:cNvCxnSpPr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97274A-8C01-467A-9FBD-8E83BE77A38E}"/>
              </a:ext>
            </a:extLst>
          </p:cNvPr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4C7F6F-81E6-4E8F-8ED4-CE5EE0C26F6D}"/>
              </a:ext>
            </a:extLst>
          </p:cNvPr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8A79687-D945-4963-9B12-12E87F1A95E2}"/>
              </a:ext>
            </a:extLst>
          </p:cNvPr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E31934-885A-4938-B102-D77AF7CCEB69}"/>
              </a:ext>
            </a:extLst>
          </p:cNvPr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D7B76E-073A-4180-AFFA-B2766A6210E4}"/>
              </a:ext>
            </a:extLst>
          </p:cNvPr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F59857C-35E5-4B68-B2F8-EB71552AEE90}"/>
              </a:ext>
            </a:extLst>
          </p:cNvPr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A831B3-31EF-46A3-9E13-C18DBAB7D9A0}"/>
              </a:ext>
            </a:extLst>
          </p:cNvPr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93B8C9C-9D38-4DCC-9604-45305A15D84B}"/>
              </a:ext>
            </a:extLst>
          </p:cNvPr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D7A61E-A24D-4625-B4A0-2D442C36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27E8DDCF-ED99-4BF1-8614-790BAFE768C1}"/>
              </a:ext>
            </a:extLst>
          </p:cNvPr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6F49D1-E1E5-47AE-BE0A-1D5025272242}"/>
              </a:ext>
            </a:extLst>
          </p:cNvPr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0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CDC75-7DA8-47A8-BB9B-FBE1A034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52937-56B5-4BC5-8D64-4E211403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68F303-41DB-4AF1-A438-22280B73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5C97AE-5DAF-4BC9-A2F7-03C3E196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5D365A-C08E-4CB6-8396-B7D15557E62D}"/>
              </a:ext>
            </a:extLst>
          </p:cNvPr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83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2929</Words>
  <Application>Microsoft Office PowerPoint</Application>
  <PresentationFormat>宽屏</PresentationFormat>
  <Paragraphs>592</Paragraphs>
  <Slides>27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错误现象</vt:lpstr>
      <vt:lpstr>Python代码重构</vt:lpstr>
      <vt:lpstr>BFS预期结果与实现思路</vt:lpstr>
      <vt:lpstr>可视化结果对比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299</cp:revision>
  <dcterms:created xsi:type="dcterms:W3CDTF">2023-12-02T01:59:00Z</dcterms:created>
  <dcterms:modified xsi:type="dcterms:W3CDTF">2023-12-24T14:26:50Z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2052-12.1.0.15712</vt:lpwstr>
  </property>
</Properties>
</file>