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59" r:id="rId8"/>
    <p:sldId id="262" r:id="rId9"/>
    <p:sldId id="265" r:id="rId10"/>
    <p:sldId id="264" r:id="rId11"/>
    <p:sldId id="268" r:id="rId12"/>
    <p:sldId id="263" r:id="rId13"/>
    <p:sldId id="270" r:id="rId14"/>
    <p:sldId id="267" r:id="rId15"/>
    <p:sldId id="266" r:id="rId16"/>
    <p:sldId id="269" r:id="rId17"/>
    <p:sldId id="272" r:id="rId18"/>
    <p:sldId id="271" r:id="rId19"/>
    <p:sldId id="277" r:id="rId20"/>
    <p:sldId id="273" r:id="rId21"/>
    <p:sldId id="274" r:id="rId22"/>
    <p:sldId id="278" r:id="rId23"/>
    <p:sldId id="279" r:id="rId24"/>
    <p:sldId id="281" r:id="rId25"/>
    <p:sldId id="282" r:id="rId26"/>
    <p:sldId id="283" r:id="rId27"/>
    <p:sldId id="280" r:id="rId28"/>
    <p:sldId id="275" r:id="rId29"/>
    <p:sldId id="284" r:id="rId30"/>
    <p:sldId id="285" r:id="rId31"/>
    <p:sldId id="287" r:id="rId32"/>
    <p:sldId id="286" r:id="rId33"/>
    <p:sldId id="289" r:id="rId34"/>
    <p:sldId id="290" r:id="rId35"/>
    <p:sldId id="295" r:id="rId36"/>
    <p:sldId id="288" r:id="rId37"/>
    <p:sldId id="291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600" autoAdjust="0"/>
  </p:normalViewPr>
  <p:slideViewPr>
    <p:cSldViewPr snapToGrid="0">
      <p:cViewPr>
        <p:scale>
          <a:sx n="75" d="100"/>
          <a:sy n="75" d="100"/>
        </p:scale>
        <p:origin x="300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6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  <a:endParaRPr lang="en-US" altLang="zh-CN" dirty="0"/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  <a:endParaRPr lang="en-US" altLang="zh-CN" dirty="0"/>
          </a:p>
          <a:p>
            <a:r>
              <a:rPr lang="en-US" altLang="zh-CN" dirty="0"/>
              <a:t>Notebook : main10_map_dijkstra_visualization_test.ipynb</a:t>
            </a:r>
            <a:endParaRPr lang="en-US" altLang="zh-CN" dirty="0"/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main11_map_BFS_early_stop_visualization_test.ipynb</a:t>
            </a:r>
            <a:endParaRPr lang="zh-CN" altLang="en-US"/>
          </a:p>
          <a:p>
            <a:r>
              <a:rPr lang="zh-CN" altLang="en-US"/>
              <a:t>main12_map_dijkstra_early_stop_test.ipynb</a:t>
            </a:r>
            <a:endParaRPr lang="zh-CN" altLang="en-US"/>
          </a:p>
          <a:p>
            <a:r>
              <a:rPr lang="zh-CN" altLang="en-US"/>
              <a:t>main11_12_test_big_map.ipynb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edblobgames.com/pathfinding/a-star/introduction.html" TargetMode="External"/><Relationship Id="rId1" Type="http://schemas.openxmlformats.org/officeDocument/2006/relationships/hyperlink" Target="https://www.bilibili.com/video/BV1bv411y79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10" Type="http://schemas.openxmlformats.org/officeDocument/2006/relationships/tags" Target="../tags/tag39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7.png"/><Relationship Id="rId7" Type="http://schemas.openxmlformats.org/officeDocument/2006/relationships/tags" Target="../tags/tag44.xml"/><Relationship Id="rId6" Type="http://schemas.openxmlformats.org/officeDocument/2006/relationships/image" Target="../media/image45.png"/><Relationship Id="rId5" Type="http://schemas.openxmlformats.org/officeDocument/2006/relationships/tags" Target="../tags/tag43.xml"/><Relationship Id="rId40" Type="http://schemas.openxmlformats.org/officeDocument/2006/relationships/notesSlide" Target="../notesSlides/notesSlide9.xml"/><Relationship Id="rId4" Type="http://schemas.openxmlformats.org/officeDocument/2006/relationships/tags" Target="../tags/tag42.xml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61.xml"/><Relationship Id="rId37" Type="http://schemas.openxmlformats.org/officeDocument/2006/relationships/tags" Target="../tags/tag60.xml"/><Relationship Id="rId36" Type="http://schemas.openxmlformats.org/officeDocument/2006/relationships/image" Target="../media/image66.png"/><Relationship Id="rId35" Type="http://schemas.openxmlformats.org/officeDocument/2006/relationships/tags" Target="../tags/tag59.xml"/><Relationship Id="rId34" Type="http://schemas.openxmlformats.org/officeDocument/2006/relationships/image" Target="../media/image65.png"/><Relationship Id="rId33" Type="http://schemas.openxmlformats.org/officeDocument/2006/relationships/tags" Target="../tags/tag58.xml"/><Relationship Id="rId32" Type="http://schemas.openxmlformats.org/officeDocument/2006/relationships/image" Target="../media/image64.png"/><Relationship Id="rId31" Type="http://schemas.openxmlformats.org/officeDocument/2006/relationships/tags" Target="../tags/tag57.xml"/><Relationship Id="rId30" Type="http://schemas.openxmlformats.org/officeDocument/2006/relationships/image" Target="../media/image63.png"/><Relationship Id="rId3" Type="http://schemas.openxmlformats.org/officeDocument/2006/relationships/tags" Target="../tags/tag41.xml"/><Relationship Id="rId29" Type="http://schemas.openxmlformats.org/officeDocument/2006/relationships/tags" Target="../tags/tag56.xml"/><Relationship Id="rId28" Type="http://schemas.openxmlformats.org/officeDocument/2006/relationships/image" Target="../media/image62.png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image" Target="../media/image61.png"/><Relationship Id="rId24" Type="http://schemas.openxmlformats.org/officeDocument/2006/relationships/tags" Target="../tags/tag53.xml"/><Relationship Id="rId23" Type="http://schemas.openxmlformats.org/officeDocument/2006/relationships/image" Target="../media/image60.png"/><Relationship Id="rId22" Type="http://schemas.openxmlformats.org/officeDocument/2006/relationships/tags" Target="../tags/tag52.xml"/><Relationship Id="rId21" Type="http://schemas.openxmlformats.org/officeDocument/2006/relationships/image" Target="../media/image59.png"/><Relationship Id="rId20" Type="http://schemas.openxmlformats.org/officeDocument/2006/relationships/tags" Target="../tags/tag51.xml"/><Relationship Id="rId2" Type="http://schemas.openxmlformats.org/officeDocument/2006/relationships/image" Target="../media/image38.png"/><Relationship Id="rId19" Type="http://schemas.openxmlformats.org/officeDocument/2006/relationships/tags" Target="../tags/tag50.xml"/><Relationship Id="rId18" Type="http://schemas.openxmlformats.org/officeDocument/2006/relationships/image" Target="../media/image58.png"/><Relationship Id="rId17" Type="http://schemas.openxmlformats.org/officeDocument/2006/relationships/tags" Target="../tags/tag49.xml"/><Relationship Id="rId16" Type="http://schemas.openxmlformats.org/officeDocument/2006/relationships/image" Target="../media/image57.png"/><Relationship Id="rId15" Type="http://schemas.openxmlformats.org/officeDocument/2006/relationships/tags" Target="../tags/tag48.xml"/><Relationship Id="rId14" Type="http://schemas.openxmlformats.org/officeDocument/2006/relationships/image" Target="../media/image56.png"/><Relationship Id="rId13" Type="http://schemas.openxmlformats.org/officeDocument/2006/relationships/tags" Target="../tags/tag47.xml"/><Relationship Id="rId12" Type="http://schemas.openxmlformats.org/officeDocument/2006/relationships/image" Target="../media/image55.png"/><Relationship Id="rId11" Type="http://schemas.openxmlformats.org/officeDocument/2006/relationships/tags" Target="../tags/tag46.xml"/><Relationship Id="rId10" Type="http://schemas.openxmlformats.org/officeDocument/2006/relationships/image" Target="../media/image54.png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2 3 3 0 1 0 0 2 0 1 3 0</a:t>
            </a:r>
            <a:endParaRPr lang="en-US" altLang="zh-CN" dirty="0"/>
          </a:p>
          <a:p>
            <a:r>
              <a:rPr lang="en-US" altLang="zh-CN" dirty="0"/>
              <a:t>2 0 1 1 1 0</a:t>
            </a:r>
            <a:endParaRPr lang="en-US" altLang="zh-CN" dirty="0"/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  <a:endParaRPr lang="zh-CN" altLang="en-US" dirty="0"/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2 3 2 0 2 0 1 3 0</a:t>
            </a:r>
            <a:endParaRPr lang="en-US" altLang="zh-CN" dirty="0"/>
          </a:p>
          <a:p>
            <a:r>
              <a:rPr lang="en-US" altLang="zh-CN" dirty="0"/>
              <a:t>2 0 1 1 1 0</a:t>
            </a:r>
            <a:endParaRPr lang="en-US" altLang="zh-CN" dirty="0"/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  <a:endParaRPr lang="zh-CN" altLang="en-US" dirty="0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/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  <a:endParaRPr lang="en-US" altLang="zh-CN" dirty="0"/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  <a:endParaRPr lang="zh-CN" altLang="en-US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  <a:endParaRPr lang="en-US" altLang="zh-CN" dirty="0"/>
          </a:p>
          <a:p>
            <a:r>
              <a:rPr lang="en-US" altLang="zh-CN" dirty="0"/>
              <a:t>2 3 2 0 1 0 1 3 0</a:t>
            </a:r>
            <a:endParaRPr lang="en-US" altLang="zh-CN" dirty="0"/>
          </a:p>
          <a:p>
            <a:r>
              <a:rPr lang="en-US" altLang="zh-CN" dirty="0"/>
              <a:t>2 2 2 0 2 0 0 4 0 </a:t>
            </a:r>
            <a:endParaRPr lang="en-US" altLang="zh-CN" dirty="0"/>
          </a:p>
          <a:p>
            <a:r>
              <a:rPr lang="en-US" altLang="zh-CN" dirty="0"/>
              <a:t>1 2 1 0 3 0</a:t>
            </a:r>
            <a:endParaRPr lang="en-US" altLang="zh-CN" dirty="0"/>
          </a:p>
          <a:p>
            <a:r>
              <a:rPr lang="en-US" altLang="zh-CN" dirty="0"/>
              <a:t>1 0 1 1 1 0</a:t>
            </a:r>
            <a:endParaRPr lang="en-US" altLang="zh-CN" dirty="0"/>
          </a:p>
          <a:p>
            <a:r>
              <a:rPr lang="en-US" altLang="zh-CN" dirty="0"/>
              <a:t>3 2 1 1 2 0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1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2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en-US" altLang="zh-CN" dirty="0"/>
            </a:p>
            <a:p>
              <a:r>
                <a:rPr lang="en-US" altLang="zh-CN" dirty="0"/>
                <a:t>2 3 2 1 3 0 0 1 0</a:t>
              </a:r>
              <a:endParaRPr lang="en-US" altLang="zh-CN" dirty="0"/>
            </a:p>
            <a:p>
              <a:r>
                <a:rPr lang="en-US" altLang="zh-CN" dirty="0"/>
                <a:t>2 1 2 1 2 0 0 2 0</a:t>
              </a:r>
              <a:endParaRPr lang="en-US" altLang="zh-CN" dirty="0"/>
            </a:p>
            <a:p>
              <a:r>
                <a:rPr lang="en-US" altLang="zh-CN" dirty="0"/>
                <a:t>0 1 1 1 1 0</a:t>
              </a:r>
              <a:endParaRPr lang="en-US" altLang="zh-CN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  <a:endParaRPr lang="zh-CN" altLang="en-US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  <a:endParaRPr lang="en-US" altLang="zh-CN" dirty="0"/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1" imgW="104546400" imgH="9448800" progId="Equation.DSMT4">
                  <p:embed/>
                </p:oleObj>
              </mc:Choice>
              <mc:Fallback>
                <p:oleObj name="Equation" r:id="rId1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3" imgW="81686400" imgH="18897600" progId="Equation.DSMT4">
                  <p:embed/>
                </p:oleObj>
              </mc:Choice>
              <mc:Fallback>
                <p:oleObj name="Equation" r:id="rId3" imgW="81686400" imgH="1889760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" name="Equation" r:id="rId5" imgW="8839200" imgH="5181600" progId="Equation.DSMT4">
                    <p:embed/>
                  </p:oleObj>
                </mc:Choice>
                <mc:Fallback>
                  <p:oleObj name="Equation" r:id="rId5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Equation" r:id="rId8" imgW="50596800" imgH="3962400" progId="Equation.DSMT4">
                  <p:embed/>
                </p:oleObj>
              </mc:Choice>
              <mc:Fallback>
                <p:oleObj name="Equation" r:id="rId8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  <a:endParaRPr lang="zh-CN" alt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  <a:endParaRPr lang="zh-CN" altLang="en-US" dirty="0"/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BFS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ym typeface="+mn-ea"/>
              </a:rPr>
              <a:t>Dijkstra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</a:t>
            </a:r>
            <a:r>
              <a:rPr lang="zh-CN" altLang="en-US"/>
              <a:t>更好了。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26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</a:t>
              </a:r>
              <a:r>
                <a:rPr lang="zh-CN" altLang="en-US"/>
                <a:t>重复计算</a:t>
              </a: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37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38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暂时无法提交，不知道</a:t>
            </a:r>
            <a:r>
              <a:rPr lang="zh-CN" altLang="en-US"/>
              <a:t>为何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贪婪策略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  <a:endParaRPr lang="zh-CN" altLang="en-US" dirty="0"/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  <a:endParaRPr lang="zh-CN" altLang="en-US" dirty="0"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4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5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6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7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8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9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0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1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2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3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4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25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6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27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28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29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0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1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3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3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3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3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2 3 3 0 1 0 0 2 0 1 3 0</a:t>
            </a:r>
            <a:endParaRPr lang="en-US" altLang="zh-CN" dirty="0"/>
          </a:p>
          <a:p>
            <a:r>
              <a:rPr lang="en-US" altLang="zh-CN" dirty="0"/>
              <a:t>0 3 1 1 1 0</a:t>
            </a:r>
            <a:endParaRPr lang="en-US" altLang="zh-CN" dirty="0"/>
          </a:p>
          <a:p>
            <a:r>
              <a:rPr lang="en-US" altLang="zh-CN" dirty="0"/>
              <a:t>3 3 1 1 2 0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MzEwNTM5NzYwMDRjMzkwZTVkZjY2ODkwMGIxNGU0OTU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6391</Words>
  <Application>WPS 演示</Application>
  <PresentationFormat>宽屏</PresentationFormat>
  <Paragraphs>1078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Equation.DSMT4</vt:lpstr>
      <vt:lpstr>Equation.DSMT4</vt:lpstr>
      <vt:lpstr>Equation.DSMT4</vt:lpstr>
      <vt:lpstr>Equation.DSMT4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BFS贪婪策略</vt:lpstr>
      <vt:lpstr>A*算法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55459</cp:lastModifiedBy>
  <cp:revision>360</cp:revision>
  <dcterms:created xsi:type="dcterms:W3CDTF">2023-12-02T01:59:00Z</dcterms:created>
  <dcterms:modified xsi:type="dcterms:W3CDTF">2023-12-31T10:43:31Z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