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0C6C2-3958-47C3-ACFB-6BBD0625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B6CD36-A37F-4781-8F86-23510154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A1A5F7-48D7-4841-949A-9173D5D2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7C4A-9026-4220-820D-80F64390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63C2C-ED60-4F58-8EB7-7821BCC2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4AA54-2D1F-43C4-99BE-3F13D3AA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2736E8-0564-4520-A747-E109E8EC0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BD4D8-AF20-47B5-ADFE-BBE68D11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C86300-4318-4CD5-A612-5612CDD7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021E0-F7BA-4B89-B5C4-3BED1157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C6E1AB-1947-4DBC-BEA7-793C05ABB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680F53-092C-4DE1-9CDB-1C2AFF66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ECF24-91D5-4D1A-88EF-1BA6E478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18C06D-8608-453B-B42D-E86523FD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D1B09-7F75-4CB1-A5B5-F8D2E56D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5C4C2-DB34-4789-AE55-983CB863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DDA2BF-B331-4325-80F7-5DAA79C2A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4A952-8B75-4CD0-997A-AD73314A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7D4083-4E60-474D-A447-788EF330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8CB5A-0619-4916-B66E-365CB1D7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6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9E18E-CCC1-427F-A3A9-14C9BB0A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33238-66EA-4E86-ADEA-9F6EBA469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ACEA8-7CF0-4450-BD20-B683FA5D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21F7CC-F0FB-476C-8C22-140EF290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A0B8D-0A82-4A8A-BF89-204FA703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0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B23FB-D6CF-4040-B71F-274FCB90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36AA1-1554-4DDB-8DC7-795996FB4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BD6D8-B496-4D62-88B8-30D8841F8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0F17B-9C70-43BE-AEFF-D40798A10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442AB-1D9E-428A-9B1D-DDBFCF6B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36BEC-39CD-4092-A40C-A82BD808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51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F1067-C17C-4A43-951B-A99B0016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64BDC5-F1DB-4BE1-B95C-959AEC365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C81C9A-35D3-4494-A501-00AC00226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778AE1-6A9D-41AF-8CDE-539FFF235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DFEC4-7535-4D2B-B9FA-D77607EE8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D02777-711B-4F1B-9AEF-1202BBE3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CA7FFB-8BE4-47A9-A049-1F58BA19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FD0496-B0BD-4611-9F82-9ED4682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216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3C7CD-9D15-456C-B176-2245344B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309272-3344-4B32-B8D6-08E91421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7E67B-9358-4A6C-9743-195A9E58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C57648-9150-468C-BCD7-E09D202A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13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AE3837-8DC5-4F58-9163-C1690540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AB22B9-CEB6-4FEC-8087-3983D68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752935-4F64-494B-B7CA-7CFC15D9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09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3F047-FD37-4663-8908-FED6CDCB5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9EC64-902E-4B4B-B520-9E0179BBC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9FD638-4D63-4296-8B0E-0B2CFF8FF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CABA4-2F63-4C07-A744-B813B747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17301-E234-4EB2-800F-18A47820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A87C3-E5D7-4E5A-B576-78971252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9B1B3-414A-45E7-95FC-C8549D82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5D3B06-C07E-4F6F-8672-2ACD075B7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091543-CC10-4080-B362-4731A33C8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FD591-CA66-44F7-BBFB-B29C47C08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43F27B-4032-4F4A-AAD3-7941F157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646D74-310F-40A1-AB76-83CF0785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32F8DC-5EDF-4E59-9203-36CC3F7F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4C67C-19A9-4C92-98E0-9DF63C964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205B7-3113-40A3-87A9-8ED48322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  <a:t>2023/12/2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C8E89-D632-41BE-AC1F-F370EEDC0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E1F632-17F6-40C5-988E-765F769B9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6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15538-FE46-4F25-A6E9-1EA76E32F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2D6F0-26B4-4E0D-B001-4EA1D74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475DB3-395E-4251-9F1F-228C46B68608}"/>
              </a:ext>
            </a:extLst>
          </p:cNvPr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ABEC6E0-9E95-4E1C-A0E1-3605D7672E2F}"/>
                </a:ext>
              </a:extLst>
            </p:cNvPr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2841ECF-0320-48A0-AD37-1C548E21BFB5}"/>
                </a:ext>
              </a:extLst>
            </p:cNvPr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N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M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3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j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F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F2B7D71-7AC7-49FF-AE5C-157365DEFE3C}"/>
              </a:ext>
            </a:extLst>
          </p:cNvPr>
          <p:cNvGrpSpPr/>
          <p:nvPr/>
        </p:nvGrpSpPr>
        <p:grpSpPr>
          <a:xfrm>
            <a:off x="1044100" y="4840785"/>
            <a:ext cx="11691000" cy="1836498"/>
            <a:chOff x="1031400" y="4405684"/>
            <a:chExt cx="11691000" cy="1836498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0A96A5-B73B-4656-8A25-F3ECE29A59D3}"/>
                </a:ext>
              </a:extLst>
            </p:cNvPr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</a:p>
            <a:p>
              <a:r>
                <a:rPr lang="en-US" altLang="zh-CN" dirty="0"/>
                <a:t>2 3 2 1 3 0 0 1 0</a:t>
              </a:r>
            </a:p>
            <a:p>
              <a:r>
                <a:rPr lang="en-US" altLang="zh-CN" dirty="0"/>
                <a:t>2 1 2 1 2 0 0 2 0</a:t>
              </a:r>
            </a:p>
            <a:p>
              <a:r>
                <a:rPr lang="en-US" altLang="zh-CN" dirty="0"/>
                <a:t>0 1 1 1 1 0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3B60010-7EA3-4C18-B48A-1CE62E1195EA}"/>
                </a:ext>
              </a:extLst>
            </p:cNvPr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T+2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 0≤T≤N2-M-1 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A024871-DA3C-4266-8210-E167696CB25A}"/>
                </a:ext>
              </a:extLst>
            </p:cNvPr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 T</a:t>
              </a: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 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C49BFE39-2BBC-4826-AAAB-C55ABB6875C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25A3A537-6D2D-4B49-A3C3-34906976B017}"/>
              </a:ext>
            </a:extLst>
          </p:cNvPr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480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>
            <a:extLst>
              <a:ext uri="{FF2B5EF4-FFF2-40B4-BE49-F238E27FC236}">
                <a16:creationId xmlns:a16="http://schemas.microsoft.com/office/drawing/2014/main" id="{F74D45A3-F0FE-43D6-BAC2-1A8BA80E3308}"/>
              </a:ext>
            </a:extLst>
          </p:cNvPr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FA99D6A-083F-4F68-9C44-85FDB607EE1A}"/>
              </a:ext>
            </a:extLst>
          </p:cNvPr>
          <p:cNvGrpSpPr/>
          <p:nvPr/>
        </p:nvGrpSpPr>
        <p:grpSpPr>
          <a:xfrm>
            <a:off x="1609161" y="1174623"/>
            <a:ext cx="6097044" cy="4619639"/>
            <a:chOff x="2313350" y="1248361"/>
            <a:chExt cx="6097044" cy="4619639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28D70C6-58E2-4E57-A04A-66A1539FAC8E}"/>
                </a:ext>
              </a:extLst>
            </p:cNvPr>
            <p:cNvGrpSpPr/>
            <p:nvPr/>
          </p:nvGrpSpPr>
          <p:grpSpPr>
            <a:xfrm>
              <a:off x="2383200" y="1296000"/>
              <a:ext cx="4572000" cy="4572000"/>
              <a:chOff x="2383200" y="1296000"/>
              <a:chExt cx="4572000" cy="4572000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FB2479FE-80E6-4C7D-9DA2-1AF7009EAF50}"/>
                  </a:ext>
                </a:extLst>
              </p:cNvPr>
              <p:cNvGrpSpPr/>
              <p:nvPr/>
            </p:nvGrpSpPr>
            <p:grpSpPr>
              <a:xfrm>
                <a:off x="2383200" y="1296000"/>
                <a:ext cx="4572000" cy="4572000"/>
                <a:chOff x="2383200" y="1296000"/>
                <a:chExt cx="4572000" cy="4572000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7C89178A-618F-47DC-AC8B-B5D74BEF3634}"/>
                    </a:ext>
                  </a:extLst>
                </p:cNvPr>
                <p:cNvSpPr/>
                <p:nvPr/>
              </p:nvSpPr>
              <p:spPr>
                <a:xfrm>
                  <a:off x="23832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0D29D8ED-FEAF-4770-8508-E73FE94B4D68}"/>
                    </a:ext>
                  </a:extLst>
                </p:cNvPr>
                <p:cNvSpPr/>
                <p:nvPr/>
              </p:nvSpPr>
              <p:spPr>
                <a:xfrm>
                  <a:off x="32976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43BFFDB-ADE1-4AD3-8D27-41F15CF9A7F8}"/>
                    </a:ext>
                  </a:extLst>
                </p:cNvPr>
                <p:cNvSpPr/>
                <p:nvPr/>
              </p:nvSpPr>
              <p:spPr>
                <a:xfrm>
                  <a:off x="51264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5C30D90-B680-474F-93DE-9C085BB29EB3}"/>
                    </a:ext>
                  </a:extLst>
                </p:cNvPr>
                <p:cNvSpPr/>
                <p:nvPr/>
              </p:nvSpPr>
              <p:spPr>
                <a:xfrm>
                  <a:off x="42120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5426ABF3-53C1-42E6-9E0C-31AFC225EAA7}"/>
                    </a:ext>
                  </a:extLst>
                </p:cNvPr>
                <p:cNvSpPr/>
                <p:nvPr/>
              </p:nvSpPr>
              <p:spPr>
                <a:xfrm>
                  <a:off x="6040800" y="12960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309A563C-2578-4DBA-B6CF-8B87BA11F757}"/>
                    </a:ext>
                  </a:extLst>
                </p:cNvPr>
                <p:cNvSpPr/>
                <p:nvPr/>
              </p:nvSpPr>
              <p:spPr>
                <a:xfrm>
                  <a:off x="23832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AA26C5FD-7F4D-4510-A28C-E2F0280E4598}"/>
                    </a:ext>
                  </a:extLst>
                </p:cNvPr>
                <p:cNvSpPr/>
                <p:nvPr/>
              </p:nvSpPr>
              <p:spPr>
                <a:xfrm>
                  <a:off x="32976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2816C96-DCBA-4F1E-867C-C2030649DE23}"/>
                    </a:ext>
                  </a:extLst>
                </p:cNvPr>
                <p:cNvSpPr/>
                <p:nvPr/>
              </p:nvSpPr>
              <p:spPr>
                <a:xfrm>
                  <a:off x="51264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A06943AC-B0CD-442D-B6FE-8130B27B0F98}"/>
                    </a:ext>
                  </a:extLst>
                </p:cNvPr>
                <p:cNvSpPr/>
                <p:nvPr/>
              </p:nvSpPr>
              <p:spPr>
                <a:xfrm>
                  <a:off x="42120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BBEB99EE-5DF0-4A7B-98E4-DFEB7035EDBF}"/>
                    </a:ext>
                  </a:extLst>
                </p:cNvPr>
                <p:cNvSpPr/>
                <p:nvPr/>
              </p:nvSpPr>
              <p:spPr>
                <a:xfrm>
                  <a:off x="6040800" y="22104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38910E00-1BC7-48AD-B8C0-1116C0537695}"/>
                    </a:ext>
                  </a:extLst>
                </p:cNvPr>
                <p:cNvSpPr/>
                <p:nvPr/>
              </p:nvSpPr>
              <p:spPr>
                <a:xfrm>
                  <a:off x="23832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85981971-045A-467B-803E-3C2F55ADD965}"/>
                    </a:ext>
                  </a:extLst>
                </p:cNvPr>
                <p:cNvSpPr/>
                <p:nvPr/>
              </p:nvSpPr>
              <p:spPr>
                <a:xfrm>
                  <a:off x="32976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T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6508E89-08B3-462D-B839-4B907B39BA86}"/>
                    </a:ext>
                  </a:extLst>
                </p:cNvPr>
                <p:cNvSpPr/>
                <p:nvPr/>
              </p:nvSpPr>
              <p:spPr>
                <a:xfrm>
                  <a:off x="51264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P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7F3C445E-F933-484C-B91E-2FE240C701C3}"/>
                    </a:ext>
                  </a:extLst>
                </p:cNvPr>
                <p:cNvSpPr/>
                <p:nvPr/>
              </p:nvSpPr>
              <p:spPr>
                <a:xfrm>
                  <a:off x="42120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07EA168C-37F5-4A96-989C-58B5E4E3FB51}"/>
                    </a:ext>
                  </a:extLst>
                </p:cNvPr>
                <p:cNvSpPr/>
                <p:nvPr/>
              </p:nvSpPr>
              <p:spPr>
                <a:xfrm>
                  <a:off x="6040800" y="31248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28508BD-5BE5-4D5A-8FAD-6DFEFD4DBE59}"/>
                    </a:ext>
                  </a:extLst>
                </p:cNvPr>
                <p:cNvSpPr/>
                <p:nvPr/>
              </p:nvSpPr>
              <p:spPr>
                <a:xfrm>
                  <a:off x="23832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8FDDA48B-26FC-41B5-98F3-C1710D5322BD}"/>
                    </a:ext>
                  </a:extLst>
                </p:cNvPr>
                <p:cNvSpPr/>
                <p:nvPr/>
              </p:nvSpPr>
              <p:spPr>
                <a:xfrm>
                  <a:off x="32976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C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E49F69F5-851F-413C-A3C6-04F89E983B33}"/>
                    </a:ext>
                  </a:extLst>
                </p:cNvPr>
                <p:cNvSpPr/>
                <p:nvPr/>
              </p:nvSpPr>
              <p:spPr>
                <a:xfrm>
                  <a:off x="51264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18A87B8-4358-478B-A9B2-8FB859FBFBFE}"/>
                    </a:ext>
                  </a:extLst>
                </p:cNvPr>
                <p:cNvSpPr/>
                <p:nvPr/>
              </p:nvSpPr>
              <p:spPr>
                <a:xfrm>
                  <a:off x="42120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DA0430B-F1E3-4BBC-98F1-D8CCFDC145BC}"/>
                    </a:ext>
                  </a:extLst>
                </p:cNvPr>
                <p:cNvSpPr/>
                <p:nvPr/>
              </p:nvSpPr>
              <p:spPr>
                <a:xfrm>
                  <a:off x="6040800" y="40392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8CE2ACF-604A-4BC1-847B-7FF1675C98AD}"/>
                    </a:ext>
                  </a:extLst>
                </p:cNvPr>
                <p:cNvSpPr/>
                <p:nvPr/>
              </p:nvSpPr>
              <p:spPr>
                <a:xfrm>
                  <a:off x="23832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D5F06DA-4240-43A5-A8CD-E343A43B49D3}"/>
                    </a:ext>
                  </a:extLst>
                </p:cNvPr>
                <p:cNvSpPr/>
                <p:nvPr/>
              </p:nvSpPr>
              <p:spPr>
                <a:xfrm>
                  <a:off x="32976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797A2F4-397B-44D2-A3A1-9AA1338D19C8}"/>
                    </a:ext>
                  </a:extLst>
                </p:cNvPr>
                <p:cNvSpPr/>
                <p:nvPr/>
              </p:nvSpPr>
              <p:spPr>
                <a:xfrm>
                  <a:off x="51264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AFEE6C1-BB10-40F5-B817-3768797BD0AE}"/>
                    </a:ext>
                  </a:extLst>
                </p:cNvPr>
                <p:cNvSpPr/>
                <p:nvPr/>
              </p:nvSpPr>
              <p:spPr>
                <a:xfrm>
                  <a:off x="42120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37263D0-BEA7-48B9-A809-E112DB250387}"/>
                    </a:ext>
                  </a:extLst>
                </p:cNvPr>
                <p:cNvSpPr/>
                <p:nvPr/>
              </p:nvSpPr>
              <p:spPr>
                <a:xfrm>
                  <a:off x="6040800" y="4953600"/>
                  <a:ext cx="914400" cy="9144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378CDDF3-38C6-4E94-9F09-2A029C57838A}"/>
                    </a:ext>
                  </a:extLst>
                </p:cNvPr>
                <p:cNvCxnSpPr/>
                <p:nvPr/>
              </p:nvCxnSpPr>
              <p:spPr>
                <a:xfrm flipV="1">
                  <a:off x="5583600" y="2851200"/>
                  <a:ext cx="0" cy="5778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F97A06D4-80BF-426D-BB90-B783B3801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4000" y="3582000"/>
                  <a:ext cx="1533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D21FC2ED-9092-4708-99D4-0A58564DE6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06600" y="1753200"/>
                  <a:ext cx="582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2D81DFF9-A84D-4B89-B106-FC1239E77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54800" y="1921500"/>
                  <a:ext cx="0" cy="15075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6B53C98E-3A36-4F18-BC19-55D94BEA8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4800" y="3772800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FCEAA25-A64E-49DE-AF34-CAED3593E92E}"/>
                  </a:ext>
                </a:extLst>
              </p:cNvPr>
              <p:cNvSpPr txBox="1"/>
              <p:nvPr/>
            </p:nvSpPr>
            <p:spPr>
              <a:xfrm>
                <a:off x="5545553" y="29554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ABBB3B6-9352-4937-81CA-3F920DED837F}"/>
                  </a:ext>
                </a:extLst>
              </p:cNvPr>
              <p:cNvSpPr txBox="1"/>
              <p:nvPr/>
            </p:nvSpPr>
            <p:spPr>
              <a:xfrm>
                <a:off x="3149559" y="14317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18DADA5-BC4E-4138-9C15-8340189704B3}"/>
                  </a:ext>
                </a:extLst>
              </p:cNvPr>
              <p:cNvSpPr txBox="1"/>
              <p:nvPr/>
            </p:nvSpPr>
            <p:spPr>
              <a:xfrm>
                <a:off x="4477906" y="325660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368171C-5D1A-407B-91B2-6ADF39A1C997}"/>
                  </a:ext>
                </a:extLst>
              </p:cNvPr>
              <p:cNvSpPr txBox="1"/>
              <p:nvPr/>
            </p:nvSpPr>
            <p:spPr>
              <a:xfrm>
                <a:off x="3521260" y="37656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82E51614-5422-4D06-A348-0BE80375B283}"/>
                  </a:ext>
                </a:extLst>
              </p:cNvPr>
              <p:cNvSpPr txBox="1"/>
              <p:nvPr/>
            </p:nvSpPr>
            <p:spPr>
              <a:xfrm>
                <a:off x="3429283" y="246583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3C1D441-7F6C-4D96-9E17-96532B0EB77A}"/>
                </a:ext>
              </a:extLst>
            </p:cNvPr>
            <p:cNvSpPr txBox="1"/>
            <p:nvPr/>
          </p:nvSpPr>
          <p:spPr>
            <a:xfrm>
              <a:off x="2313350" y="1248361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 	10	 10	 10</a:t>
              </a: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 	10	 20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 	 90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 	10 	 10 	 10</a:t>
              </a: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 	 10  	10 	 10 	 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A84C7E8-95DB-4799-8FED-B7B2154DEB88}"/>
              </a:ext>
            </a:extLst>
          </p:cNvPr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707A7AB-2E11-4CCD-B142-7A8BA1169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355277"/>
              </p:ext>
            </p:extLst>
          </p:nvPr>
        </p:nvGraphicFramePr>
        <p:xfrm>
          <a:off x="7407755" y="3160589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3" imgW="368280" imgH="215640" progId="Equation.DSMT4">
                  <p:embed/>
                </p:oleObj>
              </mc:Choice>
              <mc:Fallback>
                <p:oleObj name="Equation" r:id="rId3" imgW="36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07755" y="3160589"/>
                        <a:ext cx="368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D30DB97E-CB32-4578-A7F5-25F000A6F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27832"/>
              </p:ext>
            </p:extLst>
          </p:nvPr>
        </p:nvGraphicFramePr>
        <p:xfrm>
          <a:off x="6953279" y="3429000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5" imgW="4356000" imgH="393480" progId="Equation.DSMT4">
                  <p:embed/>
                </p:oleObj>
              </mc:Choice>
              <mc:Fallback>
                <p:oleObj name="Equation" r:id="rId5" imgW="4356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3279" y="3429000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DC433439-FF0C-4AD6-907A-45C32D2CB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346537"/>
              </p:ext>
            </p:extLst>
          </p:nvPr>
        </p:nvGraphicFramePr>
        <p:xfrm>
          <a:off x="6947248" y="3978644"/>
          <a:ext cx="12446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Equation" r:id="rId7" imgW="1244520" imgH="164880" progId="Equation.DSMT4">
                  <p:embed/>
                </p:oleObj>
              </mc:Choice>
              <mc:Fallback>
                <p:oleObj name="Equation" r:id="rId7" imgW="12445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47248" y="3978644"/>
                        <a:ext cx="12446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641E02A5-EA15-497C-89A4-2451D9BFEB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14551"/>
              </p:ext>
            </p:extLst>
          </p:nvPr>
        </p:nvGraphicFramePr>
        <p:xfrm>
          <a:off x="6953279" y="4422662"/>
          <a:ext cx="3403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9" imgW="3403440" imgH="787320" progId="Equation.DSMT4">
                  <p:embed/>
                </p:oleObj>
              </mc:Choice>
              <mc:Fallback>
                <p:oleObj name="Equation" r:id="rId9" imgW="34034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3279" y="4422662"/>
                        <a:ext cx="34036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83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15538-FE46-4F25-A6E9-1EA76E32F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2D6F0-26B4-4E0D-B001-4EA1D74BE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</a:p>
        </p:txBody>
      </p:sp>
    </p:spTree>
    <p:extLst>
      <p:ext uri="{BB962C8B-B14F-4D97-AF65-F5344CB8AC3E}">
        <p14:creationId xmlns:p14="http://schemas.microsoft.com/office/powerpoint/2010/main" val="396117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79C41-B1B2-4862-8198-02F7164B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17044-16AF-475F-B1FF-B68092D5C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</a:p>
          <a:p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E7C0B1A-3046-406A-AA04-58F9C5893161}"/>
              </a:ext>
            </a:extLst>
          </p:cNvPr>
          <p:cNvGrpSpPr/>
          <p:nvPr/>
        </p:nvGrpSpPr>
        <p:grpSpPr>
          <a:xfrm>
            <a:off x="774700" y="2566987"/>
            <a:ext cx="8356600" cy="3906838"/>
            <a:chOff x="838200" y="2270125"/>
            <a:chExt cx="8356600" cy="390683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F94298-BEDD-48B7-887C-0227A509DC6B}"/>
                </a:ext>
              </a:extLst>
            </p:cNvPr>
            <p:cNvSpPr/>
            <p:nvPr/>
          </p:nvSpPr>
          <p:spPr>
            <a:xfrm>
              <a:off x="838200" y="3975894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思路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E3BDFC-6F46-4962-BA7F-708014277C29}"/>
                </a:ext>
              </a:extLst>
            </p:cNvPr>
            <p:cNvSpPr/>
            <p:nvPr/>
          </p:nvSpPr>
          <p:spPr>
            <a:xfrm>
              <a:off x="2832100" y="2787650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满足所有</a:t>
              </a:r>
              <a:r>
                <a:rPr lang="en-US" altLang="zh-CN" dirty="0"/>
                <a:t>Consumer</a:t>
              </a:r>
              <a:r>
                <a:rPr lang="zh-CN" altLang="en-US" dirty="0"/>
                <a:t>需求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BF33ACE-36DD-479F-847B-7FC0E2ACBEA0}"/>
                </a:ext>
              </a:extLst>
            </p:cNvPr>
            <p:cNvSpPr/>
            <p:nvPr/>
          </p:nvSpPr>
          <p:spPr>
            <a:xfrm>
              <a:off x="2832100" y="5275263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忽略部分</a:t>
              </a:r>
              <a:r>
                <a:rPr lang="en-US" altLang="zh-CN" dirty="0"/>
                <a:t>Consumer</a:t>
              </a:r>
              <a:r>
                <a:rPr lang="zh-CN" altLang="en-US" dirty="0"/>
                <a:t>需求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C1F18C1-3579-4D40-B83E-97A1F28466EE}"/>
                </a:ext>
              </a:extLst>
            </p:cNvPr>
            <p:cNvSpPr/>
            <p:nvPr/>
          </p:nvSpPr>
          <p:spPr>
            <a:xfrm>
              <a:off x="5276850" y="2349500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方案</a:t>
              </a:r>
              <a:r>
                <a:rPr lang="en-US" altLang="zh-CN" dirty="0"/>
                <a:t>1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pPr algn="ctr"/>
              <a:r>
                <a:rPr lang="zh-CN" altLang="en-US" dirty="0"/>
                <a:t>距离尽可能短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34AE26-E829-4F8F-8E35-FFD3E9182A60}"/>
                </a:ext>
              </a:extLst>
            </p:cNvPr>
            <p:cNvSpPr/>
            <p:nvPr/>
          </p:nvSpPr>
          <p:spPr>
            <a:xfrm>
              <a:off x="5289550" y="3689350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方案</a:t>
              </a:r>
              <a:r>
                <a:rPr lang="en-US" altLang="zh-CN" dirty="0"/>
                <a:t>2</a:t>
              </a:r>
              <a:r>
                <a:rPr lang="zh-CN" altLang="en-US" dirty="0"/>
                <a:t>：</a:t>
              </a:r>
              <a:endParaRPr lang="en-US" altLang="zh-CN" dirty="0"/>
            </a:p>
            <a:p>
              <a:pPr algn="ctr"/>
              <a:r>
                <a:rPr lang="zh-CN" altLang="en-US" dirty="0"/>
                <a:t>中继尽可能少</a:t>
              </a:r>
            </a:p>
          </p:txBody>
        </p:sp>
        <p:cxnSp>
          <p:nvCxnSpPr>
            <p:cNvPr id="10" name="连接符: 肘形 9">
              <a:extLst>
                <a:ext uri="{FF2B5EF4-FFF2-40B4-BE49-F238E27FC236}">
                  <a16:creationId xmlns:a16="http://schemas.microsoft.com/office/drawing/2014/main" id="{EC773409-756E-489D-ABB1-BAED63D7EC41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139950" y="3238500"/>
              <a:ext cx="692150" cy="118824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C6798E02-4FD9-43E6-9532-18A177160FFF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2139950" y="4426744"/>
              <a:ext cx="692150" cy="129936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ABA4F23B-421B-4845-B148-4AD2F1893A16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4133850" y="2800350"/>
              <a:ext cx="1143000" cy="43815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2E0CFAE6-99C6-47B9-A866-2265B7EA3BCC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4133850" y="3238500"/>
              <a:ext cx="1155700" cy="9017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D4ADF9D-D63F-4756-997A-33215F9B412D}"/>
                </a:ext>
              </a:extLst>
            </p:cNvPr>
            <p:cNvSpPr/>
            <p:nvPr/>
          </p:nvSpPr>
          <p:spPr>
            <a:xfrm>
              <a:off x="5035550" y="2270125"/>
              <a:ext cx="1758950" cy="11588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3E3DA392-431B-41C7-9062-36000822D94C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>
              <a:off x="6578600" y="2800350"/>
              <a:ext cx="1314450" cy="7246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EA53DA-A06A-4790-A9A0-B93094EEEFD2}"/>
                </a:ext>
              </a:extLst>
            </p:cNvPr>
            <p:cNvSpPr/>
            <p:nvPr/>
          </p:nvSpPr>
          <p:spPr>
            <a:xfrm>
              <a:off x="7893050" y="3074194"/>
              <a:ext cx="130175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合并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A303889-EA95-42CB-8402-640BABC22385}"/>
                </a:ext>
              </a:extLst>
            </p:cNvPr>
            <p:cNvCxnSpPr>
              <a:cxnSpLocks/>
              <a:stCxn id="8" idx="3"/>
              <a:endCxn id="22" idx="1"/>
            </p:cNvCxnSpPr>
            <p:nvPr/>
          </p:nvCxnSpPr>
          <p:spPr>
            <a:xfrm flipV="1">
              <a:off x="6591300" y="3525044"/>
              <a:ext cx="1301750" cy="6151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6A0F77AF-7CE9-45D5-B531-7EECB027E5D9}"/>
              </a:ext>
            </a:extLst>
          </p:cNvPr>
          <p:cNvSpPr txBox="1"/>
          <p:nvPr/>
        </p:nvSpPr>
        <p:spPr>
          <a:xfrm>
            <a:off x="7880350" y="5174456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</a:p>
        </p:txBody>
      </p:sp>
    </p:spTree>
    <p:extLst>
      <p:ext uri="{BB962C8B-B14F-4D97-AF65-F5344CB8AC3E}">
        <p14:creationId xmlns:p14="http://schemas.microsoft.com/office/powerpoint/2010/main" val="66520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391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MathType 7.0 Equation</vt:lpstr>
      <vt:lpstr>输入输出理解</vt:lpstr>
      <vt:lpstr>PowerPoint 演示文稿</vt:lpstr>
      <vt:lpstr>PowerPoint 演示文稿</vt:lpstr>
      <vt:lpstr>初步设想</vt:lpstr>
      <vt:lpstr>思路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朝阳</cp:lastModifiedBy>
  <cp:revision>15</cp:revision>
  <dcterms:created xsi:type="dcterms:W3CDTF">2023-12-02T01:59:59Z</dcterms:created>
  <dcterms:modified xsi:type="dcterms:W3CDTF">2023-12-03T03:21:56Z</dcterms:modified>
</cp:coreProperties>
</file>