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0" r:id="rId5"/>
    <p:sldId id="259" r:id="rId6"/>
    <p:sldId id="262" r:id="rId7"/>
    <p:sldId id="265" r:id="rId8"/>
    <p:sldId id="264" r:id="rId9"/>
    <p:sldId id="268" r:id="rId10"/>
    <p:sldId id="263" r:id="rId11"/>
    <p:sldId id="270" r:id="rId12"/>
    <p:sldId id="267" r:id="rId13"/>
    <p:sldId id="266" r:id="rId14"/>
    <p:sldId id="269" r:id="rId15"/>
    <p:sldId id="271" r:id="rId16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34" autoAdjust="0"/>
    <p:restoredTop sz="75021" autoAdjust="0"/>
  </p:normalViewPr>
  <p:slideViewPr>
    <p:cSldViewPr snapToGrid="0">
      <p:cViewPr varScale="1">
        <p:scale>
          <a:sx n="85" d="100"/>
          <a:sy n="85" d="100"/>
        </p:scale>
        <p:origin x="174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A1DCD4-BB14-438E-8CE0-FC12E2A73F1B}" type="datetimeFigureOut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29329F-0271-46D7-A5B8-63D7D7F00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390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9329F-0271-46D7-A5B8-63D7D7F0093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918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9329F-0271-46D7-A5B8-63D7D7F0093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63582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/>
              <a:t>代码版本</a:t>
            </a:r>
            <a:r>
              <a:rPr lang="en-US" altLang="zh-CN" dirty="0"/>
              <a:t>:23_12_17</a:t>
            </a:r>
            <a:r>
              <a:rPr lang="zh-CN" altLang="en-US" dirty="0"/>
              <a:t>初始想法</a:t>
            </a:r>
            <a:r>
              <a:rPr lang="en-US" altLang="zh-CN" dirty="0"/>
              <a:t>\main.cpp</a:t>
            </a:r>
          </a:p>
          <a:p>
            <a:pPr marL="228600" indent="-228600">
              <a:buAutoNum type="arabicPeriod"/>
            </a:pPr>
            <a:endParaRPr lang="en-US" altLang="zh-CN" dirty="0"/>
          </a:p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9329F-0271-46D7-A5B8-63D7D7F0093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76607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代码版本</a:t>
            </a:r>
            <a:r>
              <a:rPr lang="en-US" altLang="zh-CN" dirty="0"/>
              <a:t>:</a:t>
            </a:r>
            <a:r>
              <a:rPr lang="zh-CN" altLang="en-US" dirty="0"/>
              <a:t>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9329F-0271-46D7-A5B8-63D7D7F0093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955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CBCAA-DE24-4869-907B-21FA432ED4EA}" type="datetimeFigureOut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236EB-BACC-4582-BC1D-973661D0A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3.wmf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5.wmf"/><Relationship Id="rId5" Type="http://schemas.openxmlformats.org/officeDocument/2006/relationships/image" Target="../media/image2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tags" Target="../tags/tag16.xml"/><Relationship Id="rId18" Type="http://schemas.openxmlformats.org/officeDocument/2006/relationships/tags" Target="../tags/tag21.xml"/><Relationship Id="rId26" Type="http://schemas.openxmlformats.org/officeDocument/2006/relationships/tags" Target="../tags/tag29.xml"/><Relationship Id="rId21" Type="http://schemas.openxmlformats.org/officeDocument/2006/relationships/tags" Target="../tags/tag24.xml"/><Relationship Id="rId34" Type="http://schemas.openxmlformats.org/officeDocument/2006/relationships/tags" Target="../tags/tag37.xml"/><Relationship Id="rId7" Type="http://schemas.openxmlformats.org/officeDocument/2006/relationships/tags" Target="../tags/tag10.xml"/><Relationship Id="rId12" Type="http://schemas.openxmlformats.org/officeDocument/2006/relationships/tags" Target="../tags/tag15.xml"/><Relationship Id="rId17" Type="http://schemas.openxmlformats.org/officeDocument/2006/relationships/tags" Target="../tags/tag20.xml"/><Relationship Id="rId25" Type="http://schemas.openxmlformats.org/officeDocument/2006/relationships/tags" Target="../tags/tag28.xml"/><Relationship Id="rId33" Type="http://schemas.openxmlformats.org/officeDocument/2006/relationships/tags" Target="../tags/tag36.xml"/><Relationship Id="rId2" Type="http://schemas.openxmlformats.org/officeDocument/2006/relationships/tags" Target="../tags/tag5.xml"/><Relationship Id="rId16" Type="http://schemas.openxmlformats.org/officeDocument/2006/relationships/tags" Target="../tags/tag19.xml"/><Relationship Id="rId20" Type="http://schemas.openxmlformats.org/officeDocument/2006/relationships/tags" Target="../tags/tag23.xml"/><Relationship Id="rId29" Type="http://schemas.openxmlformats.org/officeDocument/2006/relationships/tags" Target="../tags/tag32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1" Type="http://schemas.openxmlformats.org/officeDocument/2006/relationships/tags" Target="../tags/tag14.xml"/><Relationship Id="rId24" Type="http://schemas.openxmlformats.org/officeDocument/2006/relationships/tags" Target="../tags/tag27.xml"/><Relationship Id="rId32" Type="http://schemas.openxmlformats.org/officeDocument/2006/relationships/tags" Target="../tags/tag35.xml"/><Relationship Id="rId37" Type="http://schemas.openxmlformats.org/officeDocument/2006/relationships/slideLayout" Target="../slideLayouts/slideLayout2.xml"/><Relationship Id="rId5" Type="http://schemas.openxmlformats.org/officeDocument/2006/relationships/tags" Target="../tags/tag8.xml"/><Relationship Id="rId15" Type="http://schemas.openxmlformats.org/officeDocument/2006/relationships/tags" Target="../tags/tag18.xml"/><Relationship Id="rId23" Type="http://schemas.openxmlformats.org/officeDocument/2006/relationships/tags" Target="../tags/tag26.xml"/><Relationship Id="rId28" Type="http://schemas.openxmlformats.org/officeDocument/2006/relationships/tags" Target="../tags/tag31.xml"/><Relationship Id="rId36" Type="http://schemas.openxmlformats.org/officeDocument/2006/relationships/tags" Target="../tags/tag39.xml"/><Relationship Id="rId10" Type="http://schemas.openxmlformats.org/officeDocument/2006/relationships/tags" Target="../tags/tag13.xml"/><Relationship Id="rId19" Type="http://schemas.openxmlformats.org/officeDocument/2006/relationships/tags" Target="../tags/tag22.xml"/><Relationship Id="rId31" Type="http://schemas.openxmlformats.org/officeDocument/2006/relationships/tags" Target="../tags/tag34.xml"/><Relationship Id="rId4" Type="http://schemas.openxmlformats.org/officeDocument/2006/relationships/tags" Target="../tags/tag7.xml"/><Relationship Id="rId9" Type="http://schemas.openxmlformats.org/officeDocument/2006/relationships/tags" Target="../tags/tag12.xml"/><Relationship Id="rId14" Type="http://schemas.openxmlformats.org/officeDocument/2006/relationships/tags" Target="../tags/tag17.xml"/><Relationship Id="rId22" Type="http://schemas.openxmlformats.org/officeDocument/2006/relationships/tags" Target="../tags/tag25.xml"/><Relationship Id="rId27" Type="http://schemas.openxmlformats.org/officeDocument/2006/relationships/tags" Target="../tags/tag30.xml"/><Relationship Id="rId30" Type="http://schemas.openxmlformats.org/officeDocument/2006/relationships/tags" Target="../tags/tag33.xml"/><Relationship Id="rId35" Type="http://schemas.openxmlformats.org/officeDocument/2006/relationships/tags" Target="../tags/tag38.xml"/><Relationship Id="rId8" Type="http://schemas.openxmlformats.org/officeDocument/2006/relationships/tags" Target="../tags/tag11.xml"/><Relationship Id="rId3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输入输出理解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945722-3070-490F-AAD7-73F3451FC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先</a:t>
            </a:r>
            <a:r>
              <a:rPr lang="en-US" altLang="zh-CN" dirty="0"/>
              <a:t>y</a:t>
            </a:r>
            <a:r>
              <a:rPr lang="zh-CN" altLang="en-US" dirty="0"/>
              <a:t>后</a:t>
            </a:r>
            <a:r>
              <a:rPr lang="en-US" altLang="zh-CN" dirty="0"/>
              <a:t>x</a:t>
            </a:r>
            <a:endParaRPr lang="zh-CN" altLang="en-US" dirty="0"/>
          </a:p>
        </p:txBody>
      </p:sp>
      <p:grpSp>
        <p:nvGrpSpPr>
          <p:cNvPr id="123" name="组合 122">
            <a:extLst>
              <a:ext uri="{FF2B5EF4-FFF2-40B4-BE49-F238E27FC236}">
                <a16:creationId xmlns:a16="http://schemas.microsoft.com/office/drawing/2014/main" id="{E5674642-0445-45E7-9764-6A0BBB80BBE9}"/>
              </a:ext>
            </a:extLst>
          </p:cNvPr>
          <p:cNvGrpSpPr/>
          <p:nvPr/>
        </p:nvGrpSpPr>
        <p:grpSpPr>
          <a:xfrm>
            <a:off x="-172196" y="351581"/>
            <a:ext cx="5663023" cy="5489302"/>
            <a:chOff x="144039" y="1147427"/>
            <a:chExt cx="5663023" cy="5489302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57BA1ACE-8560-4408-BF1C-EAE8FA86E54F}"/>
                </a:ext>
              </a:extLst>
            </p:cNvPr>
            <p:cNvGrpSpPr/>
            <p:nvPr/>
          </p:nvGrpSpPr>
          <p:grpSpPr>
            <a:xfrm>
              <a:off x="1235062" y="2064729"/>
              <a:ext cx="4572000" cy="4572000"/>
              <a:chOff x="2383200" y="1296000"/>
              <a:chExt cx="4572000" cy="4572000"/>
            </a:xfrm>
          </p:grpSpPr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1C4649FB-CC6F-4313-ACCB-1589BA5FDF8E}"/>
                  </a:ext>
                </a:extLst>
              </p:cNvPr>
              <p:cNvSpPr/>
              <p:nvPr/>
            </p:nvSpPr>
            <p:spPr>
              <a:xfrm>
                <a:off x="23832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C(1)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390B0555-C3AE-414B-AE15-BBD3346FBDA8}"/>
                  </a:ext>
                </a:extLst>
              </p:cNvPr>
              <p:cNvSpPr/>
              <p:nvPr/>
            </p:nvSpPr>
            <p:spPr>
              <a:xfrm>
                <a:off x="32976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09FF7D52-54D9-4660-A683-B1C2EDC7E9E6}"/>
                  </a:ext>
                </a:extLst>
              </p:cNvPr>
              <p:cNvSpPr/>
              <p:nvPr/>
            </p:nvSpPr>
            <p:spPr>
              <a:xfrm>
                <a:off x="51264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BF981782-2A3A-4D1C-B6A9-B1E6D4031E2A}"/>
                  </a:ext>
                </a:extLst>
              </p:cNvPr>
              <p:cNvSpPr/>
              <p:nvPr/>
            </p:nvSpPr>
            <p:spPr>
              <a:xfrm>
                <a:off x="42120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A2AF47FD-1243-486B-AC1B-928775E0CCB7}"/>
                  </a:ext>
                </a:extLst>
              </p:cNvPr>
              <p:cNvSpPr/>
              <p:nvPr/>
            </p:nvSpPr>
            <p:spPr>
              <a:xfrm>
                <a:off x="60408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8BD42FD8-A4C5-414E-BD50-34276783C2EC}"/>
                  </a:ext>
                </a:extLst>
              </p:cNvPr>
              <p:cNvSpPr/>
              <p:nvPr/>
            </p:nvSpPr>
            <p:spPr>
              <a:xfrm>
                <a:off x="23832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D00421A3-FBC7-4D8F-949C-D38B0685232D}"/>
                  </a:ext>
                </a:extLst>
              </p:cNvPr>
              <p:cNvSpPr/>
              <p:nvPr/>
            </p:nvSpPr>
            <p:spPr>
              <a:xfrm>
                <a:off x="32976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6320A43D-AB50-4109-AA44-3E5FC17B6AE9}"/>
                  </a:ext>
                </a:extLst>
              </p:cNvPr>
              <p:cNvSpPr/>
              <p:nvPr/>
            </p:nvSpPr>
            <p:spPr>
              <a:xfrm>
                <a:off x="51264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C(3)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B5FAB2F4-0F5D-4692-BDBE-650ECC2A4E65}"/>
                  </a:ext>
                </a:extLst>
              </p:cNvPr>
              <p:cNvSpPr/>
              <p:nvPr/>
            </p:nvSpPr>
            <p:spPr>
              <a:xfrm>
                <a:off x="42120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CBE32C50-0BD6-405A-B8F8-D3220ED820BC}"/>
                  </a:ext>
                </a:extLst>
              </p:cNvPr>
              <p:cNvSpPr/>
              <p:nvPr/>
            </p:nvSpPr>
            <p:spPr>
              <a:xfrm>
                <a:off x="60408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38451365-E195-482A-9B46-B5740EC7BAA8}"/>
                  </a:ext>
                </a:extLst>
              </p:cNvPr>
              <p:cNvSpPr/>
              <p:nvPr/>
            </p:nvSpPr>
            <p:spPr>
              <a:xfrm>
                <a:off x="23832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T(1)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A14C1684-3DDC-4CE3-BEA9-2C6560BD12DC}"/>
                  </a:ext>
                </a:extLst>
              </p:cNvPr>
              <p:cNvSpPr/>
              <p:nvPr/>
            </p:nvSpPr>
            <p:spPr>
              <a:xfrm>
                <a:off x="32976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T(2)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F9F62AA9-F047-4881-A778-AC76DC9EC79B}"/>
                  </a:ext>
                </a:extLst>
              </p:cNvPr>
              <p:cNvSpPr/>
              <p:nvPr/>
            </p:nvSpPr>
            <p:spPr>
              <a:xfrm>
                <a:off x="51264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P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301C1BF9-66F0-4FFD-90F8-CECBE92CF102}"/>
                  </a:ext>
                </a:extLst>
              </p:cNvPr>
              <p:cNvSpPr/>
              <p:nvPr/>
            </p:nvSpPr>
            <p:spPr>
              <a:xfrm>
                <a:off x="42120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0E0325E7-1366-411C-B5BF-4CA23EC8BA80}"/>
                  </a:ext>
                </a:extLst>
              </p:cNvPr>
              <p:cNvSpPr/>
              <p:nvPr/>
            </p:nvSpPr>
            <p:spPr>
              <a:xfrm>
                <a:off x="60408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F4C4D57E-3239-48EE-93D5-6043E1940515}"/>
                  </a:ext>
                </a:extLst>
              </p:cNvPr>
              <p:cNvSpPr/>
              <p:nvPr/>
            </p:nvSpPr>
            <p:spPr>
              <a:xfrm>
                <a:off x="23832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11976014-844C-4439-81FF-D8F7B594B13E}"/>
                  </a:ext>
                </a:extLst>
              </p:cNvPr>
              <p:cNvSpPr/>
              <p:nvPr/>
            </p:nvSpPr>
            <p:spPr>
              <a:xfrm>
                <a:off x="32976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C(2)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66C50E26-92E0-4B49-943B-23574B5392C3}"/>
                  </a:ext>
                </a:extLst>
              </p:cNvPr>
              <p:cNvSpPr/>
              <p:nvPr/>
            </p:nvSpPr>
            <p:spPr>
              <a:xfrm>
                <a:off x="51264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82FE9A4B-2506-4451-8CEE-8502F9E5D55F}"/>
                  </a:ext>
                </a:extLst>
              </p:cNvPr>
              <p:cNvSpPr/>
              <p:nvPr/>
            </p:nvSpPr>
            <p:spPr>
              <a:xfrm>
                <a:off x="42120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4E0AA383-9ADA-4037-B5A2-E01DF296EBA5}"/>
                  </a:ext>
                </a:extLst>
              </p:cNvPr>
              <p:cNvSpPr/>
              <p:nvPr/>
            </p:nvSpPr>
            <p:spPr>
              <a:xfrm>
                <a:off x="60408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5A35DFC7-7C4D-4141-BBAE-10DAFAB5D6BA}"/>
                  </a:ext>
                </a:extLst>
              </p:cNvPr>
              <p:cNvSpPr/>
              <p:nvPr/>
            </p:nvSpPr>
            <p:spPr>
              <a:xfrm>
                <a:off x="23832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023BDCB3-756E-450B-BC2E-4C247D098FC9}"/>
                  </a:ext>
                </a:extLst>
              </p:cNvPr>
              <p:cNvSpPr/>
              <p:nvPr/>
            </p:nvSpPr>
            <p:spPr>
              <a:xfrm>
                <a:off x="32976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F8770F78-7FDC-4D40-AA12-7BBC05B4B371}"/>
                  </a:ext>
                </a:extLst>
              </p:cNvPr>
              <p:cNvSpPr/>
              <p:nvPr/>
            </p:nvSpPr>
            <p:spPr>
              <a:xfrm>
                <a:off x="51264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9A239B30-DC23-4929-9738-6A4227D9C8FD}"/>
                  </a:ext>
                </a:extLst>
              </p:cNvPr>
              <p:cNvSpPr/>
              <p:nvPr/>
            </p:nvSpPr>
            <p:spPr>
              <a:xfrm>
                <a:off x="42120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146619BF-F7F5-47F3-83FA-7B62CA88D23F}"/>
                  </a:ext>
                </a:extLst>
              </p:cNvPr>
              <p:cNvSpPr/>
              <p:nvPr/>
            </p:nvSpPr>
            <p:spPr>
              <a:xfrm>
                <a:off x="60408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3" name="直接箭头连接符 52">
                <a:extLst>
                  <a:ext uri="{FF2B5EF4-FFF2-40B4-BE49-F238E27FC236}">
                    <a16:creationId xmlns:a16="http://schemas.microsoft.com/office/drawing/2014/main" id="{32C6E38D-3EA7-4021-A6E9-37C1E3FBEB4A}"/>
                  </a:ext>
                </a:extLst>
              </p:cNvPr>
              <p:cNvCxnSpPr/>
              <p:nvPr/>
            </p:nvCxnSpPr>
            <p:spPr>
              <a:xfrm flipV="1">
                <a:off x="5583600" y="2851200"/>
                <a:ext cx="0" cy="5778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箭头连接符 53">
                <a:extLst>
                  <a:ext uri="{FF2B5EF4-FFF2-40B4-BE49-F238E27FC236}">
                    <a16:creationId xmlns:a16="http://schemas.microsoft.com/office/drawing/2014/main" id="{29ECA905-4B0B-411D-A4AC-4A0C6D57749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43738" y="3582000"/>
                <a:ext cx="141386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箭头连接符 54">
                <a:extLst>
                  <a:ext uri="{FF2B5EF4-FFF2-40B4-BE49-F238E27FC236}">
                    <a16:creationId xmlns:a16="http://schemas.microsoft.com/office/drawing/2014/main" id="{F7F9D340-27E4-4ED5-9E17-8CF9F866740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96987" y="3573817"/>
                <a:ext cx="236061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箭头连接符 55">
                <a:extLst>
                  <a:ext uri="{FF2B5EF4-FFF2-40B4-BE49-F238E27FC236}">
                    <a16:creationId xmlns:a16="http://schemas.microsoft.com/office/drawing/2014/main" id="{C514BAC4-01F9-4CA6-8310-6D51FE91852D}"/>
                  </a:ext>
                </a:extLst>
              </p:cNvPr>
              <p:cNvCxnSpPr/>
              <p:nvPr/>
            </p:nvCxnSpPr>
            <p:spPr>
              <a:xfrm flipV="1">
                <a:off x="2855963" y="1913850"/>
                <a:ext cx="0" cy="15075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箭头连接符 56">
                <a:extLst>
                  <a:ext uri="{FF2B5EF4-FFF2-40B4-BE49-F238E27FC236}">
                    <a16:creationId xmlns:a16="http://schemas.microsoft.com/office/drawing/2014/main" id="{42283C59-4A59-4A65-B63C-1622C85F0B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54800" y="3836401"/>
                <a:ext cx="0" cy="47639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DF13C4DE-0CDD-47A5-8F75-659A744938AF}"/>
                </a:ext>
              </a:extLst>
            </p:cNvPr>
            <p:cNvSpPr txBox="1"/>
            <p:nvPr/>
          </p:nvSpPr>
          <p:spPr>
            <a:xfrm>
              <a:off x="4397415" y="3724163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45D3D678-30D0-411E-BE23-633D1F0D5016}"/>
                </a:ext>
              </a:extLst>
            </p:cNvPr>
            <p:cNvSpPr txBox="1"/>
            <p:nvPr/>
          </p:nvSpPr>
          <p:spPr>
            <a:xfrm>
              <a:off x="3973317" y="402533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D16EACA0-1724-4BF0-81E9-3D966921FC6B}"/>
                </a:ext>
              </a:extLst>
            </p:cNvPr>
            <p:cNvSpPr txBox="1"/>
            <p:nvPr/>
          </p:nvSpPr>
          <p:spPr>
            <a:xfrm>
              <a:off x="1423815" y="3539497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E6FD0E9F-81D7-4FC0-B24C-495824904C53}"/>
                </a:ext>
              </a:extLst>
            </p:cNvPr>
            <p:cNvSpPr txBox="1"/>
            <p:nvPr/>
          </p:nvSpPr>
          <p:spPr>
            <a:xfrm>
              <a:off x="628224" y="2320897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C19F76D6-06E3-4589-9C67-B5F3AA955E6A}"/>
                </a:ext>
              </a:extLst>
            </p:cNvPr>
            <p:cNvSpPr txBox="1"/>
            <p:nvPr/>
          </p:nvSpPr>
          <p:spPr>
            <a:xfrm>
              <a:off x="628224" y="3239389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BDA1A50F-BFBD-44BB-9D1E-D72DC90D9F3A}"/>
                </a:ext>
              </a:extLst>
            </p:cNvPr>
            <p:cNvSpPr txBox="1"/>
            <p:nvPr/>
          </p:nvSpPr>
          <p:spPr>
            <a:xfrm>
              <a:off x="628224" y="415788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3BC976E1-2785-48EF-86BE-E33F10DB6DD5}"/>
                </a:ext>
              </a:extLst>
            </p:cNvPr>
            <p:cNvSpPr txBox="1"/>
            <p:nvPr/>
          </p:nvSpPr>
          <p:spPr>
            <a:xfrm>
              <a:off x="628224" y="507637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D8C50D43-6839-43E4-A6FB-B5CED72761DD}"/>
                </a:ext>
              </a:extLst>
            </p:cNvPr>
            <p:cNvSpPr txBox="1"/>
            <p:nvPr/>
          </p:nvSpPr>
          <p:spPr>
            <a:xfrm>
              <a:off x="628224" y="5994863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2BC52330-64A5-4A59-9824-8028387F229E}"/>
                </a:ext>
              </a:extLst>
            </p:cNvPr>
            <p:cNvSpPr txBox="1"/>
            <p:nvPr/>
          </p:nvSpPr>
          <p:spPr>
            <a:xfrm>
              <a:off x="1551968" y="1521179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F4F518FB-B50C-48AF-BAA5-427E5EAD95CD}"/>
                </a:ext>
              </a:extLst>
            </p:cNvPr>
            <p:cNvSpPr txBox="1"/>
            <p:nvPr/>
          </p:nvSpPr>
          <p:spPr>
            <a:xfrm>
              <a:off x="2449274" y="1521179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6B43CB1-570F-4742-94C0-109D8BFEDDD6}"/>
                </a:ext>
              </a:extLst>
            </p:cNvPr>
            <p:cNvSpPr txBox="1"/>
            <p:nvPr/>
          </p:nvSpPr>
          <p:spPr>
            <a:xfrm>
              <a:off x="3346580" y="1521179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58677889-F7EF-40C9-A555-1E18196E566B}"/>
                </a:ext>
              </a:extLst>
            </p:cNvPr>
            <p:cNvSpPr txBox="1"/>
            <p:nvPr/>
          </p:nvSpPr>
          <p:spPr>
            <a:xfrm>
              <a:off x="4243886" y="1521179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5B8665F7-92D0-4E46-9F2D-04BF276E2843}"/>
                </a:ext>
              </a:extLst>
            </p:cNvPr>
            <p:cNvSpPr txBox="1"/>
            <p:nvPr/>
          </p:nvSpPr>
          <p:spPr>
            <a:xfrm>
              <a:off x="5141191" y="1521179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FA80AF3A-C1E0-4237-B039-A6FFD92B3067}"/>
                </a:ext>
              </a:extLst>
            </p:cNvPr>
            <p:cNvCxnSpPr/>
            <p:nvPr/>
          </p:nvCxnSpPr>
          <p:spPr>
            <a:xfrm>
              <a:off x="448483" y="1519396"/>
              <a:ext cx="0" cy="12903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F286469E-56B5-4BB4-A56B-62922392BA6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097765" y="874219"/>
              <a:ext cx="0" cy="12903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B397274A-8C01-467A-9FBD-8E83BE77A38E}"/>
                </a:ext>
              </a:extLst>
            </p:cNvPr>
            <p:cNvSpPr txBox="1"/>
            <p:nvPr/>
          </p:nvSpPr>
          <p:spPr>
            <a:xfrm>
              <a:off x="144039" y="2573696"/>
              <a:ext cx="285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x</a:t>
              </a:r>
              <a:endParaRPr lang="zh-CN" altLang="en-US" dirty="0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C44C7F6F-81E6-4E8F-8ED4-CE5EE0C26F6D}"/>
                </a:ext>
              </a:extLst>
            </p:cNvPr>
            <p:cNvSpPr txBox="1"/>
            <p:nvPr/>
          </p:nvSpPr>
          <p:spPr>
            <a:xfrm>
              <a:off x="1652218" y="1147427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y</a:t>
              </a:r>
              <a:endParaRPr lang="zh-CN" altLang="en-US" dirty="0"/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38A79687-D945-4963-9B12-12E87F1A95E2}"/>
                </a:ext>
              </a:extLst>
            </p:cNvPr>
            <p:cNvSpPr txBox="1"/>
            <p:nvPr/>
          </p:nvSpPr>
          <p:spPr>
            <a:xfrm>
              <a:off x="3712223" y="402533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50E31934-885A-4938-B102-D77AF7CCEB69}"/>
                </a:ext>
              </a:extLst>
            </p:cNvPr>
            <p:cNvSpPr txBox="1"/>
            <p:nvPr/>
          </p:nvSpPr>
          <p:spPr>
            <a:xfrm>
              <a:off x="2615886" y="4511045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58" name="文本框 57">
            <a:extLst>
              <a:ext uri="{FF2B5EF4-FFF2-40B4-BE49-F238E27FC236}">
                <a16:creationId xmlns:a16="http://schemas.microsoft.com/office/drawing/2014/main" id="{AF57CB81-A9BB-40D6-A569-2D8064509B8B}"/>
              </a:ext>
            </a:extLst>
          </p:cNvPr>
          <p:cNvSpPr txBox="1"/>
          <p:nvPr/>
        </p:nvSpPr>
        <p:spPr>
          <a:xfrm>
            <a:off x="-15253" y="5440566"/>
            <a:ext cx="233429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目标结果</a:t>
            </a:r>
            <a:endParaRPr lang="en-US" altLang="zh-CN" dirty="0"/>
          </a:p>
          <a:p>
            <a:r>
              <a:rPr lang="en-US" altLang="zh-CN" dirty="0"/>
              <a:t>2</a:t>
            </a:r>
          </a:p>
          <a:p>
            <a:r>
              <a:rPr lang="en-US" altLang="zh-CN" dirty="0"/>
              <a:t>2 3 3 0 1 0 0 2 0 1 3 0</a:t>
            </a:r>
          </a:p>
          <a:p>
            <a:r>
              <a:rPr lang="en-US" altLang="zh-CN" dirty="0"/>
              <a:t>2 0 1 1 1 0</a:t>
            </a:r>
          </a:p>
          <a:p>
            <a:r>
              <a:rPr lang="en-US" altLang="zh-CN" dirty="0"/>
              <a:t>2 1 1 1 2 0</a:t>
            </a:r>
            <a:endParaRPr lang="zh-CN" altLang="en-US" dirty="0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0FD2BD4A-D190-4CA6-98CA-1A3320991388}"/>
              </a:ext>
            </a:extLst>
          </p:cNvPr>
          <p:cNvGrpSpPr/>
          <p:nvPr/>
        </p:nvGrpSpPr>
        <p:grpSpPr>
          <a:xfrm>
            <a:off x="6341470" y="324185"/>
            <a:ext cx="5663023" cy="5489302"/>
            <a:chOff x="7582040" y="954578"/>
            <a:chExt cx="5663023" cy="5489302"/>
          </a:xfrm>
        </p:grpSpPr>
        <p:grpSp>
          <p:nvGrpSpPr>
            <p:cNvPr id="59" name="组合 58">
              <a:extLst>
                <a:ext uri="{FF2B5EF4-FFF2-40B4-BE49-F238E27FC236}">
                  <a16:creationId xmlns:a16="http://schemas.microsoft.com/office/drawing/2014/main" id="{2244A7FD-015E-4D17-B60B-A18C9720AAEE}"/>
                </a:ext>
              </a:extLst>
            </p:cNvPr>
            <p:cNvGrpSpPr/>
            <p:nvPr/>
          </p:nvGrpSpPr>
          <p:grpSpPr>
            <a:xfrm>
              <a:off x="8673063" y="1871880"/>
              <a:ext cx="4572000" cy="4572000"/>
              <a:chOff x="2383200" y="1296000"/>
              <a:chExt cx="4572000" cy="4572000"/>
            </a:xfrm>
          </p:grpSpPr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99BF15FF-CBF7-4EF9-B8A1-F79A53C3AC0A}"/>
                  </a:ext>
                </a:extLst>
              </p:cNvPr>
              <p:cNvSpPr/>
              <p:nvPr/>
            </p:nvSpPr>
            <p:spPr>
              <a:xfrm>
                <a:off x="23832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C(1)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BB48DC29-2081-4263-9F77-72A6D6DBC9D3}"/>
                  </a:ext>
                </a:extLst>
              </p:cNvPr>
              <p:cNvSpPr/>
              <p:nvPr/>
            </p:nvSpPr>
            <p:spPr>
              <a:xfrm>
                <a:off x="32976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BBA20CBA-17E9-4931-944C-4B3B1BCDC181}"/>
                  </a:ext>
                </a:extLst>
              </p:cNvPr>
              <p:cNvSpPr/>
              <p:nvPr/>
            </p:nvSpPr>
            <p:spPr>
              <a:xfrm>
                <a:off x="51264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D9E83F7D-9B66-4BF5-B77A-64C38A8D9464}"/>
                  </a:ext>
                </a:extLst>
              </p:cNvPr>
              <p:cNvSpPr/>
              <p:nvPr/>
            </p:nvSpPr>
            <p:spPr>
              <a:xfrm>
                <a:off x="42120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A838B7AB-2C0D-49FC-BF98-4A931053711F}"/>
                  </a:ext>
                </a:extLst>
              </p:cNvPr>
              <p:cNvSpPr/>
              <p:nvPr/>
            </p:nvSpPr>
            <p:spPr>
              <a:xfrm>
                <a:off x="60408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F8201EE7-DAEE-40C4-9648-E52B25D5E274}"/>
                  </a:ext>
                </a:extLst>
              </p:cNvPr>
              <p:cNvSpPr/>
              <p:nvPr/>
            </p:nvSpPr>
            <p:spPr>
              <a:xfrm>
                <a:off x="23832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48DBF42D-7DA6-4CBD-969D-EE8F28749F09}"/>
                  </a:ext>
                </a:extLst>
              </p:cNvPr>
              <p:cNvSpPr/>
              <p:nvPr/>
            </p:nvSpPr>
            <p:spPr>
              <a:xfrm>
                <a:off x="32976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C5F54489-2358-4F07-8956-32E32D88F7C6}"/>
                  </a:ext>
                </a:extLst>
              </p:cNvPr>
              <p:cNvSpPr/>
              <p:nvPr/>
            </p:nvSpPr>
            <p:spPr>
              <a:xfrm>
                <a:off x="51264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C(3)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72C47F61-0691-446A-B1CE-B30E07BAD46B}"/>
                  </a:ext>
                </a:extLst>
              </p:cNvPr>
              <p:cNvSpPr/>
              <p:nvPr/>
            </p:nvSpPr>
            <p:spPr>
              <a:xfrm>
                <a:off x="42120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FC3C0AAD-C235-4696-9F86-BF338BE403EE}"/>
                  </a:ext>
                </a:extLst>
              </p:cNvPr>
              <p:cNvSpPr/>
              <p:nvPr/>
            </p:nvSpPr>
            <p:spPr>
              <a:xfrm>
                <a:off x="60408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E16D62FA-96B1-4547-8CD9-305C91E12022}"/>
                  </a:ext>
                </a:extLst>
              </p:cNvPr>
              <p:cNvSpPr/>
              <p:nvPr/>
            </p:nvSpPr>
            <p:spPr>
              <a:xfrm>
                <a:off x="23832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T(1)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153C965B-6F45-4AC5-9893-186EA516394B}"/>
                  </a:ext>
                </a:extLst>
              </p:cNvPr>
              <p:cNvSpPr/>
              <p:nvPr/>
            </p:nvSpPr>
            <p:spPr>
              <a:xfrm>
                <a:off x="32976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T(2)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DDA07EF0-BBDB-47FE-A06A-D9B83151C8DB}"/>
                  </a:ext>
                </a:extLst>
              </p:cNvPr>
              <p:cNvSpPr/>
              <p:nvPr/>
            </p:nvSpPr>
            <p:spPr>
              <a:xfrm>
                <a:off x="51264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P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6413E030-47DA-4A8B-AACF-88808677BE35}"/>
                  </a:ext>
                </a:extLst>
              </p:cNvPr>
              <p:cNvSpPr/>
              <p:nvPr/>
            </p:nvSpPr>
            <p:spPr>
              <a:xfrm>
                <a:off x="42120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E7DEB456-BEE2-405B-BC40-300E37A47ACE}"/>
                  </a:ext>
                </a:extLst>
              </p:cNvPr>
              <p:cNvSpPr/>
              <p:nvPr/>
            </p:nvSpPr>
            <p:spPr>
              <a:xfrm>
                <a:off x="60408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0853B7E5-26FB-4B17-9AA1-7D1A6CE281AB}"/>
                  </a:ext>
                </a:extLst>
              </p:cNvPr>
              <p:cNvSpPr/>
              <p:nvPr/>
            </p:nvSpPr>
            <p:spPr>
              <a:xfrm>
                <a:off x="23832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57F94053-37D1-4B0E-AE04-566A5A75A476}"/>
                  </a:ext>
                </a:extLst>
              </p:cNvPr>
              <p:cNvSpPr/>
              <p:nvPr/>
            </p:nvSpPr>
            <p:spPr>
              <a:xfrm>
                <a:off x="32976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C(2)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56F6D45B-F0A2-4370-9ABB-60C754AA5E33}"/>
                  </a:ext>
                </a:extLst>
              </p:cNvPr>
              <p:cNvSpPr/>
              <p:nvPr/>
            </p:nvSpPr>
            <p:spPr>
              <a:xfrm>
                <a:off x="51264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A51EDD88-7FA2-4864-8566-E2C1E883F8B3}"/>
                  </a:ext>
                </a:extLst>
              </p:cNvPr>
              <p:cNvSpPr/>
              <p:nvPr/>
            </p:nvSpPr>
            <p:spPr>
              <a:xfrm>
                <a:off x="42120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DAAAFB1B-339E-43F2-BD7F-2CE74E706B25}"/>
                  </a:ext>
                </a:extLst>
              </p:cNvPr>
              <p:cNvSpPr/>
              <p:nvPr/>
            </p:nvSpPr>
            <p:spPr>
              <a:xfrm>
                <a:off x="60408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矩形 82">
                <a:extLst>
                  <a:ext uri="{FF2B5EF4-FFF2-40B4-BE49-F238E27FC236}">
                    <a16:creationId xmlns:a16="http://schemas.microsoft.com/office/drawing/2014/main" id="{BC692840-D341-479A-BE4C-C6C2CD63F9FC}"/>
                  </a:ext>
                </a:extLst>
              </p:cNvPr>
              <p:cNvSpPr/>
              <p:nvPr/>
            </p:nvSpPr>
            <p:spPr>
              <a:xfrm>
                <a:off x="23832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B74D7AC8-8835-45B6-AA71-096F56D9CBD8}"/>
                  </a:ext>
                </a:extLst>
              </p:cNvPr>
              <p:cNvSpPr/>
              <p:nvPr/>
            </p:nvSpPr>
            <p:spPr>
              <a:xfrm>
                <a:off x="32976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矩形 84">
                <a:extLst>
                  <a:ext uri="{FF2B5EF4-FFF2-40B4-BE49-F238E27FC236}">
                    <a16:creationId xmlns:a16="http://schemas.microsoft.com/office/drawing/2014/main" id="{B7CE0AE7-ED59-4AAE-95A1-FB21570514BF}"/>
                  </a:ext>
                </a:extLst>
              </p:cNvPr>
              <p:cNvSpPr/>
              <p:nvPr/>
            </p:nvSpPr>
            <p:spPr>
              <a:xfrm>
                <a:off x="51264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5E73B00C-29BC-4808-861A-FA81DA1B2AE4}"/>
                  </a:ext>
                </a:extLst>
              </p:cNvPr>
              <p:cNvSpPr/>
              <p:nvPr/>
            </p:nvSpPr>
            <p:spPr>
              <a:xfrm>
                <a:off x="42120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4DDDF50E-C907-4158-988C-06735EAEE99A}"/>
                  </a:ext>
                </a:extLst>
              </p:cNvPr>
              <p:cNvSpPr/>
              <p:nvPr/>
            </p:nvSpPr>
            <p:spPr>
              <a:xfrm>
                <a:off x="60408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8" name="直接箭头连接符 87">
                <a:extLst>
                  <a:ext uri="{FF2B5EF4-FFF2-40B4-BE49-F238E27FC236}">
                    <a16:creationId xmlns:a16="http://schemas.microsoft.com/office/drawing/2014/main" id="{60F52AD2-161E-4DA0-B6C0-D8B81B1B35B4}"/>
                  </a:ext>
                </a:extLst>
              </p:cNvPr>
              <p:cNvCxnSpPr/>
              <p:nvPr/>
            </p:nvCxnSpPr>
            <p:spPr>
              <a:xfrm flipV="1">
                <a:off x="5583600" y="2851200"/>
                <a:ext cx="0" cy="5778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接箭头连接符 88">
                <a:extLst>
                  <a:ext uri="{FF2B5EF4-FFF2-40B4-BE49-F238E27FC236}">
                    <a16:creationId xmlns:a16="http://schemas.microsoft.com/office/drawing/2014/main" id="{F54CF556-683A-43EF-A023-187E2B422AD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43738" y="3582000"/>
                <a:ext cx="141386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接箭头连接符 89">
                <a:extLst>
                  <a:ext uri="{FF2B5EF4-FFF2-40B4-BE49-F238E27FC236}">
                    <a16:creationId xmlns:a16="http://schemas.microsoft.com/office/drawing/2014/main" id="{93DC4DAE-B54D-4707-9005-72F25C695E1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96988" y="3573817"/>
                <a:ext cx="40484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接箭头连接符 90">
                <a:extLst>
                  <a:ext uri="{FF2B5EF4-FFF2-40B4-BE49-F238E27FC236}">
                    <a16:creationId xmlns:a16="http://schemas.microsoft.com/office/drawing/2014/main" id="{99C60418-CE86-466D-B5ED-F7754DE7AC48}"/>
                  </a:ext>
                </a:extLst>
              </p:cNvPr>
              <p:cNvCxnSpPr/>
              <p:nvPr/>
            </p:nvCxnSpPr>
            <p:spPr>
              <a:xfrm flipV="1">
                <a:off x="2855963" y="1913850"/>
                <a:ext cx="0" cy="15075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接箭头连接符 91">
                <a:extLst>
                  <a:ext uri="{FF2B5EF4-FFF2-40B4-BE49-F238E27FC236}">
                    <a16:creationId xmlns:a16="http://schemas.microsoft.com/office/drawing/2014/main" id="{2FA10F82-5DF9-405A-983F-69CA48E63B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54800" y="3836401"/>
                <a:ext cx="0" cy="47639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69417E4D-29E7-44CD-9372-20BF503D4522}"/>
                </a:ext>
              </a:extLst>
            </p:cNvPr>
            <p:cNvSpPr txBox="1"/>
            <p:nvPr/>
          </p:nvSpPr>
          <p:spPr>
            <a:xfrm>
              <a:off x="11835416" y="3531314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5C880946-0F48-4BAA-909B-D6E3BBD99731}"/>
                </a:ext>
              </a:extLst>
            </p:cNvPr>
            <p:cNvSpPr txBox="1"/>
            <p:nvPr/>
          </p:nvSpPr>
          <p:spPr>
            <a:xfrm>
              <a:off x="9477332" y="379936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95" name="文本框 94">
              <a:extLst>
                <a:ext uri="{FF2B5EF4-FFF2-40B4-BE49-F238E27FC236}">
                  <a16:creationId xmlns:a16="http://schemas.microsoft.com/office/drawing/2014/main" id="{C4703CAC-39DA-47DA-9B11-948BCAC110B6}"/>
                </a:ext>
              </a:extLst>
            </p:cNvPr>
            <p:cNvSpPr txBox="1"/>
            <p:nvPr/>
          </p:nvSpPr>
          <p:spPr>
            <a:xfrm>
              <a:off x="8861816" y="334664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2EFBA63C-88DB-47F3-8D69-655E4ED99D05}"/>
                </a:ext>
              </a:extLst>
            </p:cNvPr>
            <p:cNvSpPr txBox="1"/>
            <p:nvPr/>
          </p:nvSpPr>
          <p:spPr>
            <a:xfrm>
              <a:off x="8066225" y="212804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5938C180-E9E5-4CA8-BD02-3A64365F13A3}"/>
                </a:ext>
              </a:extLst>
            </p:cNvPr>
            <p:cNvSpPr txBox="1"/>
            <p:nvPr/>
          </p:nvSpPr>
          <p:spPr>
            <a:xfrm>
              <a:off x="8066225" y="304654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id="{596B2667-84BA-41F9-9502-CD196F6B237B}"/>
                </a:ext>
              </a:extLst>
            </p:cNvPr>
            <p:cNvSpPr txBox="1"/>
            <p:nvPr/>
          </p:nvSpPr>
          <p:spPr>
            <a:xfrm>
              <a:off x="8066225" y="396503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D43A1B4D-B7EE-4BF7-9336-7A7FBD767A34}"/>
                </a:ext>
              </a:extLst>
            </p:cNvPr>
            <p:cNvSpPr txBox="1"/>
            <p:nvPr/>
          </p:nvSpPr>
          <p:spPr>
            <a:xfrm>
              <a:off x="8066225" y="4883523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FCC9E469-AD81-4DEA-A44C-0FE61BD0AE6E}"/>
                </a:ext>
              </a:extLst>
            </p:cNvPr>
            <p:cNvSpPr txBox="1"/>
            <p:nvPr/>
          </p:nvSpPr>
          <p:spPr>
            <a:xfrm>
              <a:off x="8066225" y="5802014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F61DB180-246D-4621-9E89-1CB1206DF66B}"/>
                </a:ext>
              </a:extLst>
            </p:cNvPr>
            <p:cNvSpPr txBox="1"/>
            <p:nvPr/>
          </p:nvSpPr>
          <p:spPr>
            <a:xfrm>
              <a:off x="8989969" y="132833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957E7D54-543B-4A43-B7D7-05D02318C676}"/>
                </a:ext>
              </a:extLst>
            </p:cNvPr>
            <p:cNvSpPr txBox="1"/>
            <p:nvPr/>
          </p:nvSpPr>
          <p:spPr>
            <a:xfrm>
              <a:off x="9887275" y="132833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BFC38A86-22A7-46AF-928A-C525C7D2167C}"/>
                </a:ext>
              </a:extLst>
            </p:cNvPr>
            <p:cNvSpPr txBox="1"/>
            <p:nvPr/>
          </p:nvSpPr>
          <p:spPr>
            <a:xfrm>
              <a:off x="10784581" y="1328330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3176643B-F3D1-4F67-A598-1A394469703E}"/>
                </a:ext>
              </a:extLst>
            </p:cNvPr>
            <p:cNvSpPr txBox="1"/>
            <p:nvPr/>
          </p:nvSpPr>
          <p:spPr>
            <a:xfrm>
              <a:off x="11681887" y="1328330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0BDC040E-6076-442A-9A94-AA263959746B}"/>
                </a:ext>
              </a:extLst>
            </p:cNvPr>
            <p:cNvSpPr txBox="1"/>
            <p:nvPr/>
          </p:nvSpPr>
          <p:spPr>
            <a:xfrm>
              <a:off x="12579192" y="1328330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cxnSp>
          <p:nvCxnSpPr>
            <p:cNvPr id="106" name="直接箭头连接符 105">
              <a:extLst>
                <a:ext uri="{FF2B5EF4-FFF2-40B4-BE49-F238E27FC236}">
                  <a16:creationId xmlns:a16="http://schemas.microsoft.com/office/drawing/2014/main" id="{EF8DCD04-C6F8-42EB-B7D7-177069188A8F}"/>
                </a:ext>
              </a:extLst>
            </p:cNvPr>
            <p:cNvCxnSpPr/>
            <p:nvPr/>
          </p:nvCxnSpPr>
          <p:spPr>
            <a:xfrm>
              <a:off x="7886484" y="1326547"/>
              <a:ext cx="0" cy="12903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箭头连接符 106">
              <a:extLst>
                <a:ext uri="{FF2B5EF4-FFF2-40B4-BE49-F238E27FC236}">
                  <a16:creationId xmlns:a16="http://schemas.microsoft.com/office/drawing/2014/main" id="{6B02EA54-F4AB-43CB-8711-645048A63AF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535766" y="681370"/>
              <a:ext cx="0" cy="12903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E06BE441-522E-46C5-8276-BD571B03C316}"/>
                </a:ext>
              </a:extLst>
            </p:cNvPr>
            <p:cNvSpPr txBox="1"/>
            <p:nvPr/>
          </p:nvSpPr>
          <p:spPr>
            <a:xfrm>
              <a:off x="7582040" y="2380847"/>
              <a:ext cx="285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x</a:t>
              </a:r>
              <a:endParaRPr lang="zh-CN" altLang="en-US" dirty="0"/>
            </a:p>
          </p:txBody>
        </p:sp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96718E96-01D7-49F1-8769-1FF0EEADEDD4}"/>
                </a:ext>
              </a:extLst>
            </p:cNvPr>
            <p:cNvSpPr txBox="1"/>
            <p:nvPr/>
          </p:nvSpPr>
          <p:spPr>
            <a:xfrm>
              <a:off x="9090219" y="954578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y</a:t>
              </a:r>
              <a:endParaRPr lang="zh-CN" altLang="en-US" dirty="0"/>
            </a:p>
          </p:txBody>
        </p:sp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C0322673-6E6F-4092-BB84-5D729E60076A}"/>
                </a:ext>
              </a:extLst>
            </p:cNvPr>
            <p:cNvSpPr txBox="1"/>
            <p:nvPr/>
          </p:nvSpPr>
          <p:spPr>
            <a:xfrm>
              <a:off x="11378217" y="381723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11" name="文本框 110">
              <a:extLst>
                <a:ext uri="{FF2B5EF4-FFF2-40B4-BE49-F238E27FC236}">
                  <a16:creationId xmlns:a16="http://schemas.microsoft.com/office/drawing/2014/main" id="{2BF7ADB2-ECDC-4F75-BE63-8BE82DC2D111}"/>
                </a:ext>
              </a:extLst>
            </p:cNvPr>
            <p:cNvSpPr txBox="1"/>
            <p:nvPr/>
          </p:nvSpPr>
          <p:spPr>
            <a:xfrm>
              <a:off x="10053887" y="431819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15" name="组合 114">
            <a:extLst>
              <a:ext uri="{FF2B5EF4-FFF2-40B4-BE49-F238E27FC236}">
                <a16:creationId xmlns:a16="http://schemas.microsoft.com/office/drawing/2014/main" id="{FAA5608E-E040-4727-9820-4D09D733E1E2}"/>
              </a:ext>
            </a:extLst>
          </p:cNvPr>
          <p:cNvGrpSpPr/>
          <p:nvPr/>
        </p:nvGrpSpPr>
        <p:grpSpPr>
          <a:xfrm>
            <a:off x="2286286" y="5784954"/>
            <a:ext cx="3451206" cy="1124834"/>
            <a:chOff x="5990872" y="3571056"/>
            <a:chExt cx="3451206" cy="1124834"/>
          </a:xfrm>
        </p:grpSpPr>
        <p:sp>
          <p:nvSpPr>
            <p:cNvPr id="112" name="文本框 111">
              <a:extLst>
                <a:ext uri="{FF2B5EF4-FFF2-40B4-BE49-F238E27FC236}">
                  <a16:creationId xmlns:a16="http://schemas.microsoft.com/office/drawing/2014/main" id="{32A11A17-09E5-4B1D-BFC7-CC4862BED8A6}"/>
                </a:ext>
              </a:extLst>
            </p:cNvPr>
            <p:cNvSpPr txBox="1"/>
            <p:nvPr/>
          </p:nvSpPr>
          <p:spPr>
            <a:xfrm>
              <a:off x="5990872" y="3571056"/>
              <a:ext cx="345120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 err="1"/>
                <a:t>P.target_vector</a:t>
              </a:r>
              <a:r>
                <a:rPr lang="en-US" altLang="zh-CN" dirty="0"/>
                <a:t> = [(0,1,0), (0,2,0)]</a:t>
              </a:r>
              <a:endParaRPr lang="zh-CN" altLang="en-US" dirty="0"/>
            </a:p>
          </p:txBody>
        </p:sp>
        <p:sp>
          <p:nvSpPr>
            <p:cNvPr id="113" name="文本框 112">
              <a:extLst>
                <a:ext uri="{FF2B5EF4-FFF2-40B4-BE49-F238E27FC236}">
                  <a16:creationId xmlns:a16="http://schemas.microsoft.com/office/drawing/2014/main" id="{65147D83-C71B-4580-B73E-D219BABC12E8}"/>
                </a:ext>
              </a:extLst>
            </p:cNvPr>
            <p:cNvSpPr txBox="1"/>
            <p:nvPr/>
          </p:nvSpPr>
          <p:spPr>
            <a:xfrm>
              <a:off x="5990872" y="3948807"/>
              <a:ext cx="345120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T1.target_vector = [(1,1,0)]</a:t>
              </a:r>
              <a:endParaRPr lang="zh-CN" altLang="en-US" dirty="0"/>
            </a:p>
          </p:txBody>
        </p:sp>
        <p:sp>
          <p:nvSpPr>
            <p:cNvPr id="114" name="文本框 113">
              <a:extLst>
                <a:ext uri="{FF2B5EF4-FFF2-40B4-BE49-F238E27FC236}">
                  <a16:creationId xmlns:a16="http://schemas.microsoft.com/office/drawing/2014/main" id="{F6D43557-06FF-46D8-A0DE-ED68289033C9}"/>
                </a:ext>
              </a:extLst>
            </p:cNvPr>
            <p:cNvSpPr txBox="1"/>
            <p:nvPr/>
          </p:nvSpPr>
          <p:spPr>
            <a:xfrm>
              <a:off x="5990872" y="4326558"/>
              <a:ext cx="345120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T2.target_vector = [(1,2,0)]</a:t>
              </a:r>
              <a:endParaRPr lang="zh-CN" altLang="en-US" dirty="0"/>
            </a:p>
          </p:txBody>
        </p:sp>
      </p:grpSp>
      <p:grpSp>
        <p:nvGrpSpPr>
          <p:cNvPr id="116" name="组合 115">
            <a:extLst>
              <a:ext uri="{FF2B5EF4-FFF2-40B4-BE49-F238E27FC236}">
                <a16:creationId xmlns:a16="http://schemas.microsoft.com/office/drawing/2014/main" id="{2229A8D3-CCB5-4891-B8CD-0EF307F0B373}"/>
              </a:ext>
            </a:extLst>
          </p:cNvPr>
          <p:cNvGrpSpPr/>
          <p:nvPr/>
        </p:nvGrpSpPr>
        <p:grpSpPr>
          <a:xfrm>
            <a:off x="7807081" y="5837061"/>
            <a:ext cx="3451206" cy="1124834"/>
            <a:chOff x="5990872" y="3571056"/>
            <a:chExt cx="3451206" cy="1124834"/>
          </a:xfrm>
        </p:grpSpPr>
        <p:sp>
          <p:nvSpPr>
            <p:cNvPr id="117" name="文本框 116">
              <a:extLst>
                <a:ext uri="{FF2B5EF4-FFF2-40B4-BE49-F238E27FC236}">
                  <a16:creationId xmlns:a16="http://schemas.microsoft.com/office/drawing/2014/main" id="{271A55C6-77AE-4FBC-85A8-6F0BDDC10AA7}"/>
                </a:ext>
              </a:extLst>
            </p:cNvPr>
            <p:cNvSpPr txBox="1"/>
            <p:nvPr/>
          </p:nvSpPr>
          <p:spPr>
            <a:xfrm>
              <a:off x="5990872" y="3571056"/>
              <a:ext cx="345120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 err="1"/>
                <a:t>P.target_vector</a:t>
              </a:r>
              <a:r>
                <a:rPr lang="en-US" altLang="zh-CN" dirty="0"/>
                <a:t> = [ (0,2,0)]</a:t>
              </a:r>
              <a:endParaRPr lang="zh-CN" altLang="en-US" dirty="0"/>
            </a:p>
          </p:txBody>
        </p:sp>
        <p:sp>
          <p:nvSpPr>
            <p:cNvPr id="118" name="文本框 117">
              <a:extLst>
                <a:ext uri="{FF2B5EF4-FFF2-40B4-BE49-F238E27FC236}">
                  <a16:creationId xmlns:a16="http://schemas.microsoft.com/office/drawing/2014/main" id="{A3EBA801-2EF9-4DA3-9CFE-7A14703BDA5C}"/>
                </a:ext>
              </a:extLst>
            </p:cNvPr>
            <p:cNvSpPr txBox="1"/>
            <p:nvPr/>
          </p:nvSpPr>
          <p:spPr>
            <a:xfrm>
              <a:off x="5990872" y="3948807"/>
              <a:ext cx="345120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T1.target_vector = [(1,1,0)]</a:t>
              </a:r>
              <a:endParaRPr lang="zh-CN" altLang="en-US" dirty="0"/>
            </a:p>
          </p:txBody>
        </p:sp>
        <p:sp>
          <p:nvSpPr>
            <p:cNvPr id="119" name="文本框 118">
              <a:extLst>
                <a:ext uri="{FF2B5EF4-FFF2-40B4-BE49-F238E27FC236}">
                  <a16:creationId xmlns:a16="http://schemas.microsoft.com/office/drawing/2014/main" id="{9E2AC2AB-B1FC-4CDE-8763-8C53F9A1BCA3}"/>
                </a:ext>
              </a:extLst>
            </p:cNvPr>
            <p:cNvSpPr txBox="1"/>
            <p:nvPr/>
          </p:nvSpPr>
          <p:spPr>
            <a:xfrm>
              <a:off x="5990872" y="4326558"/>
              <a:ext cx="345120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T2.target_vector = [(0,1,0), (1,2,0)]</a:t>
              </a:r>
              <a:endParaRPr lang="zh-CN" altLang="en-US" dirty="0"/>
            </a:p>
          </p:txBody>
        </p:sp>
      </p:grpSp>
      <p:sp>
        <p:nvSpPr>
          <p:cNvPr id="122" name="文本框 121">
            <a:extLst>
              <a:ext uri="{FF2B5EF4-FFF2-40B4-BE49-F238E27FC236}">
                <a16:creationId xmlns:a16="http://schemas.microsoft.com/office/drawing/2014/main" id="{E78348E9-D149-42B5-9A0D-F40F51178923}"/>
              </a:ext>
            </a:extLst>
          </p:cNvPr>
          <p:cNvSpPr txBox="1"/>
          <p:nvPr/>
        </p:nvSpPr>
        <p:spPr>
          <a:xfrm>
            <a:off x="5963816" y="5813487"/>
            <a:ext cx="13039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路径合并</a:t>
            </a:r>
          </a:p>
        </p:txBody>
      </p:sp>
      <p:sp>
        <p:nvSpPr>
          <p:cNvPr id="124" name="箭头: 右 123">
            <a:extLst>
              <a:ext uri="{FF2B5EF4-FFF2-40B4-BE49-F238E27FC236}">
                <a16:creationId xmlns:a16="http://schemas.microsoft.com/office/drawing/2014/main" id="{D1A55DD6-72FD-449B-A3E5-0A1CEAAA57AF}"/>
              </a:ext>
            </a:extLst>
          </p:cNvPr>
          <p:cNvSpPr/>
          <p:nvPr/>
        </p:nvSpPr>
        <p:spPr>
          <a:xfrm>
            <a:off x="6096000" y="6101829"/>
            <a:ext cx="1155696" cy="4145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8CF89805-BA88-4D84-8ECB-226706BFE5EE}"/>
              </a:ext>
            </a:extLst>
          </p:cNvPr>
          <p:cNvSpPr txBox="1"/>
          <p:nvPr/>
        </p:nvSpPr>
        <p:spPr>
          <a:xfrm>
            <a:off x="12731344" y="5784954"/>
            <a:ext cx="178125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目标结果</a:t>
            </a:r>
            <a:endParaRPr lang="en-US" altLang="zh-CN" dirty="0"/>
          </a:p>
          <a:p>
            <a:r>
              <a:rPr lang="en-US" altLang="zh-CN" dirty="0"/>
              <a:t>2</a:t>
            </a:r>
          </a:p>
          <a:p>
            <a:r>
              <a:rPr lang="en-US" altLang="zh-CN" dirty="0"/>
              <a:t>2 3 2 0 2 0 1 3 0</a:t>
            </a:r>
          </a:p>
          <a:p>
            <a:r>
              <a:rPr lang="en-US" altLang="zh-CN" dirty="0"/>
              <a:t>2 0 1 1 1 0</a:t>
            </a:r>
          </a:p>
          <a:p>
            <a:r>
              <a:rPr lang="en-US" altLang="zh-CN" dirty="0"/>
              <a:t>2 1 2 0 1 0 1 2 0</a:t>
            </a:r>
            <a:endParaRPr lang="zh-CN" altLang="en-US" dirty="0"/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ADAC7221-C11F-49F1-A05A-FA7885F5F6AF}"/>
              </a:ext>
            </a:extLst>
          </p:cNvPr>
          <p:cNvSpPr/>
          <p:nvPr/>
        </p:nvSpPr>
        <p:spPr>
          <a:xfrm>
            <a:off x="2056297" y="5818355"/>
            <a:ext cx="9397221" cy="14508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CC26BC35-1BEE-4C27-9279-8A11145EADC0}"/>
              </a:ext>
            </a:extLst>
          </p:cNvPr>
          <p:cNvSpPr txBox="1"/>
          <p:nvPr/>
        </p:nvSpPr>
        <p:spPr>
          <a:xfrm>
            <a:off x="5296401" y="6924662"/>
            <a:ext cx="2977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T2</a:t>
            </a:r>
            <a:r>
              <a:rPr lang="zh-CN" altLang="en-US" dirty="0"/>
              <a:t>出现时往</a:t>
            </a:r>
            <a:r>
              <a:rPr lang="en-US" altLang="zh-CN" dirty="0"/>
              <a:t>T1</a:t>
            </a:r>
            <a:r>
              <a:rPr lang="zh-CN" altLang="en-US" dirty="0"/>
              <a:t>的路径上合并</a:t>
            </a:r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947F5326-7362-428F-9BDD-4E659C9FF9FB}"/>
              </a:ext>
            </a:extLst>
          </p:cNvPr>
          <p:cNvSpPr/>
          <p:nvPr/>
        </p:nvSpPr>
        <p:spPr>
          <a:xfrm>
            <a:off x="2016916" y="54187"/>
            <a:ext cx="1820680" cy="678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main3_yx.cpp</a:t>
            </a:r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5295883F-760A-454D-A770-D523E121BDA4}"/>
              </a:ext>
            </a:extLst>
          </p:cNvPr>
          <p:cNvSpPr/>
          <p:nvPr/>
        </p:nvSpPr>
        <p:spPr>
          <a:xfrm>
            <a:off x="8154787" y="17634"/>
            <a:ext cx="3758343" cy="678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main4_yx_trajectory_merge.cpp</a:t>
            </a:r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A9E56C54-78DE-4F9C-8B96-971FC96202C1}"/>
              </a:ext>
            </a:extLst>
          </p:cNvPr>
          <p:cNvSpPr txBox="1"/>
          <p:nvPr/>
        </p:nvSpPr>
        <p:spPr>
          <a:xfrm>
            <a:off x="12192000" y="536247"/>
            <a:ext cx="2688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对所有的</a:t>
            </a:r>
            <a:r>
              <a:rPr lang="en-US" altLang="zh-CN" dirty="0" err="1"/>
              <a:t>Cusomer</a:t>
            </a:r>
            <a:r>
              <a:rPr lang="zh-CN" altLang="en-US" dirty="0"/>
              <a:t>按照从</a:t>
            </a:r>
          </a:p>
        </p:txBody>
      </p:sp>
      <p:pic>
        <p:nvPicPr>
          <p:cNvPr id="134" name="图片 133">
            <a:extLst>
              <a:ext uri="{FF2B5EF4-FFF2-40B4-BE49-F238E27FC236}">
                <a16:creationId xmlns:a16="http://schemas.microsoft.com/office/drawing/2014/main" id="{4A367507-BCB6-43CD-A03E-C2AA6F3327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2420" y="-581078"/>
            <a:ext cx="6397839" cy="579717"/>
          </a:xfrm>
          <a:prstGeom prst="rect">
            <a:avLst/>
          </a:prstGeom>
        </p:spPr>
      </p:pic>
      <p:pic>
        <p:nvPicPr>
          <p:cNvPr id="135" name="图片 134">
            <a:extLst>
              <a:ext uri="{FF2B5EF4-FFF2-40B4-BE49-F238E27FC236}">
                <a16:creationId xmlns:a16="http://schemas.microsoft.com/office/drawing/2014/main" id="{D8271458-9358-437B-9178-565FFDB78B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70534" y="-364771"/>
            <a:ext cx="7414746" cy="326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059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8B3C76-B478-496E-A672-B8E3DCF6C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现有缺陷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A8F869-0D95-4883-B31F-E6B5AE50C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这种策略假设了</a:t>
            </a:r>
            <a:r>
              <a:rPr lang="en-US" altLang="zh-CN" dirty="0"/>
              <a:t>Provider</a:t>
            </a:r>
            <a:r>
              <a:rPr lang="zh-CN" altLang="en-US" dirty="0"/>
              <a:t>所在</a:t>
            </a:r>
            <a:r>
              <a:rPr lang="en-US" altLang="zh-CN" dirty="0"/>
              <a:t>x</a:t>
            </a:r>
            <a:r>
              <a:rPr lang="zh-CN" altLang="en-US" dirty="0"/>
              <a:t>（先</a:t>
            </a:r>
            <a:r>
              <a:rPr lang="en-US" altLang="zh-CN" dirty="0"/>
              <a:t>x</a:t>
            </a:r>
            <a:r>
              <a:rPr lang="zh-CN" altLang="en-US" dirty="0"/>
              <a:t>后</a:t>
            </a:r>
            <a:r>
              <a:rPr lang="en-US" altLang="zh-CN" dirty="0"/>
              <a:t>y</a:t>
            </a:r>
            <a:r>
              <a:rPr lang="zh-CN" altLang="en-US" dirty="0"/>
              <a:t>）或</a:t>
            </a:r>
            <a:r>
              <a:rPr lang="en-US" altLang="zh-CN" dirty="0"/>
              <a:t>y</a:t>
            </a:r>
            <a:r>
              <a:rPr lang="zh-CN" altLang="en-US" dirty="0"/>
              <a:t>（先</a:t>
            </a:r>
            <a:r>
              <a:rPr lang="en-US" altLang="zh-CN" dirty="0"/>
              <a:t>y</a:t>
            </a:r>
            <a:r>
              <a:rPr lang="zh-CN" altLang="en-US" dirty="0"/>
              <a:t>后</a:t>
            </a:r>
            <a:r>
              <a:rPr lang="en-US" altLang="zh-CN" dirty="0"/>
              <a:t>x</a:t>
            </a:r>
            <a:r>
              <a:rPr lang="zh-CN" altLang="en-US" dirty="0"/>
              <a:t>）不能有</a:t>
            </a:r>
            <a:r>
              <a:rPr lang="en-US" altLang="zh-CN" dirty="0"/>
              <a:t>Customer</a:t>
            </a:r>
            <a:r>
              <a:rPr lang="zh-CN" altLang="en-US" dirty="0"/>
              <a:t>阻断数据传播，例如</a:t>
            </a:r>
            <a:r>
              <a:rPr lang="en-US" altLang="zh-CN" dirty="0"/>
              <a:t>P8</a:t>
            </a:r>
            <a:r>
              <a:rPr lang="zh-CN" altLang="en-US" dirty="0"/>
              <a:t>中的现象。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只在</a:t>
            </a:r>
            <a:r>
              <a:rPr lang="en-US" altLang="zh-CN" dirty="0"/>
              <a:t>Provider</a:t>
            </a:r>
            <a:r>
              <a:rPr lang="zh-CN" altLang="en-US" dirty="0"/>
              <a:t>所在</a:t>
            </a:r>
            <a:r>
              <a:rPr lang="en-US" altLang="zh-CN" dirty="0"/>
              <a:t>x</a:t>
            </a:r>
            <a:r>
              <a:rPr lang="zh-CN" altLang="en-US" dirty="0"/>
              <a:t>（先</a:t>
            </a:r>
            <a:r>
              <a:rPr lang="en-US" altLang="zh-CN" dirty="0"/>
              <a:t>x</a:t>
            </a:r>
            <a:r>
              <a:rPr lang="zh-CN" altLang="en-US" dirty="0"/>
              <a:t>后</a:t>
            </a:r>
            <a:r>
              <a:rPr lang="en-US" altLang="zh-CN" dirty="0"/>
              <a:t>y</a:t>
            </a:r>
            <a:r>
              <a:rPr lang="zh-CN" altLang="en-US" dirty="0"/>
              <a:t>）或</a:t>
            </a:r>
            <a:r>
              <a:rPr lang="en-US" altLang="zh-CN" dirty="0"/>
              <a:t>y</a:t>
            </a:r>
            <a:r>
              <a:rPr lang="zh-CN" altLang="en-US" dirty="0"/>
              <a:t>（先</a:t>
            </a:r>
            <a:r>
              <a:rPr lang="en-US" altLang="zh-CN" dirty="0"/>
              <a:t>y</a:t>
            </a:r>
            <a:r>
              <a:rPr lang="zh-CN" altLang="en-US" dirty="0"/>
              <a:t>后</a:t>
            </a:r>
            <a:r>
              <a:rPr lang="en-US" altLang="zh-CN" dirty="0"/>
              <a:t>x</a:t>
            </a:r>
            <a:r>
              <a:rPr lang="zh-CN" altLang="en-US" dirty="0"/>
              <a:t>）放置</a:t>
            </a:r>
            <a:r>
              <a:rPr lang="en-US" altLang="zh-CN" dirty="0"/>
              <a:t>Transmitter</a:t>
            </a:r>
            <a:r>
              <a:rPr lang="zh-CN" altLang="en-US" dirty="0"/>
              <a:t>无法在</a:t>
            </a:r>
            <a:r>
              <a:rPr lang="en-US" altLang="zh-CN" dirty="0"/>
              <a:t>y</a:t>
            </a:r>
            <a:r>
              <a:rPr lang="zh-CN" altLang="en-US" dirty="0"/>
              <a:t>或</a:t>
            </a:r>
            <a:r>
              <a:rPr lang="en-US" altLang="zh-CN" dirty="0"/>
              <a:t>x</a:t>
            </a:r>
            <a:r>
              <a:rPr lang="zh-CN" altLang="en-US" dirty="0"/>
              <a:t>上同方向传播两个数据。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现有框架下合并轨迹都麻烦，优化一下框架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CD77155-BBCF-481C-9FC5-71EBDD2055D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847721" y="3336696"/>
            <a:ext cx="2607907" cy="347585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6639455-A17C-4AC3-BC3E-EE579079D1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0588" y="267175"/>
            <a:ext cx="5393362" cy="87333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C3DD18E0-D900-4828-BC98-0A5F81ABA706}"/>
              </a:ext>
            </a:extLst>
          </p:cNvPr>
          <p:cNvSpPr txBox="1"/>
          <p:nvPr/>
        </p:nvSpPr>
        <p:spPr>
          <a:xfrm>
            <a:off x="8929688" y="416435"/>
            <a:ext cx="57007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至少有</a:t>
            </a:r>
            <a:r>
              <a:rPr lang="en-US" altLang="zh-CN" dirty="0"/>
              <a:t>1/3</a:t>
            </a:r>
            <a:r>
              <a:rPr lang="zh-CN" altLang="en-US" dirty="0"/>
              <a:t>的得分（大约</a:t>
            </a:r>
            <a:r>
              <a:rPr lang="en-US" altLang="zh-CN" dirty="0"/>
              <a:t>6600W</a:t>
            </a:r>
            <a:r>
              <a:rPr lang="zh-CN" altLang="en-US" dirty="0"/>
              <a:t>）是不计算成本，只计算</a:t>
            </a:r>
            <a:r>
              <a:rPr lang="en-US" altLang="zh-CN" dirty="0"/>
              <a:t>Customer</a:t>
            </a:r>
            <a:r>
              <a:rPr lang="zh-CN" altLang="en-US" dirty="0"/>
              <a:t>数量拿的。</a:t>
            </a:r>
            <a:endParaRPr lang="en-US" altLang="zh-CN" dirty="0"/>
          </a:p>
          <a:p>
            <a:r>
              <a:rPr lang="zh-CN" altLang="en-US" dirty="0"/>
              <a:t>因此我们目前（</a:t>
            </a:r>
            <a:r>
              <a:rPr lang="en-US" altLang="zh-CN" dirty="0"/>
              <a:t>6W</a:t>
            </a:r>
            <a:r>
              <a:rPr lang="zh-CN" altLang="en-US" dirty="0"/>
              <a:t>是远远不够的）</a:t>
            </a:r>
          </a:p>
        </p:txBody>
      </p:sp>
    </p:spTree>
    <p:extLst>
      <p:ext uri="{BB962C8B-B14F-4D97-AF65-F5344CB8AC3E}">
        <p14:creationId xmlns:p14="http://schemas.microsoft.com/office/powerpoint/2010/main" val="1425576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Dijkstra</a:t>
            </a:r>
            <a:r>
              <a:rPr lang="zh-CN" altLang="en-US" dirty="0"/>
              <a:t>最短路径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构图与</a:t>
            </a:r>
            <a:r>
              <a:rPr lang="en-US" altLang="zh-CN" dirty="0"/>
              <a:t>Dijkstra</a:t>
            </a:r>
            <a:r>
              <a:rPr lang="zh-CN" altLang="en-US"/>
              <a:t>最短路径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0676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图片 288">
            <a:extLst>
              <a:ext uri="{FF2B5EF4-FFF2-40B4-BE49-F238E27FC236}">
                <a16:creationId xmlns:a16="http://schemas.microsoft.com/office/drawing/2014/main" id="{66C23012-61A1-488E-B9B6-4CCCAEA915C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29" y="947210"/>
            <a:ext cx="5606261" cy="4299190"/>
          </a:xfrm>
          <a:prstGeom prst="rect">
            <a:avLst/>
          </a:prstGeom>
        </p:spPr>
      </p:pic>
      <p:grpSp>
        <p:nvGrpSpPr>
          <p:cNvPr id="367" name="组合 366">
            <a:extLst>
              <a:ext uri="{FF2B5EF4-FFF2-40B4-BE49-F238E27FC236}">
                <a16:creationId xmlns:a16="http://schemas.microsoft.com/office/drawing/2014/main" id="{569007D2-53DA-4390-A6AF-14EEDE41C67F}"/>
              </a:ext>
            </a:extLst>
          </p:cNvPr>
          <p:cNvGrpSpPr/>
          <p:nvPr/>
        </p:nvGrpSpPr>
        <p:grpSpPr>
          <a:xfrm>
            <a:off x="1277385" y="1903464"/>
            <a:ext cx="3183232" cy="3272551"/>
            <a:chOff x="530254" y="2371638"/>
            <a:chExt cx="3183232" cy="3272551"/>
          </a:xfrm>
        </p:grpSpPr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BEE059E7-58C2-4D20-9399-10DFCCDC4F1B}"/>
                </a:ext>
              </a:extLst>
            </p:cNvPr>
            <p:cNvCxnSpPr>
              <a:stCxn id="4" idx="6"/>
              <a:endCxn id="5" idx="2"/>
            </p:cNvCxnSpPr>
            <p:nvPr/>
          </p:nvCxnSpPr>
          <p:spPr>
            <a:xfrm>
              <a:off x="945823" y="2568923"/>
              <a:ext cx="2973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558B1DED-481E-4DF8-83D3-0318EC6AD20D}"/>
                </a:ext>
              </a:extLst>
            </p:cNvPr>
            <p:cNvCxnSpPr>
              <a:stCxn id="5" idx="6"/>
              <a:endCxn id="6" idx="2"/>
            </p:cNvCxnSpPr>
            <p:nvPr/>
          </p:nvCxnSpPr>
          <p:spPr>
            <a:xfrm>
              <a:off x="1637739" y="2568923"/>
              <a:ext cx="2973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F684B011-9B74-46A3-986F-EBB4AA4651FB}"/>
                </a:ext>
              </a:extLst>
            </p:cNvPr>
            <p:cNvCxnSpPr>
              <a:stCxn id="6" idx="6"/>
              <a:endCxn id="7" idx="2"/>
            </p:cNvCxnSpPr>
            <p:nvPr/>
          </p:nvCxnSpPr>
          <p:spPr>
            <a:xfrm>
              <a:off x="2329655" y="2568923"/>
              <a:ext cx="2973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F7586D8D-5F41-4208-8B39-ED2F4E55060C}"/>
                </a:ext>
              </a:extLst>
            </p:cNvPr>
            <p:cNvCxnSpPr>
              <a:stCxn id="7" idx="6"/>
              <a:endCxn id="8" idx="2"/>
            </p:cNvCxnSpPr>
            <p:nvPr/>
          </p:nvCxnSpPr>
          <p:spPr>
            <a:xfrm>
              <a:off x="3021571" y="2568923"/>
              <a:ext cx="29734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C08C0B66-0F1E-4992-A466-601E124FF2B3}"/>
                </a:ext>
              </a:extLst>
            </p:cNvPr>
            <p:cNvCxnSpPr>
              <a:stCxn id="41" idx="6"/>
              <a:endCxn id="42" idx="2"/>
            </p:cNvCxnSpPr>
            <p:nvPr/>
          </p:nvCxnSpPr>
          <p:spPr>
            <a:xfrm>
              <a:off x="945823" y="3288418"/>
              <a:ext cx="297346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ADC2A972-9115-4083-8E37-FAC4E23F4E3C}"/>
                </a:ext>
              </a:extLst>
            </p:cNvPr>
            <p:cNvCxnSpPr>
              <a:stCxn id="42" idx="6"/>
              <a:endCxn id="43" idx="2"/>
            </p:cNvCxnSpPr>
            <p:nvPr/>
          </p:nvCxnSpPr>
          <p:spPr>
            <a:xfrm>
              <a:off x="1637739" y="3288418"/>
              <a:ext cx="297346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65F2BA74-CE9D-4719-8044-715019321FE1}"/>
                </a:ext>
              </a:extLst>
            </p:cNvPr>
            <p:cNvCxnSpPr>
              <a:stCxn id="43" idx="6"/>
              <a:endCxn id="44" idx="2"/>
            </p:cNvCxnSpPr>
            <p:nvPr/>
          </p:nvCxnSpPr>
          <p:spPr>
            <a:xfrm>
              <a:off x="2329655" y="3288418"/>
              <a:ext cx="2973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50D95EE5-87C0-4B60-898F-96EE8CE78F50}"/>
                </a:ext>
              </a:extLst>
            </p:cNvPr>
            <p:cNvCxnSpPr>
              <a:stCxn id="44" idx="6"/>
              <a:endCxn id="45" idx="2"/>
            </p:cNvCxnSpPr>
            <p:nvPr/>
          </p:nvCxnSpPr>
          <p:spPr>
            <a:xfrm>
              <a:off x="3021571" y="3288418"/>
              <a:ext cx="29734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>
              <a:extLst>
                <a:ext uri="{FF2B5EF4-FFF2-40B4-BE49-F238E27FC236}">
                  <a16:creationId xmlns:a16="http://schemas.microsoft.com/office/drawing/2014/main" id="{9E3FC379-3D89-43B3-B116-563E7BD38EF5}"/>
                </a:ext>
              </a:extLst>
            </p:cNvPr>
            <p:cNvCxnSpPr>
              <a:stCxn id="89" idx="6"/>
              <a:endCxn id="90" idx="2"/>
            </p:cNvCxnSpPr>
            <p:nvPr/>
          </p:nvCxnSpPr>
          <p:spPr>
            <a:xfrm>
              <a:off x="945823" y="4007913"/>
              <a:ext cx="2973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>
              <a:extLst>
                <a:ext uri="{FF2B5EF4-FFF2-40B4-BE49-F238E27FC236}">
                  <a16:creationId xmlns:a16="http://schemas.microsoft.com/office/drawing/2014/main" id="{4B65C82B-3003-42EA-A34B-1A00B2CF4998}"/>
                </a:ext>
              </a:extLst>
            </p:cNvPr>
            <p:cNvCxnSpPr>
              <a:stCxn id="90" idx="6"/>
              <a:endCxn id="91" idx="2"/>
            </p:cNvCxnSpPr>
            <p:nvPr/>
          </p:nvCxnSpPr>
          <p:spPr>
            <a:xfrm>
              <a:off x="1637739" y="4007913"/>
              <a:ext cx="297346" cy="0"/>
            </a:xfrm>
            <a:prstGeom prst="line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6" name="直接连接符 95">
              <a:extLst>
                <a:ext uri="{FF2B5EF4-FFF2-40B4-BE49-F238E27FC236}">
                  <a16:creationId xmlns:a16="http://schemas.microsoft.com/office/drawing/2014/main" id="{13D9273E-4357-4FFF-B8F3-C95247614897}"/>
                </a:ext>
              </a:extLst>
            </p:cNvPr>
            <p:cNvCxnSpPr>
              <a:stCxn id="91" idx="6"/>
              <a:endCxn id="92" idx="2"/>
            </p:cNvCxnSpPr>
            <p:nvPr/>
          </p:nvCxnSpPr>
          <p:spPr>
            <a:xfrm>
              <a:off x="2329655" y="4007913"/>
              <a:ext cx="297346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7" name="直接连接符 96">
              <a:extLst>
                <a:ext uri="{FF2B5EF4-FFF2-40B4-BE49-F238E27FC236}">
                  <a16:creationId xmlns:a16="http://schemas.microsoft.com/office/drawing/2014/main" id="{BA493B74-60F3-4A33-B302-A8082689F987}"/>
                </a:ext>
              </a:extLst>
            </p:cNvPr>
            <p:cNvCxnSpPr>
              <a:stCxn id="92" idx="6"/>
              <a:endCxn id="93" idx="2"/>
            </p:cNvCxnSpPr>
            <p:nvPr/>
          </p:nvCxnSpPr>
          <p:spPr>
            <a:xfrm>
              <a:off x="3021571" y="4007913"/>
              <a:ext cx="297345" cy="0"/>
            </a:xfrm>
            <a:prstGeom prst="line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3" name="直接连接符 102">
              <a:extLst>
                <a:ext uri="{FF2B5EF4-FFF2-40B4-BE49-F238E27FC236}">
                  <a16:creationId xmlns:a16="http://schemas.microsoft.com/office/drawing/2014/main" id="{4FD8407D-7AC0-4AEA-ABDA-636F0A9400D8}"/>
                </a:ext>
              </a:extLst>
            </p:cNvPr>
            <p:cNvCxnSpPr>
              <a:stCxn id="98" idx="6"/>
              <a:endCxn id="99" idx="2"/>
            </p:cNvCxnSpPr>
            <p:nvPr/>
          </p:nvCxnSpPr>
          <p:spPr>
            <a:xfrm>
              <a:off x="945823" y="4727408"/>
              <a:ext cx="2973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>
              <a:extLst>
                <a:ext uri="{FF2B5EF4-FFF2-40B4-BE49-F238E27FC236}">
                  <a16:creationId xmlns:a16="http://schemas.microsoft.com/office/drawing/2014/main" id="{EFB1BBC8-4898-4464-942C-615CD2B23815}"/>
                </a:ext>
              </a:extLst>
            </p:cNvPr>
            <p:cNvCxnSpPr>
              <a:stCxn id="99" idx="6"/>
              <a:endCxn id="100" idx="2"/>
            </p:cNvCxnSpPr>
            <p:nvPr/>
          </p:nvCxnSpPr>
          <p:spPr>
            <a:xfrm>
              <a:off x="1637739" y="4727408"/>
              <a:ext cx="297346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5" name="直接连接符 104">
              <a:extLst>
                <a:ext uri="{FF2B5EF4-FFF2-40B4-BE49-F238E27FC236}">
                  <a16:creationId xmlns:a16="http://schemas.microsoft.com/office/drawing/2014/main" id="{02654B5F-21B5-42EA-BEA4-5A404263322D}"/>
                </a:ext>
              </a:extLst>
            </p:cNvPr>
            <p:cNvCxnSpPr>
              <a:stCxn id="100" idx="6"/>
              <a:endCxn id="101" idx="2"/>
            </p:cNvCxnSpPr>
            <p:nvPr/>
          </p:nvCxnSpPr>
          <p:spPr>
            <a:xfrm>
              <a:off x="2329655" y="4727408"/>
              <a:ext cx="2973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>
              <a:extLst>
                <a:ext uri="{FF2B5EF4-FFF2-40B4-BE49-F238E27FC236}">
                  <a16:creationId xmlns:a16="http://schemas.microsoft.com/office/drawing/2014/main" id="{C3CC075C-2D2E-4BF0-9971-F38AE858C2B7}"/>
                </a:ext>
              </a:extLst>
            </p:cNvPr>
            <p:cNvCxnSpPr>
              <a:stCxn id="101" idx="6"/>
              <a:endCxn id="102" idx="2"/>
            </p:cNvCxnSpPr>
            <p:nvPr/>
          </p:nvCxnSpPr>
          <p:spPr>
            <a:xfrm>
              <a:off x="3021571" y="4727408"/>
              <a:ext cx="29734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连接符 127">
              <a:extLst>
                <a:ext uri="{FF2B5EF4-FFF2-40B4-BE49-F238E27FC236}">
                  <a16:creationId xmlns:a16="http://schemas.microsoft.com/office/drawing/2014/main" id="{CB345F08-CFAE-4F07-96C5-85BAE47F6FBE}"/>
                </a:ext>
              </a:extLst>
            </p:cNvPr>
            <p:cNvCxnSpPr>
              <a:stCxn id="123" idx="6"/>
              <a:endCxn id="124" idx="2"/>
            </p:cNvCxnSpPr>
            <p:nvPr/>
          </p:nvCxnSpPr>
          <p:spPr>
            <a:xfrm>
              <a:off x="945823" y="5446904"/>
              <a:ext cx="2973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连接符 128">
              <a:extLst>
                <a:ext uri="{FF2B5EF4-FFF2-40B4-BE49-F238E27FC236}">
                  <a16:creationId xmlns:a16="http://schemas.microsoft.com/office/drawing/2014/main" id="{D1330397-D713-4FBD-8190-6FBC59DDB0CE}"/>
                </a:ext>
              </a:extLst>
            </p:cNvPr>
            <p:cNvCxnSpPr>
              <a:stCxn id="124" idx="6"/>
              <a:endCxn id="125" idx="2"/>
            </p:cNvCxnSpPr>
            <p:nvPr/>
          </p:nvCxnSpPr>
          <p:spPr>
            <a:xfrm>
              <a:off x="1637739" y="5446904"/>
              <a:ext cx="2973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连接符 129">
              <a:extLst>
                <a:ext uri="{FF2B5EF4-FFF2-40B4-BE49-F238E27FC236}">
                  <a16:creationId xmlns:a16="http://schemas.microsoft.com/office/drawing/2014/main" id="{A16E8E0C-6B5B-4EF9-B427-D4144755377A}"/>
                </a:ext>
              </a:extLst>
            </p:cNvPr>
            <p:cNvCxnSpPr>
              <a:stCxn id="125" idx="6"/>
              <a:endCxn id="126" idx="2"/>
            </p:cNvCxnSpPr>
            <p:nvPr/>
          </p:nvCxnSpPr>
          <p:spPr>
            <a:xfrm>
              <a:off x="2329655" y="5446904"/>
              <a:ext cx="2973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连接符 130">
              <a:extLst>
                <a:ext uri="{FF2B5EF4-FFF2-40B4-BE49-F238E27FC236}">
                  <a16:creationId xmlns:a16="http://schemas.microsoft.com/office/drawing/2014/main" id="{1DCB8F56-BD5A-4D3E-8A79-1353AF78B732}"/>
                </a:ext>
              </a:extLst>
            </p:cNvPr>
            <p:cNvCxnSpPr>
              <a:stCxn id="126" idx="6"/>
              <a:endCxn id="127" idx="2"/>
            </p:cNvCxnSpPr>
            <p:nvPr/>
          </p:nvCxnSpPr>
          <p:spPr>
            <a:xfrm>
              <a:off x="3021571" y="5446904"/>
              <a:ext cx="29734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2" name="组合 191">
              <a:extLst>
                <a:ext uri="{FF2B5EF4-FFF2-40B4-BE49-F238E27FC236}">
                  <a16:creationId xmlns:a16="http://schemas.microsoft.com/office/drawing/2014/main" id="{B1C34F89-41E2-4912-8E2A-1D992D09A167}"/>
                </a:ext>
              </a:extLst>
            </p:cNvPr>
            <p:cNvGrpSpPr/>
            <p:nvPr/>
          </p:nvGrpSpPr>
          <p:grpSpPr>
            <a:xfrm>
              <a:off x="3318916" y="2371638"/>
              <a:ext cx="394570" cy="3272551"/>
              <a:chOff x="4349349" y="1818766"/>
              <a:chExt cx="394570" cy="3272551"/>
            </a:xfrm>
          </p:grpSpPr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9E846BB0-522E-4136-AB22-59C6E0CEF58D}"/>
                  </a:ext>
                </a:extLst>
              </p:cNvPr>
              <p:cNvSpPr/>
              <p:nvPr/>
            </p:nvSpPr>
            <p:spPr>
              <a:xfrm>
                <a:off x="4349349" y="1818766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椭圆 44">
                <a:extLst>
                  <a:ext uri="{FF2B5EF4-FFF2-40B4-BE49-F238E27FC236}">
                    <a16:creationId xmlns:a16="http://schemas.microsoft.com/office/drawing/2014/main" id="{B1298831-5C72-446E-A666-41D19731E587}"/>
                  </a:ext>
                </a:extLst>
              </p:cNvPr>
              <p:cNvSpPr/>
              <p:nvPr/>
            </p:nvSpPr>
            <p:spPr>
              <a:xfrm>
                <a:off x="4349349" y="2538261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7" name="直接连接符 86">
                <a:extLst>
                  <a:ext uri="{FF2B5EF4-FFF2-40B4-BE49-F238E27FC236}">
                    <a16:creationId xmlns:a16="http://schemas.microsoft.com/office/drawing/2014/main" id="{429699DE-A19E-4F0C-8C21-BD01CADC2D28}"/>
                  </a:ext>
                </a:extLst>
              </p:cNvPr>
              <p:cNvCxnSpPr>
                <a:stCxn id="8" idx="4"/>
                <a:endCxn id="45" idx="0"/>
              </p:cNvCxnSpPr>
              <p:nvPr/>
            </p:nvCxnSpPr>
            <p:spPr>
              <a:xfrm>
                <a:off x="4546634" y="2213336"/>
                <a:ext cx="0" cy="3249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椭圆 92">
                <a:extLst>
                  <a:ext uri="{FF2B5EF4-FFF2-40B4-BE49-F238E27FC236}">
                    <a16:creationId xmlns:a16="http://schemas.microsoft.com/office/drawing/2014/main" id="{6E31EAA7-7D32-4095-82E3-0964967F7497}"/>
                  </a:ext>
                </a:extLst>
              </p:cNvPr>
              <p:cNvSpPr/>
              <p:nvPr/>
            </p:nvSpPr>
            <p:spPr>
              <a:xfrm>
                <a:off x="4349349" y="3257756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椭圆 101">
                <a:extLst>
                  <a:ext uri="{FF2B5EF4-FFF2-40B4-BE49-F238E27FC236}">
                    <a16:creationId xmlns:a16="http://schemas.microsoft.com/office/drawing/2014/main" id="{5416DC35-FDBE-457F-90C7-AE80D1623F13}"/>
                  </a:ext>
                </a:extLst>
              </p:cNvPr>
              <p:cNvSpPr/>
              <p:nvPr/>
            </p:nvSpPr>
            <p:spPr>
              <a:xfrm>
                <a:off x="4349349" y="3977251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1" name="直接连接符 110">
                <a:extLst>
                  <a:ext uri="{FF2B5EF4-FFF2-40B4-BE49-F238E27FC236}">
                    <a16:creationId xmlns:a16="http://schemas.microsoft.com/office/drawing/2014/main" id="{F6AC2B15-BE4C-4528-BD7F-107393F13F21}"/>
                  </a:ext>
                </a:extLst>
              </p:cNvPr>
              <p:cNvCxnSpPr>
                <a:stCxn id="93" idx="4"/>
                <a:endCxn id="102" idx="0"/>
              </p:cNvCxnSpPr>
              <p:nvPr/>
            </p:nvCxnSpPr>
            <p:spPr>
              <a:xfrm>
                <a:off x="4546634" y="3652326"/>
                <a:ext cx="0" cy="324925"/>
              </a:xfrm>
              <a:prstGeom prst="line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22" name="直接连接符 121">
                <a:extLst>
                  <a:ext uri="{FF2B5EF4-FFF2-40B4-BE49-F238E27FC236}">
                    <a16:creationId xmlns:a16="http://schemas.microsoft.com/office/drawing/2014/main" id="{13DD27C7-302D-4D66-8C95-72B4FBE1157A}"/>
                  </a:ext>
                </a:extLst>
              </p:cNvPr>
              <p:cNvCxnSpPr>
                <a:stCxn id="45" idx="4"/>
                <a:endCxn id="93" idx="0"/>
              </p:cNvCxnSpPr>
              <p:nvPr/>
            </p:nvCxnSpPr>
            <p:spPr>
              <a:xfrm>
                <a:off x="4546634" y="2932831"/>
                <a:ext cx="0" cy="324925"/>
              </a:xfrm>
              <a:prstGeom prst="line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27" name="椭圆 126">
                <a:extLst>
                  <a:ext uri="{FF2B5EF4-FFF2-40B4-BE49-F238E27FC236}">
                    <a16:creationId xmlns:a16="http://schemas.microsoft.com/office/drawing/2014/main" id="{AA2CAE33-19B4-486C-96B9-EC679DE680A2}"/>
                  </a:ext>
                </a:extLst>
              </p:cNvPr>
              <p:cNvSpPr/>
              <p:nvPr/>
            </p:nvSpPr>
            <p:spPr>
              <a:xfrm>
                <a:off x="4349349" y="4696747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33" name="直接连接符 132">
                <a:extLst>
                  <a:ext uri="{FF2B5EF4-FFF2-40B4-BE49-F238E27FC236}">
                    <a16:creationId xmlns:a16="http://schemas.microsoft.com/office/drawing/2014/main" id="{E308BCBE-1522-48C9-9C65-ADA08FBCE074}"/>
                  </a:ext>
                </a:extLst>
              </p:cNvPr>
              <p:cNvCxnSpPr>
                <a:stCxn id="102" idx="4"/>
                <a:endCxn id="127" idx="0"/>
              </p:cNvCxnSpPr>
              <p:nvPr/>
            </p:nvCxnSpPr>
            <p:spPr>
              <a:xfrm>
                <a:off x="4546634" y="4371821"/>
                <a:ext cx="0" cy="32492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3" name="组合 192">
              <a:extLst>
                <a:ext uri="{FF2B5EF4-FFF2-40B4-BE49-F238E27FC236}">
                  <a16:creationId xmlns:a16="http://schemas.microsoft.com/office/drawing/2014/main" id="{BC456704-322E-458B-8047-6E3250A5F6F0}"/>
                </a:ext>
              </a:extLst>
            </p:cNvPr>
            <p:cNvGrpSpPr/>
            <p:nvPr/>
          </p:nvGrpSpPr>
          <p:grpSpPr>
            <a:xfrm>
              <a:off x="2627001" y="2371638"/>
              <a:ext cx="394570" cy="3272551"/>
              <a:chOff x="3382236" y="1818766"/>
              <a:chExt cx="394570" cy="3272551"/>
            </a:xfrm>
          </p:grpSpPr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18D46948-6E93-4E1A-8B59-711357ADA5DE}"/>
                  </a:ext>
                </a:extLst>
              </p:cNvPr>
              <p:cNvSpPr/>
              <p:nvPr/>
            </p:nvSpPr>
            <p:spPr>
              <a:xfrm>
                <a:off x="3382236" y="1818766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椭圆 43">
                <a:extLst>
                  <a:ext uri="{FF2B5EF4-FFF2-40B4-BE49-F238E27FC236}">
                    <a16:creationId xmlns:a16="http://schemas.microsoft.com/office/drawing/2014/main" id="{02E52902-726F-438E-8FEF-B5B52ED64E83}"/>
                  </a:ext>
                </a:extLst>
              </p:cNvPr>
              <p:cNvSpPr/>
              <p:nvPr/>
            </p:nvSpPr>
            <p:spPr>
              <a:xfrm>
                <a:off x="3382236" y="2538261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5" name="直接连接符 84">
                <a:extLst>
                  <a:ext uri="{FF2B5EF4-FFF2-40B4-BE49-F238E27FC236}">
                    <a16:creationId xmlns:a16="http://schemas.microsoft.com/office/drawing/2014/main" id="{B1E5084E-B550-4440-A17E-300CA21D246E}"/>
                  </a:ext>
                </a:extLst>
              </p:cNvPr>
              <p:cNvCxnSpPr>
                <a:stCxn id="7" idx="4"/>
                <a:endCxn id="44" idx="0"/>
              </p:cNvCxnSpPr>
              <p:nvPr/>
            </p:nvCxnSpPr>
            <p:spPr>
              <a:xfrm>
                <a:off x="3579521" y="2213336"/>
                <a:ext cx="0" cy="324925"/>
              </a:xfrm>
              <a:prstGeom prst="line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92" name="椭圆 91">
                <a:extLst>
                  <a:ext uri="{FF2B5EF4-FFF2-40B4-BE49-F238E27FC236}">
                    <a16:creationId xmlns:a16="http://schemas.microsoft.com/office/drawing/2014/main" id="{95262933-0307-4AA9-BFDA-2FDB6CC9E0B0}"/>
                  </a:ext>
                </a:extLst>
              </p:cNvPr>
              <p:cNvSpPr/>
              <p:nvPr/>
            </p:nvSpPr>
            <p:spPr>
              <a:xfrm>
                <a:off x="3382236" y="3257756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椭圆 100">
                <a:extLst>
                  <a:ext uri="{FF2B5EF4-FFF2-40B4-BE49-F238E27FC236}">
                    <a16:creationId xmlns:a16="http://schemas.microsoft.com/office/drawing/2014/main" id="{D4446429-562D-4C75-9E65-D40A9539E1D5}"/>
                  </a:ext>
                </a:extLst>
              </p:cNvPr>
              <p:cNvSpPr/>
              <p:nvPr/>
            </p:nvSpPr>
            <p:spPr>
              <a:xfrm>
                <a:off x="3382236" y="3977251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0" name="直接连接符 109">
                <a:extLst>
                  <a:ext uri="{FF2B5EF4-FFF2-40B4-BE49-F238E27FC236}">
                    <a16:creationId xmlns:a16="http://schemas.microsoft.com/office/drawing/2014/main" id="{A7A7ADD7-F0D5-4C33-B8A8-A583EAF761E4}"/>
                  </a:ext>
                </a:extLst>
              </p:cNvPr>
              <p:cNvCxnSpPr>
                <a:stCxn id="92" idx="4"/>
                <a:endCxn id="101" idx="0"/>
              </p:cNvCxnSpPr>
              <p:nvPr/>
            </p:nvCxnSpPr>
            <p:spPr>
              <a:xfrm>
                <a:off x="3579521" y="3652326"/>
                <a:ext cx="0" cy="324925"/>
              </a:xfrm>
              <a:prstGeom prst="line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20" name="直接连接符 119">
                <a:extLst>
                  <a:ext uri="{FF2B5EF4-FFF2-40B4-BE49-F238E27FC236}">
                    <a16:creationId xmlns:a16="http://schemas.microsoft.com/office/drawing/2014/main" id="{855E248C-0B96-410F-A698-58D4E604808A}"/>
                  </a:ext>
                </a:extLst>
              </p:cNvPr>
              <p:cNvCxnSpPr>
                <a:stCxn id="44" idx="4"/>
                <a:endCxn id="92" idx="0"/>
              </p:cNvCxnSpPr>
              <p:nvPr/>
            </p:nvCxnSpPr>
            <p:spPr>
              <a:xfrm>
                <a:off x="3579521" y="2932831"/>
                <a:ext cx="0" cy="32492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26" name="椭圆 125">
                <a:extLst>
                  <a:ext uri="{FF2B5EF4-FFF2-40B4-BE49-F238E27FC236}">
                    <a16:creationId xmlns:a16="http://schemas.microsoft.com/office/drawing/2014/main" id="{919D24C6-3CBF-47E3-9124-429A8A87A179}"/>
                  </a:ext>
                </a:extLst>
              </p:cNvPr>
              <p:cNvSpPr/>
              <p:nvPr/>
            </p:nvSpPr>
            <p:spPr>
              <a:xfrm>
                <a:off x="3382236" y="4696747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35" name="直接连接符 134">
                <a:extLst>
                  <a:ext uri="{FF2B5EF4-FFF2-40B4-BE49-F238E27FC236}">
                    <a16:creationId xmlns:a16="http://schemas.microsoft.com/office/drawing/2014/main" id="{658EEE05-BAB7-4918-8D06-B346C5838EF5}"/>
                  </a:ext>
                </a:extLst>
              </p:cNvPr>
              <p:cNvCxnSpPr>
                <a:stCxn id="101" idx="4"/>
                <a:endCxn id="126" idx="0"/>
              </p:cNvCxnSpPr>
              <p:nvPr/>
            </p:nvCxnSpPr>
            <p:spPr>
              <a:xfrm>
                <a:off x="3579521" y="4371821"/>
                <a:ext cx="0" cy="324926"/>
              </a:xfrm>
              <a:prstGeom prst="line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194" name="组合 193">
              <a:extLst>
                <a:ext uri="{FF2B5EF4-FFF2-40B4-BE49-F238E27FC236}">
                  <a16:creationId xmlns:a16="http://schemas.microsoft.com/office/drawing/2014/main" id="{1FADA8B5-1BC7-48ED-92EA-4A4CA9E40591}"/>
                </a:ext>
              </a:extLst>
            </p:cNvPr>
            <p:cNvGrpSpPr/>
            <p:nvPr/>
          </p:nvGrpSpPr>
          <p:grpSpPr>
            <a:xfrm>
              <a:off x="1935085" y="2371638"/>
              <a:ext cx="394570" cy="3272551"/>
              <a:chOff x="2415122" y="1818766"/>
              <a:chExt cx="394570" cy="3272551"/>
            </a:xfrm>
          </p:grpSpPr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17225886-DA29-4E01-8230-863B961F98E3}"/>
                  </a:ext>
                </a:extLst>
              </p:cNvPr>
              <p:cNvSpPr/>
              <p:nvPr/>
            </p:nvSpPr>
            <p:spPr>
              <a:xfrm>
                <a:off x="2415122" y="1818766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椭圆 42">
                <a:extLst>
                  <a:ext uri="{FF2B5EF4-FFF2-40B4-BE49-F238E27FC236}">
                    <a16:creationId xmlns:a16="http://schemas.microsoft.com/office/drawing/2014/main" id="{2D561B5E-5112-4080-B9F5-626F0F22643D}"/>
                  </a:ext>
                </a:extLst>
              </p:cNvPr>
              <p:cNvSpPr/>
              <p:nvPr/>
            </p:nvSpPr>
            <p:spPr>
              <a:xfrm>
                <a:off x="2415122" y="2538261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3" name="直接连接符 82">
                <a:extLst>
                  <a:ext uri="{FF2B5EF4-FFF2-40B4-BE49-F238E27FC236}">
                    <a16:creationId xmlns:a16="http://schemas.microsoft.com/office/drawing/2014/main" id="{630F1367-84B6-467B-8209-63D6515A8AA0}"/>
                  </a:ext>
                </a:extLst>
              </p:cNvPr>
              <p:cNvCxnSpPr>
                <a:stCxn id="6" idx="4"/>
                <a:endCxn id="43" idx="0"/>
              </p:cNvCxnSpPr>
              <p:nvPr/>
            </p:nvCxnSpPr>
            <p:spPr>
              <a:xfrm>
                <a:off x="2612407" y="2213336"/>
                <a:ext cx="0" cy="3249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椭圆 90">
                <a:extLst>
                  <a:ext uri="{FF2B5EF4-FFF2-40B4-BE49-F238E27FC236}">
                    <a16:creationId xmlns:a16="http://schemas.microsoft.com/office/drawing/2014/main" id="{96448A9B-8FC5-49A4-8A4F-FB3A9E18115F}"/>
                  </a:ext>
                </a:extLst>
              </p:cNvPr>
              <p:cNvSpPr/>
              <p:nvPr/>
            </p:nvSpPr>
            <p:spPr>
              <a:xfrm>
                <a:off x="2415122" y="3257756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椭圆 99">
                <a:extLst>
                  <a:ext uri="{FF2B5EF4-FFF2-40B4-BE49-F238E27FC236}">
                    <a16:creationId xmlns:a16="http://schemas.microsoft.com/office/drawing/2014/main" id="{E8066F6F-C446-437A-96A2-26749DB26BC5}"/>
                  </a:ext>
                </a:extLst>
              </p:cNvPr>
              <p:cNvSpPr/>
              <p:nvPr/>
            </p:nvSpPr>
            <p:spPr>
              <a:xfrm>
                <a:off x="2415122" y="3977251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9" name="直接连接符 108">
                <a:extLst>
                  <a:ext uri="{FF2B5EF4-FFF2-40B4-BE49-F238E27FC236}">
                    <a16:creationId xmlns:a16="http://schemas.microsoft.com/office/drawing/2014/main" id="{5C40EBBF-3469-430F-BF44-8040131BC073}"/>
                  </a:ext>
                </a:extLst>
              </p:cNvPr>
              <p:cNvCxnSpPr>
                <a:stCxn id="91" idx="4"/>
                <a:endCxn id="100" idx="0"/>
              </p:cNvCxnSpPr>
              <p:nvPr/>
            </p:nvCxnSpPr>
            <p:spPr>
              <a:xfrm>
                <a:off x="2612407" y="3652326"/>
                <a:ext cx="0" cy="32492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18" name="直接连接符 117">
                <a:extLst>
                  <a:ext uri="{FF2B5EF4-FFF2-40B4-BE49-F238E27FC236}">
                    <a16:creationId xmlns:a16="http://schemas.microsoft.com/office/drawing/2014/main" id="{A36E8104-BEFA-41E0-A51C-5D53E0121008}"/>
                  </a:ext>
                </a:extLst>
              </p:cNvPr>
              <p:cNvCxnSpPr>
                <a:stCxn id="43" idx="4"/>
                <a:endCxn id="91" idx="0"/>
              </p:cNvCxnSpPr>
              <p:nvPr/>
            </p:nvCxnSpPr>
            <p:spPr>
              <a:xfrm>
                <a:off x="2612407" y="2932831"/>
                <a:ext cx="0" cy="32492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25" name="椭圆 124">
                <a:extLst>
                  <a:ext uri="{FF2B5EF4-FFF2-40B4-BE49-F238E27FC236}">
                    <a16:creationId xmlns:a16="http://schemas.microsoft.com/office/drawing/2014/main" id="{76C446E5-5E37-4DFF-AF05-BBF2442F8492}"/>
                  </a:ext>
                </a:extLst>
              </p:cNvPr>
              <p:cNvSpPr/>
              <p:nvPr/>
            </p:nvSpPr>
            <p:spPr>
              <a:xfrm>
                <a:off x="2415122" y="4696747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37" name="直接连接符 136">
                <a:extLst>
                  <a:ext uri="{FF2B5EF4-FFF2-40B4-BE49-F238E27FC236}">
                    <a16:creationId xmlns:a16="http://schemas.microsoft.com/office/drawing/2014/main" id="{DF35A54F-CE2E-4835-9FCD-D8B7D8E2FD36}"/>
                  </a:ext>
                </a:extLst>
              </p:cNvPr>
              <p:cNvCxnSpPr>
                <a:stCxn id="100" idx="4"/>
                <a:endCxn id="125" idx="0"/>
              </p:cNvCxnSpPr>
              <p:nvPr/>
            </p:nvCxnSpPr>
            <p:spPr>
              <a:xfrm>
                <a:off x="2612407" y="4371821"/>
                <a:ext cx="0" cy="32492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6" name="组合 195">
              <a:extLst>
                <a:ext uri="{FF2B5EF4-FFF2-40B4-BE49-F238E27FC236}">
                  <a16:creationId xmlns:a16="http://schemas.microsoft.com/office/drawing/2014/main" id="{DA710F07-F025-43F2-B406-F841EC4E3FF5}"/>
                </a:ext>
              </a:extLst>
            </p:cNvPr>
            <p:cNvGrpSpPr/>
            <p:nvPr/>
          </p:nvGrpSpPr>
          <p:grpSpPr>
            <a:xfrm>
              <a:off x="551253" y="2371638"/>
              <a:ext cx="394570" cy="3272551"/>
              <a:chOff x="480894" y="1818766"/>
              <a:chExt cx="394570" cy="3272551"/>
            </a:xfrm>
          </p:grpSpPr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66563B9A-5BB0-439A-A8E6-A5A3F56E5CA0}"/>
                  </a:ext>
                </a:extLst>
              </p:cNvPr>
              <p:cNvSpPr/>
              <p:nvPr/>
            </p:nvSpPr>
            <p:spPr>
              <a:xfrm>
                <a:off x="480894" y="1818766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795B5512-4953-40C6-8ECC-E6FE6C6B646F}"/>
                  </a:ext>
                </a:extLst>
              </p:cNvPr>
              <p:cNvSpPr/>
              <p:nvPr/>
            </p:nvSpPr>
            <p:spPr>
              <a:xfrm>
                <a:off x="480894" y="2538261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9" name="直接连接符 78">
                <a:extLst>
                  <a:ext uri="{FF2B5EF4-FFF2-40B4-BE49-F238E27FC236}">
                    <a16:creationId xmlns:a16="http://schemas.microsoft.com/office/drawing/2014/main" id="{628CB1F2-3659-4513-8A89-E1729F5C0B88}"/>
                  </a:ext>
                </a:extLst>
              </p:cNvPr>
              <p:cNvCxnSpPr>
                <a:stCxn id="4" idx="4"/>
                <a:endCxn id="41" idx="0"/>
              </p:cNvCxnSpPr>
              <p:nvPr/>
            </p:nvCxnSpPr>
            <p:spPr>
              <a:xfrm>
                <a:off x="678179" y="2213336"/>
                <a:ext cx="0" cy="32492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椭圆 88">
                <a:extLst>
                  <a:ext uri="{FF2B5EF4-FFF2-40B4-BE49-F238E27FC236}">
                    <a16:creationId xmlns:a16="http://schemas.microsoft.com/office/drawing/2014/main" id="{9F4FD6B0-1776-4D73-B836-18ED6729D8DC}"/>
                  </a:ext>
                </a:extLst>
              </p:cNvPr>
              <p:cNvSpPr/>
              <p:nvPr/>
            </p:nvSpPr>
            <p:spPr>
              <a:xfrm>
                <a:off x="480894" y="3257756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椭圆 97">
                <a:extLst>
                  <a:ext uri="{FF2B5EF4-FFF2-40B4-BE49-F238E27FC236}">
                    <a16:creationId xmlns:a16="http://schemas.microsoft.com/office/drawing/2014/main" id="{D00DDBD8-2467-41D7-97AE-EF76BCDB8942}"/>
                  </a:ext>
                </a:extLst>
              </p:cNvPr>
              <p:cNvSpPr/>
              <p:nvPr/>
            </p:nvSpPr>
            <p:spPr>
              <a:xfrm>
                <a:off x="480894" y="3977251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7" name="直接连接符 106">
                <a:extLst>
                  <a:ext uri="{FF2B5EF4-FFF2-40B4-BE49-F238E27FC236}">
                    <a16:creationId xmlns:a16="http://schemas.microsoft.com/office/drawing/2014/main" id="{58ECB7B3-6122-41B6-BE73-9EB9990BD642}"/>
                  </a:ext>
                </a:extLst>
              </p:cNvPr>
              <p:cNvCxnSpPr>
                <a:stCxn id="89" idx="4"/>
                <a:endCxn id="98" idx="0"/>
              </p:cNvCxnSpPr>
              <p:nvPr/>
            </p:nvCxnSpPr>
            <p:spPr>
              <a:xfrm>
                <a:off x="678179" y="3652326"/>
                <a:ext cx="0" cy="3249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直接连接符 113">
                <a:extLst>
                  <a:ext uri="{FF2B5EF4-FFF2-40B4-BE49-F238E27FC236}">
                    <a16:creationId xmlns:a16="http://schemas.microsoft.com/office/drawing/2014/main" id="{04EA2ED2-078B-4A9A-89BE-FD2F0ED2A1E8}"/>
                  </a:ext>
                </a:extLst>
              </p:cNvPr>
              <p:cNvCxnSpPr>
                <a:stCxn id="41" idx="4"/>
                <a:endCxn id="89" idx="0"/>
              </p:cNvCxnSpPr>
              <p:nvPr/>
            </p:nvCxnSpPr>
            <p:spPr>
              <a:xfrm>
                <a:off x="678179" y="2932831"/>
                <a:ext cx="0" cy="3249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椭圆 122">
                <a:extLst>
                  <a:ext uri="{FF2B5EF4-FFF2-40B4-BE49-F238E27FC236}">
                    <a16:creationId xmlns:a16="http://schemas.microsoft.com/office/drawing/2014/main" id="{B46116F5-B99F-493F-97B5-BC4E341DEF81}"/>
                  </a:ext>
                </a:extLst>
              </p:cNvPr>
              <p:cNvSpPr/>
              <p:nvPr/>
            </p:nvSpPr>
            <p:spPr>
              <a:xfrm>
                <a:off x="480894" y="4696747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39" name="直接连接符 138">
                <a:extLst>
                  <a:ext uri="{FF2B5EF4-FFF2-40B4-BE49-F238E27FC236}">
                    <a16:creationId xmlns:a16="http://schemas.microsoft.com/office/drawing/2014/main" id="{2CED1BCB-4392-4612-BD65-9E59FC07FA16}"/>
                  </a:ext>
                </a:extLst>
              </p:cNvPr>
              <p:cNvCxnSpPr>
                <a:stCxn id="98" idx="4"/>
                <a:endCxn id="123" idx="0"/>
              </p:cNvCxnSpPr>
              <p:nvPr/>
            </p:nvCxnSpPr>
            <p:spPr>
              <a:xfrm>
                <a:off x="678179" y="4371821"/>
                <a:ext cx="0" cy="32492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5" name="组合 194">
              <a:extLst>
                <a:ext uri="{FF2B5EF4-FFF2-40B4-BE49-F238E27FC236}">
                  <a16:creationId xmlns:a16="http://schemas.microsoft.com/office/drawing/2014/main" id="{CD02E614-D1AC-4BFC-A7F7-B1BDB1CDAB01}"/>
                </a:ext>
              </a:extLst>
            </p:cNvPr>
            <p:cNvGrpSpPr/>
            <p:nvPr/>
          </p:nvGrpSpPr>
          <p:grpSpPr>
            <a:xfrm>
              <a:off x="1243169" y="2371638"/>
              <a:ext cx="394570" cy="3272551"/>
              <a:chOff x="1448008" y="1818766"/>
              <a:chExt cx="394570" cy="3272551"/>
            </a:xfrm>
          </p:grpSpPr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A310DD5E-E433-4F98-8A8F-BD50A63E7B18}"/>
                  </a:ext>
                </a:extLst>
              </p:cNvPr>
              <p:cNvSpPr/>
              <p:nvPr/>
            </p:nvSpPr>
            <p:spPr>
              <a:xfrm>
                <a:off x="1448008" y="1818766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椭圆 41">
                <a:extLst>
                  <a:ext uri="{FF2B5EF4-FFF2-40B4-BE49-F238E27FC236}">
                    <a16:creationId xmlns:a16="http://schemas.microsoft.com/office/drawing/2014/main" id="{561763D6-2305-4EF2-8AA1-5644755CB9E5}"/>
                  </a:ext>
                </a:extLst>
              </p:cNvPr>
              <p:cNvSpPr/>
              <p:nvPr/>
            </p:nvSpPr>
            <p:spPr>
              <a:xfrm>
                <a:off x="1448008" y="2538261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1" name="直接连接符 80">
                <a:extLst>
                  <a:ext uri="{FF2B5EF4-FFF2-40B4-BE49-F238E27FC236}">
                    <a16:creationId xmlns:a16="http://schemas.microsoft.com/office/drawing/2014/main" id="{4977B293-F50B-41A3-BABD-DED39B3E4176}"/>
                  </a:ext>
                </a:extLst>
              </p:cNvPr>
              <p:cNvCxnSpPr>
                <a:stCxn id="5" idx="4"/>
                <a:endCxn id="42" idx="0"/>
              </p:cNvCxnSpPr>
              <p:nvPr/>
            </p:nvCxnSpPr>
            <p:spPr>
              <a:xfrm>
                <a:off x="1645293" y="2213336"/>
                <a:ext cx="0" cy="3249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椭圆 89">
                <a:extLst>
                  <a:ext uri="{FF2B5EF4-FFF2-40B4-BE49-F238E27FC236}">
                    <a16:creationId xmlns:a16="http://schemas.microsoft.com/office/drawing/2014/main" id="{1166C7F8-1953-424B-BB4A-D1E615591369}"/>
                  </a:ext>
                </a:extLst>
              </p:cNvPr>
              <p:cNvSpPr/>
              <p:nvPr/>
            </p:nvSpPr>
            <p:spPr>
              <a:xfrm>
                <a:off x="1448008" y="3257756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" name="椭圆 98">
                <a:extLst>
                  <a:ext uri="{FF2B5EF4-FFF2-40B4-BE49-F238E27FC236}">
                    <a16:creationId xmlns:a16="http://schemas.microsoft.com/office/drawing/2014/main" id="{5A04F764-475C-49A8-AAB4-A17191BC6844}"/>
                  </a:ext>
                </a:extLst>
              </p:cNvPr>
              <p:cNvSpPr/>
              <p:nvPr/>
            </p:nvSpPr>
            <p:spPr>
              <a:xfrm>
                <a:off x="1448008" y="3977251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8" name="直接连接符 107">
                <a:extLst>
                  <a:ext uri="{FF2B5EF4-FFF2-40B4-BE49-F238E27FC236}">
                    <a16:creationId xmlns:a16="http://schemas.microsoft.com/office/drawing/2014/main" id="{6E1656DD-1738-4A04-8407-E86038EADC35}"/>
                  </a:ext>
                </a:extLst>
              </p:cNvPr>
              <p:cNvCxnSpPr>
                <a:stCxn id="90" idx="4"/>
                <a:endCxn id="99" idx="0"/>
              </p:cNvCxnSpPr>
              <p:nvPr/>
            </p:nvCxnSpPr>
            <p:spPr>
              <a:xfrm>
                <a:off x="1645293" y="3652326"/>
                <a:ext cx="0" cy="3249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接连接符 115">
                <a:extLst>
                  <a:ext uri="{FF2B5EF4-FFF2-40B4-BE49-F238E27FC236}">
                    <a16:creationId xmlns:a16="http://schemas.microsoft.com/office/drawing/2014/main" id="{71D43572-E114-4DB1-A92C-0524A8E230BD}"/>
                  </a:ext>
                </a:extLst>
              </p:cNvPr>
              <p:cNvCxnSpPr>
                <a:stCxn id="42" idx="4"/>
                <a:endCxn id="90" idx="0"/>
              </p:cNvCxnSpPr>
              <p:nvPr/>
            </p:nvCxnSpPr>
            <p:spPr>
              <a:xfrm>
                <a:off x="1645293" y="2932831"/>
                <a:ext cx="0" cy="3249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" name="椭圆 123">
                <a:extLst>
                  <a:ext uri="{FF2B5EF4-FFF2-40B4-BE49-F238E27FC236}">
                    <a16:creationId xmlns:a16="http://schemas.microsoft.com/office/drawing/2014/main" id="{BE751255-6D65-4242-8CD8-DAD8C56F7CA7}"/>
                  </a:ext>
                </a:extLst>
              </p:cNvPr>
              <p:cNvSpPr/>
              <p:nvPr/>
            </p:nvSpPr>
            <p:spPr>
              <a:xfrm>
                <a:off x="1448008" y="4696747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41" name="直接连接符 140">
                <a:extLst>
                  <a:ext uri="{FF2B5EF4-FFF2-40B4-BE49-F238E27FC236}">
                    <a16:creationId xmlns:a16="http://schemas.microsoft.com/office/drawing/2014/main" id="{DCD4ACE1-619F-4818-B8CC-FA77EDF150EA}"/>
                  </a:ext>
                </a:extLst>
              </p:cNvPr>
              <p:cNvCxnSpPr>
                <a:stCxn id="99" idx="4"/>
                <a:endCxn id="124" idx="0"/>
              </p:cNvCxnSpPr>
              <p:nvPr/>
            </p:nvCxnSpPr>
            <p:spPr>
              <a:xfrm>
                <a:off x="1645293" y="4371821"/>
                <a:ext cx="0" cy="32492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2" name="文本框 291">
              <a:extLst>
                <a:ext uri="{FF2B5EF4-FFF2-40B4-BE49-F238E27FC236}">
                  <a16:creationId xmlns:a16="http://schemas.microsoft.com/office/drawing/2014/main" id="{5FED22A5-A72D-4CB9-BD0F-70F0ECD1C12F}"/>
                </a:ext>
              </a:extLst>
            </p:cNvPr>
            <p:cNvSpPr txBox="1"/>
            <p:nvPr/>
          </p:nvSpPr>
          <p:spPr>
            <a:xfrm>
              <a:off x="2674199" y="3811877"/>
              <a:ext cx="29734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P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93" name="文本框 292">
              <a:extLst>
                <a:ext uri="{FF2B5EF4-FFF2-40B4-BE49-F238E27FC236}">
                  <a16:creationId xmlns:a16="http://schemas.microsoft.com/office/drawing/2014/main" id="{53E8C8A8-1C8E-40EC-9ECA-0BB43BC4EC0E}"/>
                </a:ext>
              </a:extLst>
            </p:cNvPr>
            <p:cNvSpPr txBox="1"/>
            <p:nvPr/>
          </p:nvSpPr>
          <p:spPr>
            <a:xfrm>
              <a:off x="530254" y="2395233"/>
              <a:ext cx="46559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C1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94" name="文本框 293">
              <a:extLst>
                <a:ext uri="{FF2B5EF4-FFF2-40B4-BE49-F238E27FC236}">
                  <a16:creationId xmlns:a16="http://schemas.microsoft.com/office/drawing/2014/main" id="{4025AB8E-04DB-401C-B9F0-19BF96031284}"/>
                </a:ext>
              </a:extLst>
            </p:cNvPr>
            <p:cNvSpPr txBox="1"/>
            <p:nvPr/>
          </p:nvSpPr>
          <p:spPr>
            <a:xfrm>
              <a:off x="1207655" y="4530122"/>
              <a:ext cx="46559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C2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95" name="文本框 294">
              <a:extLst>
                <a:ext uri="{FF2B5EF4-FFF2-40B4-BE49-F238E27FC236}">
                  <a16:creationId xmlns:a16="http://schemas.microsoft.com/office/drawing/2014/main" id="{6502B78D-30A0-473B-B0EA-B4A58EAE6FFA}"/>
                </a:ext>
              </a:extLst>
            </p:cNvPr>
            <p:cNvSpPr txBox="1"/>
            <p:nvPr/>
          </p:nvSpPr>
          <p:spPr>
            <a:xfrm>
              <a:off x="2580987" y="3103276"/>
              <a:ext cx="46559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C3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66" name="组合 365">
            <a:extLst>
              <a:ext uri="{FF2B5EF4-FFF2-40B4-BE49-F238E27FC236}">
                <a16:creationId xmlns:a16="http://schemas.microsoft.com/office/drawing/2014/main" id="{FE727E93-E429-49B3-8274-2FB5A5099535}"/>
              </a:ext>
            </a:extLst>
          </p:cNvPr>
          <p:cNvGrpSpPr/>
          <p:nvPr/>
        </p:nvGrpSpPr>
        <p:grpSpPr>
          <a:xfrm>
            <a:off x="1386785" y="1899346"/>
            <a:ext cx="3319041" cy="3202945"/>
            <a:chOff x="648420" y="2344570"/>
            <a:chExt cx="3319041" cy="3202945"/>
          </a:xfrm>
        </p:grpSpPr>
        <p:grpSp>
          <p:nvGrpSpPr>
            <p:cNvPr id="360" name="组合 359">
              <a:extLst>
                <a:ext uri="{FF2B5EF4-FFF2-40B4-BE49-F238E27FC236}">
                  <a16:creationId xmlns:a16="http://schemas.microsoft.com/office/drawing/2014/main" id="{0E9C4B0B-9F4A-4B11-B354-523F69B746DC}"/>
                </a:ext>
              </a:extLst>
            </p:cNvPr>
            <p:cNvGrpSpPr/>
            <p:nvPr/>
          </p:nvGrpSpPr>
          <p:grpSpPr>
            <a:xfrm>
              <a:off x="882758" y="2344570"/>
              <a:ext cx="2561550" cy="325022"/>
              <a:chOff x="882758" y="2344570"/>
              <a:chExt cx="2561550" cy="325022"/>
            </a:xfrm>
          </p:grpSpPr>
          <p:sp>
            <p:nvSpPr>
              <p:cNvPr id="299" name="文本框 298">
                <a:extLst>
                  <a:ext uri="{FF2B5EF4-FFF2-40B4-BE49-F238E27FC236}">
                    <a16:creationId xmlns:a16="http://schemas.microsoft.com/office/drawing/2014/main" id="{A4EB9D74-1074-4F8D-87F8-9344BAD2EB72}"/>
                  </a:ext>
                </a:extLst>
              </p:cNvPr>
              <p:cNvSpPr txBox="1"/>
              <p:nvPr/>
            </p:nvSpPr>
            <p:spPr>
              <a:xfrm>
                <a:off x="2257304" y="2361815"/>
                <a:ext cx="46559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01" name="文本框 300">
                <a:extLst>
                  <a:ext uri="{FF2B5EF4-FFF2-40B4-BE49-F238E27FC236}">
                    <a16:creationId xmlns:a16="http://schemas.microsoft.com/office/drawing/2014/main" id="{D0087D5D-17CD-49D6-9461-17EF2CAC9C4D}"/>
                  </a:ext>
                </a:extLst>
              </p:cNvPr>
              <p:cNvSpPr txBox="1"/>
              <p:nvPr/>
            </p:nvSpPr>
            <p:spPr>
              <a:xfrm>
                <a:off x="2986671" y="2358379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03" name="文本框 302">
                <a:extLst>
                  <a:ext uri="{FF2B5EF4-FFF2-40B4-BE49-F238E27FC236}">
                    <a16:creationId xmlns:a16="http://schemas.microsoft.com/office/drawing/2014/main" id="{4EB4652C-D9C0-4F45-9547-2B697362A07A}"/>
                  </a:ext>
                </a:extLst>
              </p:cNvPr>
              <p:cNvSpPr txBox="1"/>
              <p:nvPr/>
            </p:nvSpPr>
            <p:spPr>
              <a:xfrm>
                <a:off x="882758" y="2353480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20</a:t>
                </a:r>
                <a:endParaRPr lang="zh-CN" altLang="en-US" sz="1400" dirty="0"/>
              </a:p>
            </p:txBody>
          </p:sp>
          <p:sp>
            <p:nvSpPr>
              <p:cNvPr id="304" name="文本框 303">
                <a:extLst>
                  <a:ext uri="{FF2B5EF4-FFF2-40B4-BE49-F238E27FC236}">
                    <a16:creationId xmlns:a16="http://schemas.microsoft.com/office/drawing/2014/main" id="{3E24752A-24F7-4727-8BA5-2A8BEC418DA8}"/>
                  </a:ext>
                </a:extLst>
              </p:cNvPr>
              <p:cNvSpPr txBox="1"/>
              <p:nvPr/>
            </p:nvSpPr>
            <p:spPr>
              <a:xfrm>
                <a:off x="1591048" y="2344570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15</a:t>
                </a:r>
                <a:endParaRPr lang="zh-CN" altLang="en-US" sz="1400" dirty="0"/>
              </a:p>
            </p:txBody>
          </p:sp>
        </p:grpSp>
        <p:grpSp>
          <p:nvGrpSpPr>
            <p:cNvPr id="361" name="组合 360">
              <a:extLst>
                <a:ext uri="{FF2B5EF4-FFF2-40B4-BE49-F238E27FC236}">
                  <a16:creationId xmlns:a16="http://schemas.microsoft.com/office/drawing/2014/main" id="{3A79536C-2388-4A54-AD3E-040AD6D573B7}"/>
                </a:ext>
              </a:extLst>
            </p:cNvPr>
            <p:cNvGrpSpPr/>
            <p:nvPr/>
          </p:nvGrpSpPr>
          <p:grpSpPr>
            <a:xfrm>
              <a:off x="862249" y="3037199"/>
              <a:ext cx="2561550" cy="325022"/>
              <a:chOff x="862249" y="3037199"/>
              <a:chExt cx="2561550" cy="325022"/>
            </a:xfrm>
          </p:grpSpPr>
          <p:sp>
            <p:nvSpPr>
              <p:cNvPr id="305" name="文本框 304">
                <a:extLst>
                  <a:ext uri="{FF2B5EF4-FFF2-40B4-BE49-F238E27FC236}">
                    <a16:creationId xmlns:a16="http://schemas.microsoft.com/office/drawing/2014/main" id="{2F7CEFEA-A00F-40FC-8532-66CB036D5D27}"/>
                  </a:ext>
                </a:extLst>
              </p:cNvPr>
              <p:cNvSpPr txBox="1"/>
              <p:nvPr/>
            </p:nvSpPr>
            <p:spPr>
              <a:xfrm>
                <a:off x="2236795" y="3054444"/>
                <a:ext cx="46559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06" name="文本框 305">
                <a:extLst>
                  <a:ext uri="{FF2B5EF4-FFF2-40B4-BE49-F238E27FC236}">
                    <a16:creationId xmlns:a16="http://schemas.microsoft.com/office/drawing/2014/main" id="{EC1F678A-BA20-4BCE-9C73-85BCC31C66DC}"/>
                  </a:ext>
                </a:extLst>
              </p:cNvPr>
              <p:cNvSpPr txBox="1"/>
              <p:nvPr/>
            </p:nvSpPr>
            <p:spPr>
              <a:xfrm>
                <a:off x="2966162" y="3051008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07" name="文本框 306">
                <a:extLst>
                  <a:ext uri="{FF2B5EF4-FFF2-40B4-BE49-F238E27FC236}">
                    <a16:creationId xmlns:a16="http://schemas.microsoft.com/office/drawing/2014/main" id="{980F3922-C7EC-42CF-9E8C-970DD60C08A2}"/>
                  </a:ext>
                </a:extLst>
              </p:cNvPr>
              <p:cNvSpPr txBox="1"/>
              <p:nvPr/>
            </p:nvSpPr>
            <p:spPr>
              <a:xfrm>
                <a:off x="862249" y="3046109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08" name="文本框 307">
                <a:extLst>
                  <a:ext uri="{FF2B5EF4-FFF2-40B4-BE49-F238E27FC236}">
                    <a16:creationId xmlns:a16="http://schemas.microsoft.com/office/drawing/2014/main" id="{846373BA-CC1F-4707-9BC6-F5FBBFE13DCA}"/>
                  </a:ext>
                </a:extLst>
              </p:cNvPr>
              <p:cNvSpPr txBox="1"/>
              <p:nvPr/>
            </p:nvSpPr>
            <p:spPr>
              <a:xfrm>
                <a:off x="1570539" y="3037199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</p:grpSp>
        <p:grpSp>
          <p:nvGrpSpPr>
            <p:cNvPr id="362" name="组合 361">
              <a:extLst>
                <a:ext uri="{FF2B5EF4-FFF2-40B4-BE49-F238E27FC236}">
                  <a16:creationId xmlns:a16="http://schemas.microsoft.com/office/drawing/2014/main" id="{48C6729F-3783-4BA1-A400-83413E009ED4}"/>
                </a:ext>
              </a:extLst>
            </p:cNvPr>
            <p:cNvGrpSpPr/>
            <p:nvPr/>
          </p:nvGrpSpPr>
          <p:grpSpPr>
            <a:xfrm>
              <a:off x="882758" y="3745168"/>
              <a:ext cx="2561550" cy="325022"/>
              <a:chOff x="882758" y="3745168"/>
              <a:chExt cx="2561550" cy="325022"/>
            </a:xfrm>
          </p:grpSpPr>
          <p:sp>
            <p:nvSpPr>
              <p:cNvPr id="309" name="文本框 308">
                <a:extLst>
                  <a:ext uri="{FF2B5EF4-FFF2-40B4-BE49-F238E27FC236}">
                    <a16:creationId xmlns:a16="http://schemas.microsoft.com/office/drawing/2014/main" id="{F0C56548-A802-4AEF-903D-05353F72E432}"/>
                  </a:ext>
                </a:extLst>
              </p:cNvPr>
              <p:cNvSpPr txBox="1"/>
              <p:nvPr/>
            </p:nvSpPr>
            <p:spPr>
              <a:xfrm>
                <a:off x="2257304" y="3762413"/>
                <a:ext cx="46559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10" name="文本框 309">
                <a:extLst>
                  <a:ext uri="{FF2B5EF4-FFF2-40B4-BE49-F238E27FC236}">
                    <a16:creationId xmlns:a16="http://schemas.microsoft.com/office/drawing/2014/main" id="{EEFCFE86-1034-465D-88DA-99C2CF7EC540}"/>
                  </a:ext>
                </a:extLst>
              </p:cNvPr>
              <p:cNvSpPr txBox="1"/>
              <p:nvPr/>
            </p:nvSpPr>
            <p:spPr>
              <a:xfrm>
                <a:off x="2986671" y="3758977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11" name="文本框 310">
                <a:extLst>
                  <a:ext uri="{FF2B5EF4-FFF2-40B4-BE49-F238E27FC236}">
                    <a16:creationId xmlns:a16="http://schemas.microsoft.com/office/drawing/2014/main" id="{0E632B17-FADE-4975-9557-60D3D91B367D}"/>
                  </a:ext>
                </a:extLst>
              </p:cNvPr>
              <p:cNvSpPr txBox="1"/>
              <p:nvPr/>
            </p:nvSpPr>
            <p:spPr>
              <a:xfrm>
                <a:off x="882758" y="3754078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12" name="文本框 311">
                <a:extLst>
                  <a:ext uri="{FF2B5EF4-FFF2-40B4-BE49-F238E27FC236}">
                    <a16:creationId xmlns:a16="http://schemas.microsoft.com/office/drawing/2014/main" id="{E36067A3-E52C-49E6-B28D-14DE54B08792}"/>
                  </a:ext>
                </a:extLst>
              </p:cNvPr>
              <p:cNvSpPr txBox="1"/>
              <p:nvPr/>
            </p:nvSpPr>
            <p:spPr>
              <a:xfrm>
                <a:off x="1591048" y="3745168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15</a:t>
                </a:r>
                <a:endParaRPr lang="zh-CN" altLang="en-US" sz="1400" dirty="0"/>
              </a:p>
            </p:txBody>
          </p:sp>
        </p:grpSp>
        <p:grpSp>
          <p:nvGrpSpPr>
            <p:cNvPr id="363" name="组合 362">
              <a:extLst>
                <a:ext uri="{FF2B5EF4-FFF2-40B4-BE49-F238E27FC236}">
                  <a16:creationId xmlns:a16="http://schemas.microsoft.com/office/drawing/2014/main" id="{70439EE0-D5A1-4122-872B-A3F65A91996B}"/>
                </a:ext>
              </a:extLst>
            </p:cNvPr>
            <p:cNvGrpSpPr/>
            <p:nvPr/>
          </p:nvGrpSpPr>
          <p:grpSpPr>
            <a:xfrm>
              <a:off x="862249" y="4491797"/>
              <a:ext cx="2561550" cy="325022"/>
              <a:chOff x="862249" y="4491797"/>
              <a:chExt cx="2561550" cy="325022"/>
            </a:xfrm>
          </p:grpSpPr>
          <p:sp>
            <p:nvSpPr>
              <p:cNvPr id="313" name="文本框 312">
                <a:extLst>
                  <a:ext uri="{FF2B5EF4-FFF2-40B4-BE49-F238E27FC236}">
                    <a16:creationId xmlns:a16="http://schemas.microsoft.com/office/drawing/2014/main" id="{8673A715-3250-4D4F-BDC6-2B0AA3ADF6A7}"/>
                  </a:ext>
                </a:extLst>
              </p:cNvPr>
              <p:cNvSpPr txBox="1"/>
              <p:nvPr/>
            </p:nvSpPr>
            <p:spPr>
              <a:xfrm>
                <a:off x="2236795" y="4509042"/>
                <a:ext cx="46559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14" name="文本框 313">
                <a:extLst>
                  <a:ext uri="{FF2B5EF4-FFF2-40B4-BE49-F238E27FC236}">
                    <a16:creationId xmlns:a16="http://schemas.microsoft.com/office/drawing/2014/main" id="{A81E43A4-0ADC-4588-8F09-D1627C2A9A18}"/>
                  </a:ext>
                </a:extLst>
              </p:cNvPr>
              <p:cNvSpPr txBox="1"/>
              <p:nvPr/>
            </p:nvSpPr>
            <p:spPr>
              <a:xfrm>
                <a:off x="2966162" y="4505606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15" name="文本框 314">
                <a:extLst>
                  <a:ext uri="{FF2B5EF4-FFF2-40B4-BE49-F238E27FC236}">
                    <a16:creationId xmlns:a16="http://schemas.microsoft.com/office/drawing/2014/main" id="{0E1D2D57-FF51-472A-B400-DF651EE087E4}"/>
                  </a:ext>
                </a:extLst>
              </p:cNvPr>
              <p:cNvSpPr txBox="1"/>
              <p:nvPr/>
            </p:nvSpPr>
            <p:spPr>
              <a:xfrm>
                <a:off x="862249" y="4500707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16" name="文本框 315">
                <a:extLst>
                  <a:ext uri="{FF2B5EF4-FFF2-40B4-BE49-F238E27FC236}">
                    <a16:creationId xmlns:a16="http://schemas.microsoft.com/office/drawing/2014/main" id="{991F5BE4-865D-4BEE-85B7-2C90E7EA6A98}"/>
                  </a:ext>
                </a:extLst>
              </p:cNvPr>
              <p:cNvSpPr txBox="1"/>
              <p:nvPr/>
            </p:nvSpPr>
            <p:spPr>
              <a:xfrm>
                <a:off x="1570539" y="4491797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20</a:t>
                </a:r>
                <a:endParaRPr lang="zh-CN" altLang="en-US" sz="1400" dirty="0"/>
              </a:p>
            </p:txBody>
          </p:sp>
        </p:grpSp>
        <p:grpSp>
          <p:nvGrpSpPr>
            <p:cNvPr id="364" name="组合 363">
              <a:extLst>
                <a:ext uri="{FF2B5EF4-FFF2-40B4-BE49-F238E27FC236}">
                  <a16:creationId xmlns:a16="http://schemas.microsoft.com/office/drawing/2014/main" id="{C7BB1E25-5BC7-4395-86F0-1DC68EE2591C}"/>
                </a:ext>
              </a:extLst>
            </p:cNvPr>
            <p:cNvGrpSpPr/>
            <p:nvPr/>
          </p:nvGrpSpPr>
          <p:grpSpPr>
            <a:xfrm>
              <a:off x="882758" y="5222493"/>
              <a:ext cx="2561550" cy="325022"/>
              <a:chOff x="882758" y="5222493"/>
              <a:chExt cx="2561550" cy="325022"/>
            </a:xfrm>
          </p:grpSpPr>
          <p:sp>
            <p:nvSpPr>
              <p:cNvPr id="317" name="文本框 316">
                <a:extLst>
                  <a:ext uri="{FF2B5EF4-FFF2-40B4-BE49-F238E27FC236}">
                    <a16:creationId xmlns:a16="http://schemas.microsoft.com/office/drawing/2014/main" id="{BE7B1E2C-53FD-4A8D-BD05-A7557241C343}"/>
                  </a:ext>
                </a:extLst>
              </p:cNvPr>
              <p:cNvSpPr txBox="1"/>
              <p:nvPr/>
            </p:nvSpPr>
            <p:spPr>
              <a:xfrm>
                <a:off x="2257304" y="5239738"/>
                <a:ext cx="46559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18" name="文本框 317">
                <a:extLst>
                  <a:ext uri="{FF2B5EF4-FFF2-40B4-BE49-F238E27FC236}">
                    <a16:creationId xmlns:a16="http://schemas.microsoft.com/office/drawing/2014/main" id="{C6A7D2FB-09FD-4B9C-AF00-7D4EFB23DBCE}"/>
                  </a:ext>
                </a:extLst>
              </p:cNvPr>
              <p:cNvSpPr txBox="1"/>
              <p:nvPr/>
            </p:nvSpPr>
            <p:spPr>
              <a:xfrm>
                <a:off x="2986671" y="5236302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19" name="文本框 318">
                <a:extLst>
                  <a:ext uri="{FF2B5EF4-FFF2-40B4-BE49-F238E27FC236}">
                    <a16:creationId xmlns:a16="http://schemas.microsoft.com/office/drawing/2014/main" id="{15FF75BE-854A-4DE8-A65B-BE7580670111}"/>
                  </a:ext>
                </a:extLst>
              </p:cNvPr>
              <p:cNvSpPr txBox="1"/>
              <p:nvPr/>
            </p:nvSpPr>
            <p:spPr>
              <a:xfrm>
                <a:off x="882758" y="5231403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20" name="文本框 319">
                <a:extLst>
                  <a:ext uri="{FF2B5EF4-FFF2-40B4-BE49-F238E27FC236}">
                    <a16:creationId xmlns:a16="http://schemas.microsoft.com/office/drawing/2014/main" id="{C8AFE5CC-ECB2-41AD-8B39-9EBBF2D42F09}"/>
                  </a:ext>
                </a:extLst>
              </p:cNvPr>
              <p:cNvSpPr txBox="1"/>
              <p:nvPr/>
            </p:nvSpPr>
            <p:spPr>
              <a:xfrm>
                <a:off x="1591048" y="5222493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</p:grpSp>
        <p:grpSp>
          <p:nvGrpSpPr>
            <p:cNvPr id="326" name="组合 325">
              <a:extLst>
                <a:ext uri="{FF2B5EF4-FFF2-40B4-BE49-F238E27FC236}">
                  <a16:creationId xmlns:a16="http://schemas.microsoft.com/office/drawing/2014/main" id="{B4E61262-B4AD-4EC3-B3FD-0A40B9A43C5F}"/>
                </a:ext>
              </a:extLst>
            </p:cNvPr>
            <p:cNvGrpSpPr/>
            <p:nvPr/>
          </p:nvGrpSpPr>
          <p:grpSpPr>
            <a:xfrm>
              <a:off x="648420" y="4864694"/>
              <a:ext cx="3265701" cy="307777"/>
              <a:chOff x="1429831" y="4417302"/>
              <a:chExt cx="3265701" cy="307777"/>
            </a:xfrm>
          </p:grpSpPr>
          <p:sp>
            <p:nvSpPr>
              <p:cNvPr id="321" name="文本框 320">
                <a:extLst>
                  <a:ext uri="{FF2B5EF4-FFF2-40B4-BE49-F238E27FC236}">
                    <a16:creationId xmlns:a16="http://schemas.microsoft.com/office/drawing/2014/main" id="{14C4E884-28EC-42DB-9F07-452D5DCE25BB}"/>
                  </a:ext>
                </a:extLst>
              </p:cNvPr>
              <p:cNvSpPr txBox="1"/>
              <p:nvPr/>
            </p:nvSpPr>
            <p:spPr>
              <a:xfrm>
                <a:off x="2804377" y="4417302"/>
                <a:ext cx="46559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22" name="文本框 321">
                <a:extLst>
                  <a:ext uri="{FF2B5EF4-FFF2-40B4-BE49-F238E27FC236}">
                    <a16:creationId xmlns:a16="http://schemas.microsoft.com/office/drawing/2014/main" id="{8C7B369D-94C6-48BB-9862-744C6050E09D}"/>
                  </a:ext>
                </a:extLst>
              </p:cNvPr>
              <p:cNvSpPr txBox="1"/>
              <p:nvPr/>
            </p:nvSpPr>
            <p:spPr>
              <a:xfrm>
                <a:off x="3533744" y="4417302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23" name="文本框 322">
                <a:extLst>
                  <a:ext uri="{FF2B5EF4-FFF2-40B4-BE49-F238E27FC236}">
                    <a16:creationId xmlns:a16="http://schemas.microsoft.com/office/drawing/2014/main" id="{C4C572E9-B2B1-4D32-A55C-D1DA7396B585}"/>
                  </a:ext>
                </a:extLst>
              </p:cNvPr>
              <p:cNvSpPr txBox="1"/>
              <p:nvPr/>
            </p:nvSpPr>
            <p:spPr>
              <a:xfrm>
                <a:off x="1429831" y="4417302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24" name="文本框 323">
                <a:extLst>
                  <a:ext uri="{FF2B5EF4-FFF2-40B4-BE49-F238E27FC236}">
                    <a16:creationId xmlns:a16="http://schemas.microsoft.com/office/drawing/2014/main" id="{C9926C95-ACEE-4C25-B494-7757B756CC41}"/>
                  </a:ext>
                </a:extLst>
              </p:cNvPr>
              <p:cNvSpPr txBox="1"/>
              <p:nvPr/>
            </p:nvSpPr>
            <p:spPr>
              <a:xfrm>
                <a:off x="2138121" y="4417302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25" name="文本框 324">
                <a:extLst>
                  <a:ext uri="{FF2B5EF4-FFF2-40B4-BE49-F238E27FC236}">
                    <a16:creationId xmlns:a16="http://schemas.microsoft.com/office/drawing/2014/main" id="{0B767C40-C2B2-4869-90BF-9154CA703629}"/>
                  </a:ext>
                </a:extLst>
              </p:cNvPr>
              <p:cNvSpPr txBox="1"/>
              <p:nvPr/>
            </p:nvSpPr>
            <p:spPr>
              <a:xfrm>
                <a:off x="4237895" y="4417302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</p:grpSp>
        <p:grpSp>
          <p:nvGrpSpPr>
            <p:cNvPr id="327" name="组合 326">
              <a:extLst>
                <a:ext uri="{FF2B5EF4-FFF2-40B4-BE49-F238E27FC236}">
                  <a16:creationId xmlns:a16="http://schemas.microsoft.com/office/drawing/2014/main" id="{C691FD19-5B93-4DC9-AE65-2DEDB00E7572}"/>
                </a:ext>
              </a:extLst>
            </p:cNvPr>
            <p:cNvGrpSpPr/>
            <p:nvPr/>
          </p:nvGrpSpPr>
          <p:grpSpPr>
            <a:xfrm>
              <a:off x="656040" y="4163654"/>
              <a:ext cx="3265701" cy="307777"/>
              <a:chOff x="1429831" y="4417302"/>
              <a:chExt cx="3265701" cy="307777"/>
            </a:xfrm>
          </p:grpSpPr>
          <p:sp>
            <p:nvSpPr>
              <p:cNvPr id="328" name="文本框 327">
                <a:extLst>
                  <a:ext uri="{FF2B5EF4-FFF2-40B4-BE49-F238E27FC236}">
                    <a16:creationId xmlns:a16="http://schemas.microsoft.com/office/drawing/2014/main" id="{C9F61660-F9BB-4234-82B9-DAFCEC0DF974}"/>
                  </a:ext>
                </a:extLst>
              </p:cNvPr>
              <p:cNvSpPr txBox="1"/>
              <p:nvPr/>
            </p:nvSpPr>
            <p:spPr>
              <a:xfrm>
                <a:off x="2804377" y="4417302"/>
                <a:ext cx="46559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29" name="文本框 328">
                <a:extLst>
                  <a:ext uri="{FF2B5EF4-FFF2-40B4-BE49-F238E27FC236}">
                    <a16:creationId xmlns:a16="http://schemas.microsoft.com/office/drawing/2014/main" id="{B346DE80-1746-4011-941A-9D0B74DE0F55}"/>
                  </a:ext>
                </a:extLst>
              </p:cNvPr>
              <p:cNvSpPr txBox="1"/>
              <p:nvPr/>
            </p:nvSpPr>
            <p:spPr>
              <a:xfrm>
                <a:off x="3533744" y="4417302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30" name="文本框 329">
                <a:extLst>
                  <a:ext uri="{FF2B5EF4-FFF2-40B4-BE49-F238E27FC236}">
                    <a16:creationId xmlns:a16="http://schemas.microsoft.com/office/drawing/2014/main" id="{1454BD29-9256-49C1-9E3D-E225AD05967C}"/>
                  </a:ext>
                </a:extLst>
              </p:cNvPr>
              <p:cNvSpPr txBox="1"/>
              <p:nvPr/>
            </p:nvSpPr>
            <p:spPr>
              <a:xfrm>
                <a:off x="1429831" y="4417302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31" name="文本框 330">
                <a:extLst>
                  <a:ext uri="{FF2B5EF4-FFF2-40B4-BE49-F238E27FC236}">
                    <a16:creationId xmlns:a16="http://schemas.microsoft.com/office/drawing/2014/main" id="{06F15253-15CE-4A6D-974D-F73DF489678A}"/>
                  </a:ext>
                </a:extLst>
              </p:cNvPr>
              <p:cNvSpPr txBox="1"/>
              <p:nvPr/>
            </p:nvSpPr>
            <p:spPr>
              <a:xfrm>
                <a:off x="2138121" y="4417302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20</a:t>
                </a:r>
                <a:endParaRPr lang="zh-CN" altLang="en-US" sz="1400" dirty="0"/>
              </a:p>
            </p:txBody>
          </p:sp>
          <p:sp>
            <p:nvSpPr>
              <p:cNvPr id="332" name="文本框 331">
                <a:extLst>
                  <a:ext uri="{FF2B5EF4-FFF2-40B4-BE49-F238E27FC236}">
                    <a16:creationId xmlns:a16="http://schemas.microsoft.com/office/drawing/2014/main" id="{74CF9F9E-9EBA-4FAD-8A5B-AF6B34E3B630}"/>
                  </a:ext>
                </a:extLst>
              </p:cNvPr>
              <p:cNvSpPr txBox="1"/>
              <p:nvPr/>
            </p:nvSpPr>
            <p:spPr>
              <a:xfrm>
                <a:off x="4237895" y="4417302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</p:grpSp>
        <p:grpSp>
          <p:nvGrpSpPr>
            <p:cNvPr id="333" name="组合 332">
              <a:extLst>
                <a:ext uri="{FF2B5EF4-FFF2-40B4-BE49-F238E27FC236}">
                  <a16:creationId xmlns:a16="http://schemas.microsoft.com/office/drawing/2014/main" id="{40406D21-3E71-4EA3-B1B1-7CB509669C53}"/>
                </a:ext>
              </a:extLst>
            </p:cNvPr>
            <p:cNvGrpSpPr/>
            <p:nvPr/>
          </p:nvGrpSpPr>
          <p:grpSpPr>
            <a:xfrm>
              <a:off x="671280" y="3454994"/>
              <a:ext cx="3265701" cy="307777"/>
              <a:chOff x="1429831" y="4417302"/>
              <a:chExt cx="3265701" cy="307777"/>
            </a:xfrm>
          </p:grpSpPr>
          <p:sp>
            <p:nvSpPr>
              <p:cNvPr id="334" name="文本框 333">
                <a:extLst>
                  <a:ext uri="{FF2B5EF4-FFF2-40B4-BE49-F238E27FC236}">
                    <a16:creationId xmlns:a16="http://schemas.microsoft.com/office/drawing/2014/main" id="{06059A38-6EDF-4D5D-A4EB-7C7D64848507}"/>
                  </a:ext>
                </a:extLst>
              </p:cNvPr>
              <p:cNvSpPr txBox="1"/>
              <p:nvPr/>
            </p:nvSpPr>
            <p:spPr>
              <a:xfrm>
                <a:off x="2804377" y="4417302"/>
                <a:ext cx="46559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35" name="文本框 334">
                <a:extLst>
                  <a:ext uri="{FF2B5EF4-FFF2-40B4-BE49-F238E27FC236}">
                    <a16:creationId xmlns:a16="http://schemas.microsoft.com/office/drawing/2014/main" id="{6BE0F6C1-C9EA-4721-82AB-858C694CA341}"/>
                  </a:ext>
                </a:extLst>
              </p:cNvPr>
              <p:cNvSpPr txBox="1"/>
              <p:nvPr/>
            </p:nvSpPr>
            <p:spPr>
              <a:xfrm>
                <a:off x="3533744" y="4417302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20</a:t>
                </a:r>
                <a:endParaRPr lang="zh-CN" altLang="en-US" sz="1400" dirty="0"/>
              </a:p>
            </p:txBody>
          </p:sp>
          <p:sp>
            <p:nvSpPr>
              <p:cNvPr id="336" name="文本框 335">
                <a:extLst>
                  <a:ext uri="{FF2B5EF4-FFF2-40B4-BE49-F238E27FC236}">
                    <a16:creationId xmlns:a16="http://schemas.microsoft.com/office/drawing/2014/main" id="{2DCD34C4-676E-4D1B-9042-EAEF030FAF97}"/>
                  </a:ext>
                </a:extLst>
              </p:cNvPr>
              <p:cNvSpPr txBox="1"/>
              <p:nvPr/>
            </p:nvSpPr>
            <p:spPr>
              <a:xfrm>
                <a:off x="1429831" y="4417302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37" name="文本框 336">
                <a:extLst>
                  <a:ext uri="{FF2B5EF4-FFF2-40B4-BE49-F238E27FC236}">
                    <a16:creationId xmlns:a16="http://schemas.microsoft.com/office/drawing/2014/main" id="{7F13D39F-FE46-4BE4-ABDE-DFF10B638220}"/>
                  </a:ext>
                </a:extLst>
              </p:cNvPr>
              <p:cNvSpPr txBox="1"/>
              <p:nvPr/>
            </p:nvSpPr>
            <p:spPr>
              <a:xfrm>
                <a:off x="2138121" y="4417302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38" name="文本框 337">
                <a:extLst>
                  <a:ext uri="{FF2B5EF4-FFF2-40B4-BE49-F238E27FC236}">
                    <a16:creationId xmlns:a16="http://schemas.microsoft.com/office/drawing/2014/main" id="{94A119C3-08A7-4936-8A06-4C3B67642F78}"/>
                  </a:ext>
                </a:extLst>
              </p:cNvPr>
              <p:cNvSpPr txBox="1"/>
              <p:nvPr/>
            </p:nvSpPr>
            <p:spPr>
              <a:xfrm>
                <a:off x="4237895" y="4417302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</p:grpSp>
        <p:grpSp>
          <p:nvGrpSpPr>
            <p:cNvPr id="339" name="组合 338">
              <a:extLst>
                <a:ext uri="{FF2B5EF4-FFF2-40B4-BE49-F238E27FC236}">
                  <a16:creationId xmlns:a16="http://schemas.microsoft.com/office/drawing/2014/main" id="{1D0F58CF-F925-47A1-8B01-F184B36D8255}"/>
                </a:ext>
              </a:extLst>
            </p:cNvPr>
            <p:cNvGrpSpPr/>
            <p:nvPr/>
          </p:nvGrpSpPr>
          <p:grpSpPr>
            <a:xfrm>
              <a:off x="701760" y="2761574"/>
              <a:ext cx="3265701" cy="307777"/>
              <a:chOff x="1429831" y="4417302"/>
              <a:chExt cx="3265701" cy="307777"/>
            </a:xfrm>
          </p:grpSpPr>
          <p:sp>
            <p:nvSpPr>
              <p:cNvPr id="340" name="文本框 339">
                <a:extLst>
                  <a:ext uri="{FF2B5EF4-FFF2-40B4-BE49-F238E27FC236}">
                    <a16:creationId xmlns:a16="http://schemas.microsoft.com/office/drawing/2014/main" id="{26CB9D6D-F28A-447E-B84B-4E2FFDDAF02E}"/>
                  </a:ext>
                </a:extLst>
              </p:cNvPr>
              <p:cNvSpPr txBox="1"/>
              <p:nvPr/>
            </p:nvSpPr>
            <p:spPr>
              <a:xfrm>
                <a:off x="2804377" y="4417302"/>
                <a:ext cx="46559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41" name="文本框 340">
                <a:extLst>
                  <a:ext uri="{FF2B5EF4-FFF2-40B4-BE49-F238E27FC236}">
                    <a16:creationId xmlns:a16="http://schemas.microsoft.com/office/drawing/2014/main" id="{A3604092-F958-4A82-AC64-AE811363B4F5}"/>
                  </a:ext>
                </a:extLst>
              </p:cNvPr>
              <p:cNvSpPr txBox="1"/>
              <p:nvPr/>
            </p:nvSpPr>
            <p:spPr>
              <a:xfrm>
                <a:off x="3533744" y="4417302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42" name="文本框 341">
                <a:extLst>
                  <a:ext uri="{FF2B5EF4-FFF2-40B4-BE49-F238E27FC236}">
                    <a16:creationId xmlns:a16="http://schemas.microsoft.com/office/drawing/2014/main" id="{3A456B7D-3EA6-48CA-812E-9B52E539E710}"/>
                  </a:ext>
                </a:extLst>
              </p:cNvPr>
              <p:cNvSpPr txBox="1"/>
              <p:nvPr/>
            </p:nvSpPr>
            <p:spPr>
              <a:xfrm>
                <a:off x="1429831" y="4417302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20</a:t>
                </a:r>
                <a:endParaRPr lang="zh-CN" altLang="en-US" sz="1400" dirty="0"/>
              </a:p>
            </p:txBody>
          </p:sp>
          <p:sp>
            <p:nvSpPr>
              <p:cNvPr id="343" name="文本框 342">
                <a:extLst>
                  <a:ext uri="{FF2B5EF4-FFF2-40B4-BE49-F238E27FC236}">
                    <a16:creationId xmlns:a16="http://schemas.microsoft.com/office/drawing/2014/main" id="{8F18AC17-1199-4056-A65D-5BD5ED42B60A}"/>
                  </a:ext>
                </a:extLst>
              </p:cNvPr>
              <p:cNvSpPr txBox="1"/>
              <p:nvPr/>
            </p:nvSpPr>
            <p:spPr>
              <a:xfrm>
                <a:off x="2138121" y="4417302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15</a:t>
                </a:r>
                <a:endParaRPr lang="zh-CN" altLang="en-US" sz="1400" dirty="0"/>
              </a:p>
            </p:txBody>
          </p:sp>
          <p:sp>
            <p:nvSpPr>
              <p:cNvPr id="344" name="文本框 343">
                <a:extLst>
                  <a:ext uri="{FF2B5EF4-FFF2-40B4-BE49-F238E27FC236}">
                    <a16:creationId xmlns:a16="http://schemas.microsoft.com/office/drawing/2014/main" id="{3B8A53DE-7A64-4FF0-B88C-2FDC4CCC657C}"/>
                  </a:ext>
                </a:extLst>
              </p:cNvPr>
              <p:cNvSpPr txBox="1"/>
              <p:nvPr/>
            </p:nvSpPr>
            <p:spPr>
              <a:xfrm>
                <a:off x="4237895" y="4417302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</p:grp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F2635917-F7BC-43A1-9500-A60CE3040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118" y="365998"/>
            <a:ext cx="10515600" cy="1325563"/>
          </a:xfrm>
        </p:spPr>
        <p:txBody>
          <a:bodyPr/>
          <a:lstStyle/>
          <a:p>
            <a:r>
              <a:rPr lang="zh-CN" altLang="en-US" dirty="0"/>
              <a:t>构图与直接</a:t>
            </a:r>
            <a:r>
              <a:rPr lang="en-US" altLang="zh-CN" dirty="0"/>
              <a:t>Dijkstra</a:t>
            </a:r>
            <a:endParaRPr lang="zh-CN" altLang="en-US" dirty="0"/>
          </a:p>
        </p:txBody>
      </p:sp>
      <p:sp>
        <p:nvSpPr>
          <p:cNvPr id="296" name="文本框 295">
            <a:extLst>
              <a:ext uri="{FF2B5EF4-FFF2-40B4-BE49-F238E27FC236}">
                <a16:creationId xmlns:a16="http://schemas.microsoft.com/office/drawing/2014/main" id="{EC8FFB7D-0E39-4E7E-803D-DF897BC47DCE}"/>
              </a:ext>
            </a:extLst>
          </p:cNvPr>
          <p:cNvSpPr txBox="1"/>
          <p:nvPr/>
        </p:nvSpPr>
        <p:spPr>
          <a:xfrm>
            <a:off x="923410" y="5556752"/>
            <a:ext cx="80300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构图：</a:t>
            </a:r>
            <a:endParaRPr lang="en-US" altLang="zh-CN" sz="1600" dirty="0"/>
          </a:p>
          <a:p>
            <a:r>
              <a:rPr lang="zh-CN" altLang="en-US" sz="1600" dirty="0"/>
              <a:t>（</a:t>
            </a:r>
            <a:r>
              <a:rPr lang="en-US" altLang="zh-CN" sz="1600" dirty="0"/>
              <a:t>1</a:t>
            </a:r>
            <a:r>
              <a:rPr lang="zh-CN" altLang="en-US" sz="1600" dirty="0"/>
              <a:t>）问题：题目中边权不确定，结点之间的边权由传输方向的目标结点确定。</a:t>
            </a:r>
            <a:endParaRPr lang="en-US" altLang="zh-CN" sz="1600" dirty="0"/>
          </a:p>
          <a:p>
            <a:r>
              <a:rPr lang="zh-CN" altLang="en-US" sz="1600" dirty="0"/>
              <a:t>（</a:t>
            </a:r>
            <a:r>
              <a:rPr lang="en-US" altLang="zh-CN" sz="1600" dirty="0"/>
              <a:t>2</a:t>
            </a:r>
            <a:r>
              <a:rPr lang="zh-CN" altLang="en-US" sz="1600" dirty="0"/>
              <a:t>）基本假设：不允许路径回头，</a:t>
            </a:r>
            <a:endParaRPr lang="en-US" altLang="zh-CN" sz="1600" dirty="0"/>
          </a:p>
          <a:p>
            <a:r>
              <a:rPr lang="zh-CN" altLang="en-US" sz="1600" dirty="0"/>
              <a:t>（</a:t>
            </a:r>
            <a:r>
              <a:rPr lang="en-US" altLang="zh-CN" sz="1600" dirty="0"/>
              <a:t>2</a:t>
            </a:r>
            <a:r>
              <a:rPr lang="zh-CN" altLang="en-US" sz="1600" dirty="0"/>
              <a:t>）边权：</a:t>
            </a:r>
            <a:r>
              <a:rPr lang="zh-CN" altLang="en-US" sz="1600" b="1" dirty="0"/>
              <a:t>从</a:t>
            </a:r>
            <a:r>
              <a:rPr lang="en-US" altLang="zh-CN" sz="1600" b="1" dirty="0"/>
              <a:t>T</a:t>
            </a:r>
            <a:r>
              <a:rPr lang="zh-CN" altLang="en-US" sz="1600" b="1" dirty="0"/>
              <a:t>到结点方向的边权由结点所在单元格的值决定</a:t>
            </a:r>
            <a:r>
              <a:rPr lang="zh-CN" altLang="en-US" sz="1600" dirty="0"/>
              <a:t>。</a:t>
            </a:r>
            <a:endParaRPr lang="en-US" altLang="zh-CN" sz="1600" dirty="0"/>
          </a:p>
          <a:p>
            <a:r>
              <a:rPr lang="zh-CN" altLang="en-US" sz="1600" dirty="0"/>
              <a:t>例如</a:t>
            </a:r>
            <a:r>
              <a:rPr lang="en-US" altLang="zh-CN" sz="1600" dirty="0"/>
              <a:t>T-&gt;C2</a:t>
            </a:r>
            <a:r>
              <a:rPr lang="zh-CN" altLang="en-US" sz="1600" dirty="0"/>
              <a:t>的上右边权由</a:t>
            </a:r>
            <a:r>
              <a:rPr lang="en-US" altLang="zh-CN" sz="1600" dirty="0"/>
              <a:t>C2</a:t>
            </a:r>
            <a:r>
              <a:rPr lang="zh-CN" altLang="en-US" sz="1600" dirty="0"/>
              <a:t>所在单元格决定为</a:t>
            </a:r>
            <a:r>
              <a:rPr lang="en-US" altLang="zh-CN" sz="1600" dirty="0"/>
              <a:t>20</a:t>
            </a:r>
            <a:endParaRPr lang="zh-CN" altLang="en-US" sz="1600" dirty="0"/>
          </a:p>
        </p:txBody>
      </p:sp>
      <p:sp>
        <p:nvSpPr>
          <p:cNvPr id="346" name="文本框 345">
            <a:extLst>
              <a:ext uri="{FF2B5EF4-FFF2-40B4-BE49-F238E27FC236}">
                <a16:creationId xmlns:a16="http://schemas.microsoft.com/office/drawing/2014/main" id="{D3DE42AA-2344-4248-A802-345C61FC41D2}"/>
              </a:ext>
            </a:extLst>
          </p:cNvPr>
          <p:cNvSpPr txBox="1"/>
          <p:nvPr/>
        </p:nvSpPr>
        <p:spPr>
          <a:xfrm>
            <a:off x="668121" y="1403933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G</a:t>
            </a:r>
            <a:endParaRPr lang="zh-CN" altLang="en-US" b="1" dirty="0"/>
          </a:p>
        </p:txBody>
      </p:sp>
      <p:sp>
        <p:nvSpPr>
          <p:cNvPr id="357" name="任意多边形: 形状 356">
            <a:extLst>
              <a:ext uri="{FF2B5EF4-FFF2-40B4-BE49-F238E27FC236}">
                <a16:creationId xmlns:a16="http://schemas.microsoft.com/office/drawing/2014/main" id="{1A1C17AA-E642-4865-A49D-9E34BA153AE9}"/>
              </a:ext>
            </a:extLst>
          </p:cNvPr>
          <p:cNvSpPr/>
          <p:nvPr/>
        </p:nvSpPr>
        <p:spPr>
          <a:xfrm>
            <a:off x="1880619" y="1675783"/>
            <a:ext cx="2920711" cy="3704322"/>
          </a:xfrm>
          <a:custGeom>
            <a:avLst/>
            <a:gdLst>
              <a:gd name="connsiteX0" fmla="*/ 1351688 w 2920711"/>
              <a:gd name="connsiteY0" fmla="*/ 586116 h 3704322"/>
              <a:gd name="connsiteX1" fmla="*/ 1396138 w 2920711"/>
              <a:gd name="connsiteY1" fmla="*/ 128916 h 3704322"/>
              <a:gd name="connsiteX2" fmla="*/ 1834288 w 2920711"/>
              <a:gd name="connsiteY2" fmla="*/ 1916 h 3704322"/>
              <a:gd name="connsiteX3" fmla="*/ 2120038 w 2920711"/>
              <a:gd name="connsiteY3" fmla="*/ 198766 h 3704322"/>
              <a:gd name="connsiteX4" fmla="*/ 2151788 w 2920711"/>
              <a:gd name="connsiteY4" fmla="*/ 706766 h 3704322"/>
              <a:gd name="connsiteX5" fmla="*/ 2570888 w 2920711"/>
              <a:gd name="connsiteY5" fmla="*/ 802016 h 3704322"/>
              <a:gd name="connsiteX6" fmla="*/ 2824888 w 2920711"/>
              <a:gd name="connsiteY6" fmla="*/ 1132216 h 3704322"/>
              <a:gd name="connsiteX7" fmla="*/ 2824888 w 2920711"/>
              <a:gd name="connsiteY7" fmla="*/ 1443366 h 3704322"/>
              <a:gd name="connsiteX8" fmla="*/ 2920138 w 2920711"/>
              <a:gd name="connsiteY8" fmla="*/ 1989466 h 3704322"/>
              <a:gd name="connsiteX9" fmla="*/ 2774088 w 2920711"/>
              <a:gd name="connsiteY9" fmla="*/ 2649866 h 3704322"/>
              <a:gd name="connsiteX10" fmla="*/ 2596288 w 2920711"/>
              <a:gd name="connsiteY10" fmla="*/ 2840366 h 3704322"/>
              <a:gd name="connsiteX11" fmla="*/ 2151788 w 2920711"/>
              <a:gd name="connsiteY11" fmla="*/ 2916566 h 3704322"/>
              <a:gd name="connsiteX12" fmla="*/ 2094638 w 2920711"/>
              <a:gd name="connsiteY12" fmla="*/ 3189616 h 3704322"/>
              <a:gd name="connsiteX13" fmla="*/ 2056538 w 2920711"/>
              <a:gd name="connsiteY13" fmla="*/ 3545216 h 3704322"/>
              <a:gd name="connsiteX14" fmla="*/ 1669188 w 2920711"/>
              <a:gd name="connsiteY14" fmla="*/ 3703966 h 3704322"/>
              <a:gd name="connsiteX15" fmla="*/ 1389788 w 2920711"/>
              <a:gd name="connsiteY15" fmla="*/ 3507116 h 3704322"/>
              <a:gd name="connsiteX16" fmla="*/ 1377088 w 2920711"/>
              <a:gd name="connsiteY16" fmla="*/ 3030866 h 3704322"/>
              <a:gd name="connsiteX17" fmla="*/ 1351688 w 2920711"/>
              <a:gd name="connsiteY17" fmla="*/ 2859416 h 3704322"/>
              <a:gd name="connsiteX18" fmla="*/ 957988 w 2920711"/>
              <a:gd name="connsiteY18" fmla="*/ 2853066 h 3704322"/>
              <a:gd name="connsiteX19" fmla="*/ 742088 w 2920711"/>
              <a:gd name="connsiteY19" fmla="*/ 2687966 h 3704322"/>
              <a:gd name="connsiteX20" fmla="*/ 672238 w 2920711"/>
              <a:gd name="connsiteY20" fmla="*/ 2326016 h 3704322"/>
              <a:gd name="connsiteX21" fmla="*/ 653188 w 2920711"/>
              <a:gd name="connsiteY21" fmla="*/ 2192666 h 3704322"/>
              <a:gd name="connsiteX22" fmla="*/ 291238 w 2920711"/>
              <a:gd name="connsiteY22" fmla="*/ 2230766 h 3704322"/>
              <a:gd name="connsiteX23" fmla="*/ 56288 w 2920711"/>
              <a:gd name="connsiteY23" fmla="*/ 2033916 h 3704322"/>
              <a:gd name="connsiteX24" fmla="*/ 5488 w 2920711"/>
              <a:gd name="connsiteY24" fmla="*/ 1824366 h 3704322"/>
              <a:gd name="connsiteX25" fmla="*/ 151538 w 2920711"/>
              <a:gd name="connsiteY25" fmla="*/ 1519566 h 3704322"/>
              <a:gd name="connsiteX26" fmla="*/ 437288 w 2920711"/>
              <a:gd name="connsiteY26" fmla="*/ 1449716 h 3704322"/>
              <a:gd name="connsiteX27" fmla="*/ 691288 w 2920711"/>
              <a:gd name="connsiteY27" fmla="*/ 1424316 h 3704322"/>
              <a:gd name="connsiteX28" fmla="*/ 697638 w 2920711"/>
              <a:gd name="connsiteY28" fmla="*/ 1062366 h 3704322"/>
              <a:gd name="connsiteX29" fmla="*/ 824638 w 2920711"/>
              <a:gd name="connsiteY29" fmla="*/ 782966 h 3704322"/>
              <a:gd name="connsiteX30" fmla="*/ 1205638 w 2920711"/>
              <a:gd name="connsiteY30" fmla="*/ 751216 h 3704322"/>
              <a:gd name="connsiteX31" fmla="*/ 1351688 w 2920711"/>
              <a:gd name="connsiteY31" fmla="*/ 586116 h 370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920711" h="3704322">
                <a:moveTo>
                  <a:pt x="1351688" y="586116"/>
                </a:moveTo>
                <a:cubicBezTo>
                  <a:pt x="1383438" y="482399"/>
                  <a:pt x="1315705" y="226283"/>
                  <a:pt x="1396138" y="128916"/>
                </a:cubicBezTo>
                <a:cubicBezTo>
                  <a:pt x="1476571" y="31549"/>
                  <a:pt x="1713638" y="-9726"/>
                  <a:pt x="1834288" y="1916"/>
                </a:cubicBezTo>
                <a:cubicBezTo>
                  <a:pt x="1954938" y="13558"/>
                  <a:pt x="2067121" y="81291"/>
                  <a:pt x="2120038" y="198766"/>
                </a:cubicBezTo>
                <a:cubicBezTo>
                  <a:pt x="2172955" y="316241"/>
                  <a:pt x="2076646" y="606224"/>
                  <a:pt x="2151788" y="706766"/>
                </a:cubicBezTo>
                <a:cubicBezTo>
                  <a:pt x="2226930" y="807308"/>
                  <a:pt x="2458705" y="731108"/>
                  <a:pt x="2570888" y="802016"/>
                </a:cubicBezTo>
                <a:cubicBezTo>
                  <a:pt x="2683071" y="872924"/>
                  <a:pt x="2782555" y="1025324"/>
                  <a:pt x="2824888" y="1132216"/>
                </a:cubicBezTo>
                <a:cubicBezTo>
                  <a:pt x="2867221" y="1239108"/>
                  <a:pt x="2809013" y="1300491"/>
                  <a:pt x="2824888" y="1443366"/>
                </a:cubicBezTo>
                <a:cubicBezTo>
                  <a:pt x="2840763" y="1586241"/>
                  <a:pt x="2928605" y="1788383"/>
                  <a:pt x="2920138" y="1989466"/>
                </a:cubicBezTo>
                <a:cubicBezTo>
                  <a:pt x="2911671" y="2190549"/>
                  <a:pt x="2828063" y="2508049"/>
                  <a:pt x="2774088" y="2649866"/>
                </a:cubicBezTo>
                <a:cubicBezTo>
                  <a:pt x="2720113" y="2791683"/>
                  <a:pt x="2700005" y="2795916"/>
                  <a:pt x="2596288" y="2840366"/>
                </a:cubicBezTo>
                <a:cubicBezTo>
                  <a:pt x="2492571" y="2884816"/>
                  <a:pt x="2235396" y="2858358"/>
                  <a:pt x="2151788" y="2916566"/>
                </a:cubicBezTo>
                <a:cubicBezTo>
                  <a:pt x="2068180" y="2974774"/>
                  <a:pt x="2110513" y="3084841"/>
                  <a:pt x="2094638" y="3189616"/>
                </a:cubicBezTo>
                <a:cubicBezTo>
                  <a:pt x="2078763" y="3294391"/>
                  <a:pt x="2127446" y="3459491"/>
                  <a:pt x="2056538" y="3545216"/>
                </a:cubicBezTo>
                <a:cubicBezTo>
                  <a:pt x="1985630" y="3630941"/>
                  <a:pt x="1780313" y="3710316"/>
                  <a:pt x="1669188" y="3703966"/>
                </a:cubicBezTo>
                <a:cubicBezTo>
                  <a:pt x="1558063" y="3697616"/>
                  <a:pt x="1438471" y="3619299"/>
                  <a:pt x="1389788" y="3507116"/>
                </a:cubicBezTo>
                <a:cubicBezTo>
                  <a:pt x="1341105" y="3394933"/>
                  <a:pt x="1383438" y="3138816"/>
                  <a:pt x="1377088" y="3030866"/>
                </a:cubicBezTo>
                <a:cubicBezTo>
                  <a:pt x="1370738" y="2922916"/>
                  <a:pt x="1421538" y="2889049"/>
                  <a:pt x="1351688" y="2859416"/>
                </a:cubicBezTo>
                <a:cubicBezTo>
                  <a:pt x="1281838" y="2829783"/>
                  <a:pt x="1059588" y="2881641"/>
                  <a:pt x="957988" y="2853066"/>
                </a:cubicBezTo>
                <a:cubicBezTo>
                  <a:pt x="856388" y="2824491"/>
                  <a:pt x="789713" y="2775808"/>
                  <a:pt x="742088" y="2687966"/>
                </a:cubicBezTo>
                <a:cubicBezTo>
                  <a:pt x="694463" y="2600124"/>
                  <a:pt x="687055" y="2408566"/>
                  <a:pt x="672238" y="2326016"/>
                </a:cubicBezTo>
                <a:cubicBezTo>
                  <a:pt x="657421" y="2243466"/>
                  <a:pt x="716688" y="2208541"/>
                  <a:pt x="653188" y="2192666"/>
                </a:cubicBezTo>
                <a:cubicBezTo>
                  <a:pt x="589688" y="2176791"/>
                  <a:pt x="390721" y="2257224"/>
                  <a:pt x="291238" y="2230766"/>
                </a:cubicBezTo>
                <a:cubicBezTo>
                  <a:pt x="191755" y="2204308"/>
                  <a:pt x="103913" y="2101649"/>
                  <a:pt x="56288" y="2033916"/>
                </a:cubicBezTo>
                <a:cubicBezTo>
                  <a:pt x="8663" y="1966183"/>
                  <a:pt x="-10387" y="1910091"/>
                  <a:pt x="5488" y="1824366"/>
                </a:cubicBezTo>
                <a:cubicBezTo>
                  <a:pt x="21363" y="1738641"/>
                  <a:pt x="79571" y="1582008"/>
                  <a:pt x="151538" y="1519566"/>
                </a:cubicBezTo>
                <a:cubicBezTo>
                  <a:pt x="223505" y="1457124"/>
                  <a:pt x="347330" y="1465591"/>
                  <a:pt x="437288" y="1449716"/>
                </a:cubicBezTo>
                <a:cubicBezTo>
                  <a:pt x="527246" y="1433841"/>
                  <a:pt x="647896" y="1488874"/>
                  <a:pt x="691288" y="1424316"/>
                </a:cubicBezTo>
                <a:cubicBezTo>
                  <a:pt x="734680" y="1359758"/>
                  <a:pt x="675413" y="1169258"/>
                  <a:pt x="697638" y="1062366"/>
                </a:cubicBezTo>
                <a:cubicBezTo>
                  <a:pt x="719863" y="955474"/>
                  <a:pt x="739971" y="834824"/>
                  <a:pt x="824638" y="782966"/>
                </a:cubicBezTo>
                <a:cubicBezTo>
                  <a:pt x="909305" y="731108"/>
                  <a:pt x="1116738" y="784024"/>
                  <a:pt x="1205638" y="751216"/>
                </a:cubicBezTo>
                <a:cubicBezTo>
                  <a:pt x="1294538" y="718408"/>
                  <a:pt x="1319938" y="689833"/>
                  <a:pt x="1351688" y="586116"/>
                </a:cubicBezTo>
                <a:close/>
              </a:path>
            </a:pathLst>
          </a:cu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8" name="任意多边形: 形状 347">
            <a:extLst>
              <a:ext uri="{FF2B5EF4-FFF2-40B4-BE49-F238E27FC236}">
                <a16:creationId xmlns:a16="http://schemas.microsoft.com/office/drawing/2014/main" id="{D1371D29-802A-43FB-9F0F-2A7FD0C5F784}"/>
              </a:ext>
            </a:extLst>
          </p:cNvPr>
          <p:cNvSpPr/>
          <p:nvPr/>
        </p:nvSpPr>
        <p:spPr>
          <a:xfrm>
            <a:off x="2584371" y="2445049"/>
            <a:ext cx="2127280" cy="2095917"/>
          </a:xfrm>
          <a:custGeom>
            <a:avLst/>
            <a:gdLst>
              <a:gd name="connsiteX0" fmla="*/ 710010 w 2127280"/>
              <a:gd name="connsiteY0" fmla="*/ 762360 h 2095917"/>
              <a:gd name="connsiteX1" fmla="*/ 687150 w 2127280"/>
              <a:gd name="connsiteY1" fmla="*/ 198480 h 2095917"/>
              <a:gd name="connsiteX2" fmla="*/ 976710 w 2127280"/>
              <a:gd name="connsiteY2" fmla="*/ 360 h 2095917"/>
              <a:gd name="connsiteX3" fmla="*/ 1403430 w 2127280"/>
              <a:gd name="connsiteY3" fmla="*/ 168000 h 2095917"/>
              <a:gd name="connsiteX4" fmla="*/ 1411050 w 2127280"/>
              <a:gd name="connsiteY4" fmla="*/ 747120 h 2095917"/>
              <a:gd name="connsiteX5" fmla="*/ 1997790 w 2127280"/>
              <a:gd name="connsiteY5" fmla="*/ 800460 h 2095917"/>
              <a:gd name="connsiteX6" fmla="*/ 2112090 w 2127280"/>
              <a:gd name="connsiteY6" fmla="*/ 1257660 h 2095917"/>
              <a:gd name="connsiteX7" fmla="*/ 1761570 w 2127280"/>
              <a:gd name="connsiteY7" fmla="*/ 1425300 h 2095917"/>
              <a:gd name="connsiteX8" fmla="*/ 1281510 w 2127280"/>
              <a:gd name="connsiteY8" fmla="*/ 1425300 h 2095917"/>
              <a:gd name="connsiteX9" fmla="*/ 1304370 w 2127280"/>
              <a:gd name="connsiteY9" fmla="*/ 1905360 h 2095917"/>
              <a:gd name="connsiteX10" fmla="*/ 1083390 w 2127280"/>
              <a:gd name="connsiteY10" fmla="*/ 2095860 h 2095917"/>
              <a:gd name="connsiteX11" fmla="*/ 702390 w 2127280"/>
              <a:gd name="connsiteY11" fmla="*/ 1890120 h 2095917"/>
              <a:gd name="connsiteX12" fmla="*/ 710010 w 2127280"/>
              <a:gd name="connsiteY12" fmla="*/ 1379580 h 2095917"/>
              <a:gd name="connsiteX13" fmla="*/ 214710 w 2127280"/>
              <a:gd name="connsiteY13" fmla="*/ 1402440 h 2095917"/>
              <a:gd name="connsiteX14" fmla="*/ 1350 w 2127280"/>
              <a:gd name="connsiteY14" fmla="*/ 1135740 h 2095917"/>
              <a:gd name="connsiteX15" fmla="*/ 146130 w 2127280"/>
              <a:gd name="connsiteY15" fmla="*/ 754740 h 2095917"/>
              <a:gd name="connsiteX16" fmla="*/ 565230 w 2127280"/>
              <a:gd name="connsiteY16" fmla="*/ 709020 h 2095917"/>
              <a:gd name="connsiteX17" fmla="*/ 710010 w 2127280"/>
              <a:gd name="connsiteY17" fmla="*/ 762360 h 2095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27280" h="2095917">
                <a:moveTo>
                  <a:pt x="710010" y="762360"/>
                </a:moveTo>
                <a:cubicBezTo>
                  <a:pt x="730330" y="677270"/>
                  <a:pt x="642700" y="325480"/>
                  <a:pt x="687150" y="198480"/>
                </a:cubicBezTo>
                <a:cubicBezTo>
                  <a:pt x="731600" y="71480"/>
                  <a:pt x="857330" y="5440"/>
                  <a:pt x="976710" y="360"/>
                </a:cubicBezTo>
                <a:cubicBezTo>
                  <a:pt x="1096090" y="-4720"/>
                  <a:pt x="1331040" y="43540"/>
                  <a:pt x="1403430" y="168000"/>
                </a:cubicBezTo>
                <a:cubicBezTo>
                  <a:pt x="1475820" y="292460"/>
                  <a:pt x="1311990" y="641710"/>
                  <a:pt x="1411050" y="747120"/>
                </a:cubicBezTo>
                <a:cubicBezTo>
                  <a:pt x="1510110" y="852530"/>
                  <a:pt x="1880950" y="715370"/>
                  <a:pt x="1997790" y="800460"/>
                </a:cubicBezTo>
                <a:cubicBezTo>
                  <a:pt x="2114630" y="885550"/>
                  <a:pt x="2151460" y="1153520"/>
                  <a:pt x="2112090" y="1257660"/>
                </a:cubicBezTo>
                <a:cubicBezTo>
                  <a:pt x="2072720" y="1361800"/>
                  <a:pt x="1900000" y="1397360"/>
                  <a:pt x="1761570" y="1425300"/>
                </a:cubicBezTo>
                <a:cubicBezTo>
                  <a:pt x="1623140" y="1453240"/>
                  <a:pt x="1357710" y="1345290"/>
                  <a:pt x="1281510" y="1425300"/>
                </a:cubicBezTo>
                <a:cubicBezTo>
                  <a:pt x="1205310" y="1505310"/>
                  <a:pt x="1337390" y="1793600"/>
                  <a:pt x="1304370" y="1905360"/>
                </a:cubicBezTo>
                <a:cubicBezTo>
                  <a:pt x="1271350" y="2017120"/>
                  <a:pt x="1183720" y="2098400"/>
                  <a:pt x="1083390" y="2095860"/>
                </a:cubicBezTo>
                <a:cubicBezTo>
                  <a:pt x="983060" y="2093320"/>
                  <a:pt x="764620" y="2009500"/>
                  <a:pt x="702390" y="1890120"/>
                </a:cubicBezTo>
                <a:cubicBezTo>
                  <a:pt x="640160" y="1770740"/>
                  <a:pt x="791290" y="1460860"/>
                  <a:pt x="710010" y="1379580"/>
                </a:cubicBezTo>
                <a:cubicBezTo>
                  <a:pt x="628730" y="1298300"/>
                  <a:pt x="332820" y="1443080"/>
                  <a:pt x="214710" y="1402440"/>
                </a:cubicBezTo>
                <a:cubicBezTo>
                  <a:pt x="96600" y="1361800"/>
                  <a:pt x="12780" y="1243690"/>
                  <a:pt x="1350" y="1135740"/>
                </a:cubicBezTo>
                <a:cubicBezTo>
                  <a:pt x="-10080" y="1027790"/>
                  <a:pt x="52150" y="825860"/>
                  <a:pt x="146130" y="754740"/>
                </a:cubicBezTo>
                <a:cubicBezTo>
                  <a:pt x="240110" y="683620"/>
                  <a:pt x="469980" y="710290"/>
                  <a:pt x="565230" y="709020"/>
                </a:cubicBezTo>
                <a:cubicBezTo>
                  <a:pt x="660480" y="707750"/>
                  <a:pt x="689690" y="847450"/>
                  <a:pt x="710010" y="762360"/>
                </a:cubicBez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52" name="表格 352">
            <a:extLst>
              <a:ext uri="{FF2B5EF4-FFF2-40B4-BE49-F238E27FC236}">
                <a16:creationId xmlns:a16="http://schemas.microsoft.com/office/drawing/2014/main" id="{2485332F-8577-416C-94F3-88838D794D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8542618"/>
              </p:ext>
            </p:extLst>
          </p:nvPr>
        </p:nvGraphicFramePr>
        <p:xfrm>
          <a:off x="5315441" y="1736762"/>
          <a:ext cx="5448443" cy="36059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48443">
                  <a:extLst>
                    <a:ext uri="{9D8B030D-6E8A-4147-A177-3AD203B41FA5}">
                      <a16:colId xmlns:a16="http://schemas.microsoft.com/office/drawing/2014/main" val="3207151489"/>
                    </a:ext>
                  </a:extLst>
                </a:gridCol>
              </a:tblGrid>
              <a:tr h="277381"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结点集合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578535"/>
                  </a:ext>
                </a:extLst>
              </a:tr>
              <a:tr h="277381">
                <a:tc>
                  <a:txBody>
                    <a:bodyPr/>
                    <a:lstStyle/>
                    <a:p>
                      <a:r>
                        <a:rPr lang="en-US" altLang="zh-CN" sz="1000" b="1" dirty="0"/>
                        <a:t>G22(10)</a:t>
                      </a:r>
                      <a:endParaRPr lang="zh-CN" altLang="en-US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381048"/>
                  </a:ext>
                </a:extLst>
              </a:tr>
              <a:tr h="277381"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G22(10),</a:t>
                      </a:r>
                      <a:r>
                        <a:rPr lang="en-US" altLang="zh-CN" sz="1000" b="1" dirty="0"/>
                        <a:t>G24(10)</a:t>
                      </a:r>
                      <a:endParaRPr lang="zh-CN" altLang="en-US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9813436"/>
                  </a:ext>
                </a:extLst>
              </a:tr>
              <a:tr h="2773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/>
                        <a:t>G22(10),G24(10),</a:t>
                      </a:r>
                      <a:r>
                        <a:rPr lang="en-US" altLang="zh-CN" sz="1000" b="1" dirty="0"/>
                        <a:t>G33(10)</a:t>
                      </a:r>
                      <a:endParaRPr lang="zh-CN" altLang="en-US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621242"/>
                  </a:ext>
                </a:extLst>
              </a:tr>
              <a:tr h="2773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/>
                        <a:t>G22(10),G24(10),G33(10),</a:t>
                      </a:r>
                      <a:r>
                        <a:rPr lang="en-US" altLang="zh-CN" sz="1000" b="1" dirty="0"/>
                        <a:t>G13(20)</a:t>
                      </a:r>
                      <a:endParaRPr lang="zh-CN" altLang="en-US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460184"/>
                  </a:ext>
                </a:extLst>
              </a:tr>
              <a:tr h="2773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/>
                        <a:t>G22(10)-</a:t>
                      </a:r>
                      <a:r>
                        <a:rPr lang="en-US" altLang="zh-CN" sz="1000" b="1" dirty="0"/>
                        <a:t>G12(20),</a:t>
                      </a:r>
                      <a:r>
                        <a:rPr lang="en-US" altLang="zh-CN" sz="1000" dirty="0"/>
                        <a:t>G24(10),G33(10),G13(20)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9719391"/>
                  </a:ext>
                </a:extLst>
              </a:tr>
              <a:tr h="2773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/>
                        <a:t>G22(10)-G12(20),G24(10)-</a:t>
                      </a:r>
                      <a:r>
                        <a:rPr lang="en-US" altLang="zh-CN" sz="1000" b="1" dirty="0"/>
                        <a:t>G14(20),</a:t>
                      </a:r>
                      <a:r>
                        <a:rPr lang="en-US" altLang="zh-CN" sz="1000" dirty="0"/>
                        <a:t>G33(10),G13(20)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4475729"/>
                  </a:ext>
                </a:extLst>
              </a:tr>
              <a:tr h="2773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/>
                        <a:t>G22(10)-G12(20),G24(10)-G14(20),G33(10)-</a:t>
                      </a:r>
                      <a:r>
                        <a:rPr lang="en-US" altLang="zh-CN" sz="1000" b="1" dirty="0"/>
                        <a:t>G32(20),</a:t>
                      </a:r>
                      <a:r>
                        <a:rPr lang="en-US" altLang="zh-CN" sz="1000" dirty="0"/>
                        <a:t>G13(20)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163384"/>
                  </a:ext>
                </a:extLst>
              </a:tr>
              <a:tr h="2773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/>
                        <a:t>G22(10)-G12(20),G24(10)-G14(20)/</a:t>
                      </a:r>
                      <a:r>
                        <a:rPr lang="en-US" altLang="zh-CN" sz="1000" b="1" dirty="0"/>
                        <a:t>G34(20),</a:t>
                      </a:r>
                      <a:r>
                        <a:rPr lang="en-US" altLang="zh-CN" sz="1000" dirty="0"/>
                        <a:t>G33(10)-G32(20),G13(20)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503894"/>
                  </a:ext>
                </a:extLst>
              </a:tr>
              <a:tr h="2773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/>
                        <a:t>G22(10)-G12(20),G24(10)-G14(20)/G34(20),G33(10)-G32(20)/</a:t>
                      </a:r>
                      <a:r>
                        <a:rPr lang="en-US" altLang="zh-CN" sz="1000" b="1" dirty="0"/>
                        <a:t>G43(20)</a:t>
                      </a:r>
                      <a:r>
                        <a:rPr lang="en-US" altLang="zh-CN" sz="1000" b="0" dirty="0"/>
                        <a:t>,</a:t>
                      </a:r>
                      <a:r>
                        <a:rPr lang="en-US" altLang="zh-CN" sz="1000" dirty="0"/>
                        <a:t>G13(20)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775508"/>
                  </a:ext>
                </a:extLst>
              </a:tr>
              <a:tr h="2773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dirty="0"/>
                        <a:t>G22(10)-G12(20)/</a:t>
                      </a:r>
                      <a:r>
                        <a:rPr lang="en-US" altLang="zh-CN" sz="1000" b="1" dirty="0"/>
                        <a:t>G21(25),</a:t>
                      </a:r>
                      <a:r>
                        <a:rPr lang="en-US" altLang="zh-CN" sz="1000" b="0" dirty="0"/>
                        <a:t>G24(10)-G14(20)/G34(20),G33(10)-G32(20)/G43(20),G13(20)</a:t>
                      </a:r>
                      <a:endParaRPr lang="zh-CN" alt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353621"/>
                  </a:ext>
                </a:extLst>
              </a:tr>
              <a:tr h="277381">
                <a:tc>
                  <a:txBody>
                    <a:bodyPr/>
                    <a:lstStyle/>
                    <a:p>
                      <a:r>
                        <a:rPr lang="en-US" altLang="zh-CN" sz="1000" b="0" dirty="0"/>
                        <a:t>G22(10)-G12(20)/G21(25),G24(10)-G14(20)/G34(20),G33(10)-G32(20)/G43(20),G13(20)-</a:t>
                      </a:r>
                      <a:r>
                        <a:rPr lang="en-US" altLang="zh-CN" sz="1000" b="1" dirty="0"/>
                        <a:t>G03(30)</a:t>
                      </a:r>
                      <a:endParaRPr lang="zh-CN" altLang="en-US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5682620"/>
                  </a:ext>
                </a:extLst>
              </a:tr>
              <a:tr h="2773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dirty="0"/>
                        <a:t>……(</a:t>
                      </a:r>
                      <a:r>
                        <a:rPr lang="zh-CN" altLang="en-US" sz="1000" b="0" dirty="0"/>
                        <a:t>具体过程，草稿图片</a:t>
                      </a:r>
                      <a:r>
                        <a:rPr lang="en-US" altLang="zh-CN" sz="1000" b="0" dirty="0"/>
                        <a:t>)</a:t>
                      </a:r>
                      <a:endParaRPr lang="zh-CN" alt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769523"/>
                  </a:ext>
                </a:extLst>
              </a:tr>
            </a:tbl>
          </a:graphicData>
        </a:graphic>
      </p:graphicFrame>
      <p:sp>
        <p:nvSpPr>
          <p:cNvPr id="368" name="右大括号 367">
            <a:extLst>
              <a:ext uri="{FF2B5EF4-FFF2-40B4-BE49-F238E27FC236}">
                <a16:creationId xmlns:a16="http://schemas.microsoft.com/office/drawing/2014/main" id="{860298AA-4136-4706-858D-F13BA08DBF98}"/>
              </a:ext>
            </a:extLst>
          </p:cNvPr>
          <p:cNvSpPr/>
          <p:nvPr/>
        </p:nvSpPr>
        <p:spPr>
          <a:xfrm>
            <a:off x="10656386" y="2115549"/>
            <a:ext cx="284614" cy="282667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9" name="文本框 368">
            <a:extLst>
              <a:ext uri="{FF2B5EF4-FFF2-40B4-BE49-F238E27FC236}">
                <a16:creationId xmlns:a16="http://schemas.microsoft.com/office/drawing/2014/main" id="{ABC05EC0-3372-47DD-9CAB-03F90C94995D}"/>
              </a:ext>
            </a:extLst>
          </p:cNvPr>
          <p:cNvSpPr txBox="1"/>
          <p:nvPr/>
        </p:nvSpPr>
        <p:spPr>
          <a:xfrm>
            <a:off x="10935196" y="3143488"/>
            <a:ext cx="14050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accent6"/>
                </a:solidFill>
              </a:rPr>
              <a:t>二阶邻居找到的最短路径用绿色边</a:t>
            </a:r>
          </a:p>
        </p:txBody>
      </p:sp>
      <p:sp>
        <p:nvSpPr>
          <p:cNvPr id="370" name="文本框 369">
            <a:extLst>
              <a:ext uri="{FF2B5EF4-FFF2-40B4-BE49-F238E27FC236}">
                <a16:creationId xmlns:a16="http://schemas.microsoft.com/office/drawing/2014/main" id="{8FC45951-9E51-4C06-A76B-37FDB113D94A}"/>
              </a:ext>
            </a:extLst>
          </p:cNvPr>
          <p:cNvSpPr txBox="1"/>
          <p:nvPr/>
        </p:nvSpPr>
        <p:spPr>
          <a:xfrm>
            <a:off x="6888706" y="5411087"/>
            <a:ext cx="4190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最终</a:t>
            </a:r>
            <a:r>
              <a:rPr lang="en-US" altLang="zh-CN" b="1" dirty="0">
                <a:solidFill>
                  <a:srgbClr val="FF0000"/>
                </a:solidFill>
              </a:rPr>
              <a:t>C</a:t>
            </a:r>
            <a:r>
              <a:rPr lang="zh-CN" altLang="en-US" b="1" dirty="0">
                <a:solidFill>
                  <a:srgbClr val="FF0000"/>
                </a:solidFill>
              </a:rPr>
              <a:t>的最短路径用红色边</a:t>
            </a:r>
          </a:p>
        </p:txBody>
      </p:sp>
      <p:sp>
        <p:nvSpPr>
          <p:cNvPr id="372" name="文本框 371">
            <a:extLst>
              <a:ext uri="{FF2B5EF4-FFF2-40B4-BE49-F238E27FC236}">
                <a16:creationId xmlns:a16="http://schemas.microsoft.com/office/drawing/2014/main" id="{32E4796C-74E7-4B07-B9BA-607F199F0359}"/>
              </a:ext>
            </a:extLst>
          </p:cNvPr>
          <p:cNvSpPr txBox="1"/>
          <p:nvPr/>
        </p:nvSpPr>
        <p:spPr>
          <a:xfrm>
            <a:off x="5648325" y="173242"/>
            <a:ext cx="6172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缺陷</a:t>
            </a:r>
            <a:r>
              <a:rPr lang="en-US" altLang="zh-CN" dirty="0"/>
              <a:t>1</a:t>
            </a:r>
            <a:r>
              <a:rPr lang="zh-CN" altLang="en-US" dirty="0"/>
              <a:t>：要计算所有结点的最短路径（或所有</a:t>
            </a:r>
            <a:r>
              <a:rPr lang="en-US" altLang="zh-CN" dirty="0"/>
              <a:t>Consumer</a:t>
            </a:r>
            <a:r>
              <a:rPr lang="zh-CN" altLang="en-US" dirty="0"/>
              <a:t>短路径出现，题设中</a:t>
            </a:r>
            <a:r>
              <a:rPr lang="en-US" altLang="zh-CN" dirty="0"/>
              <a:t>C1</a:t>
            </a:r>
            <a:r>
              <a:rPr lang="zh-CN" altLang="en-US" dirty="0"/>
              <a:t>就是最后出现的）</a:t>
            </a:r>
            <a:endParaRPr lang="en-US" altLang="zh-CN" dirty="0"/>
          </a:p>
        </p:txBody>
      </p:sp>
      <p:sp>
        <p:nvSpPr>
          <p:cNvPr id="374" name="文本框 373">
            <a:extLst>
              <a:ext uri="{FF2B5EF4-FFF2-40B4-BE49-F238E27FC236}">
                <a16:creationId xmlns:a16="http://schemas.microsoft.com/office/drawing/2014/main" id="{D8631EEF-572A-40B9-B55F-FC71B52D0878}"/>
              </a:ext>
            </a:extLst>
          </p:cNvPr>
          <p:cNvSpPr txBox="1"/>
          <p:nvPr/>
        </p:nvSpPr>
        <p:spPr>
          <a:xfrm>
            <a:off x="5648325" y="970754"/>
            <a:ext cx="6172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缺陷</a:t>
            </a:r>
            <a:r>
              <a:rPr lang="en-US" altLang="zh-CN" dirty="0"/>
              <a:t>2</a:t>
            </a:r>
            <a:r>
              <a:rPr lang="zh-CN" altLang="en-US" dirty="0"/>
              <a:t>：拐弯过多，这里需要</a:t>
            </a:r>
            <a:r>
              <a:rPr lang="en-US" altLang="zh-CN" dirty="0"/>
              <a:t>4</a:t>
            </a:r>
            <a:r>
              <a:rPr lang="zh-CN" altLang="en-US" dirty="0"/>
              <a:t>个</a:t>
            </a:r>
            <a:r>
              <a:rPr lang="en-US" altLang="zh-CN" dirty="0"/>
              <a:t>Transmitter</a:t>
            </a:r>
          </a:p>
        </p:txBody>
      </p:sp>
      <p:pic>
        <p:nvPicPr>
          <p:cNvPr id="376" name="图片 375">
            <a:extLst>
              <a:ext uri="{FF2B5EF4-FFF2-40B4-BE49-F238E27FC236}">
                <a16:creationId xmlns:a16="http://schemas.microsoft.com/office/drawing/2014/main" id="{20E69314-553E-4FB5-8EF4-B602F3F682D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713176" y="4818754"/>
            <a:ext cx="3420318" cy="4558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9783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635917-F7BC-43A1-9500-A60CE3040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缺陷</a:t>
            </a:r>
            <a:r>
              <a:rPr lang="en-US" altLang="zh-CN" dirty="0"/>
              <a:t>1</a:t>
            </a:r>
            <a:r>
              <a:rPr lang="zh-CN" altLang="en-US" dirty="0"/>
              <a:t>优化思路：利用动态规划实现网格上最短路径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10DC49E-71D2-4628-A291-287C99F979F1}"/>
              </a:ext>
            </a:extLst>
          </p:cNvPr>
          <p:cNvSpPr txBox="1"/>
          <p:nvPr/>
        </p:nvSpPr>
        <p:spPr>
          <a:xfrm>
            <a:off x="436577" y="2747886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x</a:t>
            </a:r>
            <a:endParaRPr lang="zh-CN" alt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03D8CA5F-6F7B-442A-88FB-3110B3D41E27}"/>
              </a:ext>
            </a:extLst>
          </p:cNvPr>
          <p:cNvSpPr txBox="1"/>
          <p:nvPr/>
        </p:nvSpPr>
        <p:spPr>
          <a:xfrm>
            <a:off x="5405937" y="1149779"/>
            <a:ext cx="55823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优化思路：划定</a:t>
            </a:r>
            <a:r>
              <a:rPr lang="en-US" altLang="zh-CN" dirty="0"/>
              <a:t>P</a:t>
            </a:r>
            <a:r>
              <a:rPr lang="zh-CN" altLang="en-US" dirty="0"/>
              <a:t>到各个</a:t>
            </a:r>
            <a:r>
              <a:rPr lang="en-US" altLang="zh-CN" dirty="0"/>
              <a:t>C</a:t>
            </a:r>
            <a:r>
              <a:rPr lang="zh-CN" altLang="en-US" dirty="0"/>
              <a:t>的范围动态规划。</a:t>
            </a:r>
            <a:endParaRPr lang="en-US" altLang="zh-CN" dirty="0"/>
          </a:p>
          <a:p>
            <a:r>
              <a:rPr lang="zh-CN" altLang="en-US" dirty="0"/>
              <a:t>这样也符合路径不允回头的策略。</a:t>
            </a:r>
          </a:p>
        </p:txBody>
      </p: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67F987A1-899F-4233-9C15-DE2833C98776}"/>
              </a:ext>
            </a:extLst>
          </p:cNvPr>
          <p:cNvGrpSpPr/>
          <p:nvPr/>
        </p:nvGrpSpPr>
        <p:grpSpPr>
          <a:xfrm>
            <a:off x="-21046" y="1249177"/>
            <a:ext cx="7074597" cy="5608823"/>
            <a:chOff x="741021" y="1321617"/>
            <a:chExt cx="7074597" cy="5608823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668D72D9-B2C9-4FB9-A10F-F65DA4B7BA47}"/>
                </a:ext>
              </a:extLst>
            </p:cNvPr>
            <p:cNvSpPr txBox="1"/>
            <p:nvPr/>
          </p:nvSpPr>
          <p:spPr>
            <a:xfrm>
              <a:off x="1718574" y="2363195"/>
              <a:ext cx="6097044" cy="401648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1500" kern="0" dirty="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+mn-ea"/>
                  <a:cs typeface="宋体" panose="02010600030101010101" pitchFamily="2" charset="-122"/>
                </a:rPr>
                <a:t>20	</a:t>
              </a:r>
              <a:r>
                <a:rPr lang="en-US" altLang="zh-CN" sz="1500" kern="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宋体" panose="02010600030101010101" pitchFamily="2" charset="-122"/>
                </a:rPr>
                <a:t>15	10	10	10</a:t>
              </a:r>
            </a:p>
            <a:p>
              <a:pPr marL="342900" indent="-342900" algn="l">
                <a:buAutoNum type="arabicPlain" startAt="20"/>
              </a:pPr>
              <a:endParaRPr lang="en-US" altLang="zh-CN" sz="1500" kern="0" dirty="0">
                <a:solidFill>
                  <a:schemeClr val="accent3">
                    <a:lumMod val="40000"/>
                    <a:lumOff val="60000"/>
                  </a:schemeClr>
                </a:solidFill>
                <a:latin typeface="+mn-ea"/>
                <a:cs typeface="Times New Roman" panose="02020603050405020304" pitchFamily="18" charset="0"/>
              </a:endParaRPr>
            </a:p>
            <a:p>
              <a:pPr marL="342900" indent="-342900" algn="l">
                <a:buAutoNum type="arabicPlain" startAt="20"/>
              </a:pPr>
              <a:endParaRPr lang="en-US" altLang="zh-CN" sz="1500" kern="100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  <a:p>
              <a:pPr marL="342900" indent="-342900" algn="l">
                <a:buAutoNum type="arabicPlain" startAt="20"/>
              </a:pPr>
              <a:endParaRPr lang="zh-CN" altLang="zh-CN" sz="1500" kern="100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sz="1500" kern="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宋体" panose="02010600030101010101" pitchFamily="2" charset="-122"/>
                </a:rPr>
                <a:t>10	10	10	20	10</a:t>
              </a:r>
            </a:p>
            <a:p>
              <a:pPr marL="342900" indent="-342900" algn="l">
                <a:buAutoNum type="arabicPlain" startAt="10"/>
              </a:pPr>
              <a:endParaRPr lang="en-US" altLang="zh-CN" sz="1500" kern="100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  <a:p>
              <a:pPr marL="342900" indent="-342900" algn="l">
                <a:buAutoNum type="arabicPlain" startAt="10"/>
              </a:pPr>
              <a:endParaRPr lang="en-US" altLang="zh-CN" sz="1500" kern="100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  <a:p>
              <a:pPr marL="342900" indent="-342900" algn="l">
                <a:buAutoNum type="arabicPlain" startAt="10"/>
              </a:pPr>
              <a:endParaRPr lang="zh-CN" altLang="zh-CN" sz="1500" kern="100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sz="1500" kern="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宋体" panose="02010600030101010101" pitchFamily="2" charset="-122"/>
                </a:rPr>
                <a:t>10	15	10	90	10</a:t>
              </a:r>
            </a:p>
            <a:p>
              <a:pPr marL="342900" indent="-342900" algn="l">
                <a:buAutoNum type="arabicPlain" startAt="10"/>
              </a:pPr>
              <a:endParaRPr lang="en-US" altLang="zh-CN" sz="1500" kern="100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  <a:p>
              <a:pPr marL="342900" indent="-342900" algn="l">
                <a:buAutoNum type="arabicPlain" startAt="10"/>
              </a:pPr>
              <a:endParaRPr lang="en-US" altLang="zh-CN" sz="1500" kern="1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n-ea"/>
                <a:cs typeface="Times New Roman" panose="02020603050405020304" pitchFamily="18" charset="0"/>
              </a:endParaRPr>
            </a:p>
            <a:p>
              <a:pPr marL="342900" indent="-342900" algn="l">
                <a:buAutoNum type="arabicPlain" startAt="10"/>
              </a:pPr>
              <a:endParaRPr lang="zh-CN" altLang="zh-CN" sz="1500" kern="100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sz="1500" kern="0" dirty="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+mn-ea"/>
                  <a:cs typeface="宋体" panose="02010600030101010101" pitchFamily="2" charset="-122"/>
                </a:rPr>
                <a:t>10	</a:t>
              </a:r>
              <a:r>
                <a:rPr lang="en-US" altLang="zh-CN" sz="1500" kern="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宋体" panose="02010600030101010101" pitchFamily="2" charset="-122"/>
                </a:rPr>
                <a:t>20	10	10	10</a:t>
              </a:r>
            </a:p>
            <a:p>
              <a:pPr marL="342900" indent="-342900" algn="l">
                <a:buAutoNum type="arabicPlain" startAt="10"/>
              </a:pPr>
              <a:endParaRPr lang="en-US" altLang="zh-CN" sz="1500" kern="100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  <a:p>
              <a:pPr marL="342900" indent="-342900" algn="l">
                <a:buAutoNum type="arabicPlain" startAt="10"/>
              </a:pPr>
              <a:endParaRPr lang="en-US" altLang="zh-CN" sz="1500" kern="1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n-ea"/>
                <a:cs typeface="Times New Roman" panose="02020603050405020304" pitchFamily="18" charset="0"/>
              </a:endParaRPr>
            </a:p>
            <a:p>
              <a:pPr marL="342900" indent="-342900" algn="l">
                <a:buAutoNum type="arabicPlain" startAt="10"/>
              </a:pPr>
              <a:endParaRPr lang="zh-CN" altLang="zh-CN" sz="1500" kern="100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sz="1500" kern="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宋体" panose="02010600030101010101" pitchFamily="2" charset="-122"/>
                </a:rPr>
                <a:t>10	10	10	10	10</a:t>
              </a:r>
              <a:endParaRPr lang="zh-CN" altLang="zh-CN" sz="1500" kern="100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35363E12-683C-410C-99FD-8224BDDCD6EF}"/>
                </a:ext>
              </a:extLst>
            </p:cNvPr>
            <p:cNvSpPr/>
            <p:nvPr/>
          </p:nvSpPr>
          <p:spPr>
            <a:xfrm>
              <a:off x="1718574" y="2358440"/>
              <a:ext cx="914400" cy="9144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C1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E07441BF-8BCC-4A5C-A3B6-8D279FDA6202}"/>
                </a:ext>
              </a:extLst>
            </p:cNvPr>
            <p:cNvSpPr/>
            <p:nvPr/>
          </p:nvSpPr>
          <p:spPr>
            <a:xfrm>
              <a:off x="2632974" y="2358440"/>
              <a:ext cx="914400" cy="9144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70A8C256-1617-4F84-851C-336F4300C117}"/>
                </a:ext>
              </a:extLst>
            </p:cNvPr>
            <p:cNvSpPr/>
            <p:nvPr/>
          </p:nvSpPr>
          <p:spPr>
            <a:xfrm>
              <a:off x="4461774" y="2358440"/>
              <a:ext cx="914400" cy="9144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110CB3A6-9B7C-4691-8344-B01C6691D52C}"/>
                </a:ext>
              </a:extLst>
            </p:cNvPr>
            <p:cNvSpPr/>
            <p:nvPr/>
          </p:nvSpPr>
          <p:spPr>
            <a:xfrm>
              <a:off x="3547374" y="2358440"/>
              <a:ext cx="914400" cy="9144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83894995-ABA6-48D9-8782-30068E90D35C}"/>
                </a:ext>
              </a:extLst>
            </p:cNvPr>
            <p:cNvSpPr/>
            <p:nvPr/>
          </p:nvSpPr>
          <p:spPr>
            <a:xfrm>
              <a:off x="5376174" y="2358440"/>
              <a:ext cx="914400" cy="914400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C45A083B-115D-48D5-A98E-4259BC844CA7}"/>
                </a:ext>
              </a:extLst>
            </p:cNvPr>
            <p:cNvSpPr/>
            <p:nvPr/>
          </p:nvSpPr>
          <p:spPr>
            <a:xfrm>
              <a:off x="1718574" y="3272840"/>
              <a:ext cx="914400" cy="9144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374F5D0E-A43F-46FA-97BA-1631B1DBB706}"/>
                </a:ext>
              </a:extLst>
            </p:cNvPr>
            <p:cNvSpPr/>
            <p:nvPr/>
          </p:nvSpPr>
          <p:spPr>
            <a:xfrm>
              <a:off x="2632974" y="3272840"/>
              <a:ext cx="914400" cy="9144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7086FBC2-63AF-4C3C-AB84-FFB76D0CD798}"/>
                </a:ext>
              </a:extLst>
            </p:cNvPr>
            <p:cNvSpPr/>
            <p:nvPr/>
          </p:nvSpPr>
          <p:spPr>
            <a:xfrm>
              <a:off x="4461774" y="3272840"/>
              <a:ext cx="914400" cy="9144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C3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1F6E6DC5-C931-4D68-BE00-D6E49F1896CF}"/>
                </a:ext>
              </a:extLst>
            </p:cNvPr>
            <p:cNvSpPr/>
            <p:nvPr/>
          </p:nvSpPr>
          <p:spPr>
            <a:xfrm>
              <a:off x="3547374" y="3272840"/>
              <a:ext cx="914400" cy="9144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B131441F-DBB2-4AA3-B420-BCE9B9D5209A}"/>
                </a:ext>
              </a:extLst>
            </p:cNvPr>
            <p:cNvSpPr/>
            <p:nvPr/>
          </p:nvSpPr>
          <p:spPr>
            <a:xfrm>
              <a:off x="5376174" y="3272840"/>
              <a:ext cx="914400" cy="914400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074C81D8-FF06-446E-B690-3F0D54530BF2}"/>
                </a:ext>
              </a:extLst>
            </p:cNvPr>
            <p:cNvSpPr/>
            <p:nvPr/>
          </p:nvSpPr>
          <p:spPr>
            <a:xfrm>
              <a:off x="1718574" y="4187240"/>
              <a:ext cx="914400" cy="9144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24F2315F-4D85-4674-AF69-9643ABE6841F}"/>
                </a:ext>
              </a:extLst>
            </p:cNvPr>
            <p:cNvSpPr/>
            <p:nvPr/>
          </p:nvSpPr>
          <p:spPr>
            <a:xfrm>
              <a:off x="2632974" y="4187240"/>
              <a:ext cx="914400" cy="9144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7D8D0F1C-4B09-42C0-B7C3-41AACD292BCB}"/>
                </a:ext>
              </a:extLst>
            </p:cNvPr>
            <p:cNvSpPr/>
            <p:nvPr/>
          </p:nvSpPr>
          <p:spPr>
            <a:xfrm>
              <a:off x="4461774" y="4187240"/>
              <a:ext cx="914400" cy="9144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P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D3082B0A-3B70-4131-B338-1F659008A6CB}"/>
                </a:ext>
              </a:extLst>
            </p:cNvPr>
            <p:cNvSpPr/>
            <p:nvPr/>
          </p:nvSpPr>
          <p:spPr>
            <a:xfrm>
              <a:off x="3547374" y="4187240"/>
              <a:ext cx="914400" cy="9144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A915E778-EED6-41F2-91BF-559E2649B412}"/>
                </a:ext>
              </a:extLst>
            </p:cNvPr>
            <p:cNvSpPr/>
            <p:nvPr/>
          </p:nvSpPr>
          <p:spPr>
            <a:xfrm>
              <a:off x="5376174" y="4187240"/>
              <a:ext cx="914400" cy="914400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A5E70DE2-AB73-4573-8749-48ADA34170D8}"/>
                </a:ext>
              </a:extLst>
            </p:cNvPr>
            <p:cNvSpPr/>
            <p:nvPr/>
          </p:nvSpPr>
          <p:spPr>
            <a:xfrm>
              <a:off x="1718574" y="5101640"/>
              <a:ext cx="914400" cy="914400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790812A7-62C8-470C-A3B4-B65405B0E019}"/>
                </a:ext>
              </a:extLst>
            </p:cNvPr>
            <p:cNvSpPr/>
            <p:nvPr/>
          </p:nvSpPr>
          <p:spPr>
            <a:xfrm>
              <a:off x="2632974" y="5101640"/>
              <a:ext cx="914400" cy="9144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C2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45CE773E-CAB0-4805-864C-922E91FDD795}"/>
                </a:ext>
              </a:extLst>
            </p:cNvPr>
            <p:cNvSpPr/>
            <p:nvPr/>
          </p:nvSpPr>
          <p:spPr>
            <a:xfrm>
              <a:off x="4461774" y="5101640"/>
              <a:ext cx="914400" cy="9144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FEBCB91F-812D-486B-B143-9B5F503F33AA}"/>
                </a:ext>
              </a:extLst>
            </p:cNvPr>
            <p:cNvSpPr/>
            <p:nvPr/>
          </p:nvSpPr>
          <p:spPr>
            <a:xfrm>
              <a:off x="3547374" y="5101640"/>
              <a:ext cx="914400" cy="9144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EBC91350-702B-4E0A-AACA-837DC13CC61C}"/>
                </a:ext>
              </a:extLst>
            </p:cNvPr>
            <p:cNvSpPr/>
            <p:nvPr/>
          </p:nvSpPr>
          <p:spPr>
            <a:xfrm>
              <a:off x="5376174" y="5101640"/>
              <a:ext cx="914400" cy="914400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B02821CD-4A39-47AD-8F30-805C3B3829BA}"/>
                </a:ext>
              </a:extLst>
            </p:cNvPr>
            <p:cNvSpPr/>
            <p:nvPr/>
          </p:nvSpPr>
          <p:spPr>
            <a:xfrm>
              <a:off x="1718574" y="6016040"/>
              <a:ext cx="914400" cy="914400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8D47DB5A-41E4-4801-BE58-DB53DDD9AB13}"/>
                </a:ext>
              </a:extLst>
            </p:cNvPr>
            <p:cNvSpPr/>
            <p:nvPr/>
          </p:nvSpPr>
          <p:spPr>
            <a:xfrm>
              <a:off x="2632974" y="6016040"/>
              <a:ext cx="914400" cy="914400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CD187C6E-15DD-4B19-9C5D-337B3A54C5C5}"/>
                </a:ext>
              </a:extLst>
            </p:cNvPr>
            <p:cNvSpPr/>
            <p:nvPr/>
          </p:nvSpPr>
          <p:spPr>
            <a:xfrm>
              <a:off x="4461774" y="6016040"/>
              <a:ext cx="914400" cy="914400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69E944BD-210F-4921-B0E9-5AF9A47FAF52}"/>
                </a:ext>
              </a:extLst>
            </p:cNvPr>
            <p:cNvSpPr/>
            <p:nvPr/>
          </p:nvSpPr>
          <p:spPr>
            <a:xfrm>
              <a:off x="3547374" y="6016040"/>
              <a:ext cx="914400" cy="914400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A5EC34E0-032B-4046-81B9-B055F766501D}"/>
                </a:ext>
              </a:extLst>
            </p:cNvPr>
            <p:cNvSpPr/>
            <p:nvPr/>
          </p:nvSpPr>
          <p:spPr>
            <a:xfrm>
              <a:off x="5376174" y="6016040"/>
              <a:ext cx="914400" cy="914400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A383CDC5-4493-42DB-A7AD-FDBDF38F6220}"/>
                </a:ext>
              </a:extLst>
            </p:cNvPr>
            <p:cNvSpPr txBox="1"/>
            <p:nvPr/>
          </p:nvSpPr>
          <p:spPr>
            <a:xfrm>
              <a:off x="1111736" y="261460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0</a:t>
              </a:r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829F60A3-0628-47DA-BBF3-2F2B339DF2DB}"/>
                </a:ext>
              </a:extLst>
            </p:cNvPr>
            <p:cNvSpPr txBox="1"/>
            <p:nvPr/>
          </p:nvSpPr>
          <p:spPr>
            <a:xfrm>
              <a:off x="1111736" y="35331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1</a:t>
              </a:r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6810746D-982B-406D-9765-C940E3997454}"/>
                </a:ext>
              </a:extLst>
            </p:cNvPr>
            <p:cNvSpPr txBox="1"/>
            <p:nvPr/>
          </p:nvSpPr>
          <p:spPr>
            <a:xfrm>
              <a:off x="1111736" y="445159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2</a:t>
              </a:r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52181292-8333-4458-9FED-8128AC61A76E}"/>
                </a:ext>
              </a:extLst>
            </p:cNvPr>
            <p:cNvSpPr txBox="1"/>
            <p:nvPr/>
          </p:nvSpPr>
          <p:spPr>
            <a:xfrm>
              <a:off x="1111736" y="5370083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3</a:t>
              </a:r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B9BA7BD8-E2FF-437A-8AD5-E8C6E8640F63}"/>
                </a:ext>
              </a:extLst>
            </p:cNvPr>
            <p:cNvSpPr txBox="1"/>
            <p:nvPr/>
          </p:nvSpPr>
          <p:spPr>
            <a:xfrm>
              <a:off x="1111736" y="6288574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4</a:t>
              </a:r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BE8A8C15-BA90-4B95-AE89-FDE5D4178006}"/>
                </a:ext>
              </a:extLst>
            </p:cNvPr>
            <p:cNvSpPr txBox="1"/>
            <p:nvPr/>
          </p:nvSpPr>
          <p:spPr>
            <a:xfrm>
              <a:off x="2035480" y="181489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0</a:t>
              </a:r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4FE39A8C-E136-41B2-91FB-1A007C32BD35}"/>
                </a:ext>
              </a:extLst>
            </p:cNvPr>
            <p:cNvSpPr txBox="1"/>
            <p:nvPr/>
          </p:nvSpPr>
          <p:spPr>
            <a:xfrm>
              <a:off x="2932786" y="181489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1</a:t>
              </a:r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CC1D337F-5C61-4D6F-B8AA-383497CD4F46}"/>
                </a:ext>
              </a:extLst>
            </p:cNvPr>
            <p:cNvSpPr txBox="1"/>
            <p:nvPr/>
          </p:nvSpPr>
          <p:spPr>
            <a:xfrm>
              <a:off x="3830092" y="1814890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2</a:t>
              </a:r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C3664932-AD4C-4AB4-BF7E-A7A7D86C571E}"/>
                </a:ext>
              </a:extLst>
            </p:cNvPr>
            <p:cNvSpPr txBox="1"/>
            <p:nvPr/>
          </p:nvSpPr>
          <p:spPr>
            <a:xfrm>
              <a:off x="4727398" y="1814890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3</a:t>
              </a:r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64924CC6-3636-4D7F-A456-D8F02ED68914}"/>
                </a:ext>
              </a:extLst>
            </p:cNvPr>
            <p:cNvSpPr txBox="1"/>
            <p:nvPr/>
          </p:nvSpPr>
          <p:spPr>
            <a:xfrm>
              <a:off x="5624703" y="1814890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4</a:t>
              </a:r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C7046510-A4FB-4D75-B5C8-93BD924C17B5}"/>
                </a:ext>
              </a:extLst>
            </p:cNvPr>
            <p:cNvCxnSpPr/>
            <p:nvPr/>
          </p:nvCxnSpPr>
          <p:spPr>
            <a:xfrm>
              <a:off x="741021" y="1693586"/>
              <a:ext cx="0" cy="1290354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E184446B-BB88-485F-8821-9087517C239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390303" y="1048409"/>
              <a:ext cx="0" cy="1290354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2F2AEE91-2AA7-4C38-A78C-4AE2239EE403}"/>
                </a:ext>
              </a:extLst>
            </p:cNvPr>
            <p:cNvSpPr txBox="1"/>
            <p:nvPr/>
          </p:nvSpPr>
          <p:spPr>
            <a:xfrm>
              <a:off x="1944756" y="1321617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y</a:t>
              </a:r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4DC42150-4C09-4F01-B1CB-A5D584BE7E03}"/>
                </a:ext>
              </a:extLst>
            </p:cNvPr>
            <p:cNvSpPr/>
            <p:nvPr/>
          </p:nvSpPr>
          <p:spPr>
            <a:xfrm>
              <a:off x="2632974" y="4187240"/>
              <a:ext cx="2743200" cy="1828800"/>
            </a:xfrm>
            <a:prstGeom prst="rect">
              <a:avLst/>
            </a:prstGeom>
            <a:noFill/>
            <a:ln w="571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3D5F2BB8-F897-433D-802B-452C42F7AAEC}"/>
                </a:ext>
              </a:extLst>
            </p:cNvPr>
            <p:cNvSpPr/>
            <p:nvPr/>
          </p:nvSpPr>
          <p:spPr>
            <a:xfrm>
              <a:off x="1718574" y="2358439"/>
              <a:ext cx="3657600" cy="2743199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5DB5FF81-9AF8-44EE-B257-54A286A45AF7}"/>
                </a:ext>
              </a:extLst>
            </p:cNvPr>
            <p:cNvSpPr/>
            <p:nvPr/>
          </p:nvSpPr>
          <p:spPr>
            <a:xfrm>
              <a:off x="4461773" y="3286249"/>
              <a:ext cx="914401" cy="1815389"/>
            </a:xfrm>
            <a:prstGeom prst="rect">
              <a:avLst/>
            </a:prstGeom>
            <a:noFill/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EF9E9D0E-7BBF-4C9B-B040-2F8A4B94C736}"/>
                </a:ext>
              </a:extLst>
            </p:cNvPr>
            <p:cNvSpPr txBox="1"/>
            <p:nvPr/>
          </p:nvSpPr>
          <p:spPr>
            <a:xfrm>
              <a:off x="838200" y="1781867"/>
              <a:ext cx="344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G</a:t>
              </a:r>
              <a:endParaRPr lang="zh-CN" altLang="en-US" b="1" dirty="0"/>
            </a:p>
          </p:txBody>
        </p:sp>
      </p:grp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0E70FF84-581E-4EC5-A311-4D71149B78A5}"/>
              </a:ext>
            </a:extLst>
          </p:cNvPr>
          <p:cNvCxnSpPr/>
          <p:nvPr/>
        </p:nvCxnSpPr>
        <p:spPr>
          <a:xfrm>
            <a:off x="3395565" y="4594860"/>
            <a:ext cx="59081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FD5E5AA2-095D-4C4F-B2E9-04992E64168D}"/>
              </a:ext>
            </a:extLst>
          </p:cNvPr>
          <p:cNvCxnSpPr/>
          <p:nvPr/>
        </p:nvCxnSpPr>
        <p:spPr>
          <a:xfrm>
            <a:off x="4160520" y="3924300"/>
            <a:ext cx="0" cy="4548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DBD6C16E-231D-4AA8-984A-06692F5A4A31}"/>
              </a:ext>
            </a:extLst>
          </p:cNvPr>
          <p:cNvCxnSpPr/>
          <p:nvPr/>
        </p:nvCxnSpPr>
        <p:spPr>
          <a:xfrm>
            <a:off x="2369058" y="4594860"/>
            <a:ext cx="5908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0E7C1003-D2F7-4F14-8396-A9DE6E8AD477}"/>
              </a:ext>
            </a:extLst>
          </p:cNvPr>
          <p:cNvCxnSpPr/>
          <p:nvPr/>
        </p:nvCxnSpPr>
        <p:spPr>
          <a:xfrm>
            <a:off x="2437638" y="3688080"/>
            <a:ext cx="59081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A8C9CE0E-3165-4DF9-9C20-AF0BBF3E94F7}"/>
              </a:ext>
            </a:extLst>
          </p:cNvPr>
          <p:cNvCxnSpPr/>
          <p:nvPr/>
        </p:nvCxnSpPr>
        <p:spPr>
          <a:xfrm>
            <a:off x="3230880" y="3887374"/>
            <a:ext cx="0" cy="4548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789BDB1C-2774-42A9-9B54-9641E1F3F9C5}"/>
              </a:ext>
            </a:extLst>
          </p:cNvPr>
          <p:cNvCxnSpPr/>
          <p:nvPr/>
        </p:nvCxnSpPr>
        <p:spPr>
          <a:xfrm>
            <a:off x="3230880" y="3067593"/>
            <a:ext cx="0" cy="454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8F5B97C7-2A12-4A34-A3F0-29F1CE1714F6}"/>
              </a:ext>
            </a:extLst>
          </p:cNvPr>
          <p:cNvCxnSpPr/>
          <p:nvPr/>
        </p:nvCxnSpPr>
        <p:spPr>
          <a:xfrm>
            <a:off x="4160520" y="3005809"/>
            <a:ext cx="0" cy="454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44BC4FF3-D846-4C91-BB1E-8E1CD5CBCFDC}"/>
              </a:ext>
            </a:extLst>
          </p:cNvPr>
          <p:cNvCxnSpPr/>
          <p:nvPr/>
        </p:nvCxnSpPr>
        <p:spPr>
          <a:xfrm>
            <a:off x="1495803" y="4594860"/>
            <a:ext cx="5908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EB3836CE-7146-468C-8655-8D81A79BF57F}"/>
              </a:ext>
            </a:extLst>
          </p:cNvPr>
          <p:cNvCxnSpPr/>
          <p:nvPr/>
        </p:nvCxnSpPr>
        <p:spPr>
          <a:xfrm>
            <a:off x="1596547" y="3688080"/>
            <a:ext cx="59081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FC917E12-3340-47E9-858D-F482AD84C288}"/>
              </a:ext>
            </a:extLst>
          </p:cNvPr>
          <p:cNvCxnSpPr/>
          <p:nvPr/>
        </p:nvCxnSpPr>
        <p:spPr>
          <a:xfrm>
            <a:off x="1495803" y="3067593"/>
            <a:ext cx="0" cy="4548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11CBBB46-F00A-46BA-95CF-92FFFF6A1C16}"/>
              </a:ext>
            </a:extLst>
          </p:cNvPr>
          <p:cNvCxnSpPr/>
          <p:nvPr/>
        </p:nvCxnSpPr>
        <p:spPr>
          <a:xfrm>
            <a:off x="2378961" y="2986383"/>
            <a:ext cx="0" cy="454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2092B542-2F8D-44C0-A921-88A457066039}"/>
              </a:ext>
            </a:extLst>
          </p:cNvPr>
          <p:cNvCxnSpPr>
            <a:cxnSpLocks/>
          </p:cNvCxnSpPr>
          <p:nvPr/>
        </p:nvCxnSpPr>
        <p:spPr>
          <a:xfrm flipV="1">
            <a:off x="4160520" y="4801772"/>
            <a:ext cx="0" cy="454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378F6E16-1DF8-490A-B562-CF72E3CE8C49}"/>
              </a:ext>
            </a:extLst>
          </p:cNvPr>
          <p:cNvCxnSpPr>
            <a:cxnSpLocks/>
          </p:cNvCxnSpPr>
          <p:nvPr/>
        </p:nvCxnSpPr>
        <p:spPr>
          <a:xfrm flipV="1">
            <a:off x="3230880" y="4748483"/>
            <a:ext cx="0" cy="4548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45AAE64A-2C63-476D-A388-B45027933051}"/>
              </a:ext>
            </a:extLst>
          </p:cNvPr>
          <p:cNvCxnSpPr/>
          <p:nvPr/>
        </p:nvCxnSpPr>
        <p:spPr>
          <a:xfrm>
            <a:off x="2498259" y="5417820"/>
            <a:ext cx="53019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E9D41105-0C13-4036-97A3-400E8F09C711}"/>
              </a:ext>
            </a:extLst>
          </p:cNvPr>
          <p:cNvCxnSpPr/>
          <p:nvPr/>
        </p:nvCxnSpPr>
        <p:spPr>
          <a:xfrm>
            <a:off x="3395565" y="5417820"/>
            <a:ext cx="5301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E1F13EDF-7EBB-443B-8A25-968F0672FF4A}"/>
              </a:ext>
            </a:extLst>
          </p:cNvPr>
          <p:cNvCxnSpPr/>
          <p:nvPr/>
        </p:nvCxnSpPr>
        <p:spPr>
          <a:xfrm>
            <a:off x="2498259" y="2888640"/>
            <a:ext cx="5908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5496FF49-A244-4EFF-80CD-39D55DDCE207}"/>
              </a:ext>
            </a:extLst>
          </p:cNvPr>
          <p:cNvCxnSpPr>
            <a:cxnSpLocks/>
          </p:cNvCxnSpPr>
          <p:nvPr/>
        </p:nvCxnSpPr>
        <p:spPr>
          <a:xfrm>
            <a:off x="3374519" y="5509258"/>
            <a:ext cx="106942" cy="1707626"/>
          </a:xfrm>
          <a:prstGeom prst="straightConnector1">
            <a:avLst/>
          </a:prstGeom>
          <a:ln w="38100">
            <a:solidFill>
              <a:schemeClr val="accent3">
                <a:lumMod val="5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文本框 88">
            <a:extLst>
              <a:ext uri="{FF2B5EF4-FFF2-40B4-BE49-F238E27FC236}">
                <a16:creationId xmlns:a16="http://schemas.microsoft.com/office/drawing/2014/main" id="{D9C5CA47-59B8-4E47-B224-B096FED3DD3F}"/>
              </a:ext>
            </a:extLst>
          </p:cNvPr>
          <p:cNvSpPr txBox="1"/>
          <p:nvPr/>
        </p:nvSpPr>
        <p:spPr>
          <a:xfrm>
            <a:off x="1127755" y="7426935"/>
            <a:ext cx="5065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对于</a:t>
            </a:r>
            <a:r>
              <a:rPr lang="en-US" altLang="zh-CN" dirty="0"/>
              <a:t>C2</a:t>
            </a:r>
            <a:r>
              <a:rPr lang="zh-CN" altLang="en-US" dirty="0"/>
              <a:t>有两个最优解，要选择其中拐弯较少的。</a:t>
            </a:r>
            <a:endParaRPr lang="en-US" altLang="zh-CN" dirty="0"/>
          </a:p>
          <a:p>
            <a:r>
              <a:rPr lang="zh-CN" altLang="en-US" dirty="0"/>
              <a:t>（多个最优解的保存之后再说）</a:t>
            </a: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A8F4562B-35F6-42EB-ABDF-96950BF09A65}"/>
              </a:ext>
            </a:extLst>
          </p:cNvPr>
          <p:cNvSpPr/>
          <p:nvPr/>
        </p:nvSpPr>
        <p:spPr>
          <a:xfrm>
            <a:off x="6442906" y="1988343"/>
            <a:ext cx="5582325" cy="471200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C75AAA9F-477F-4315-8BFD-F9338657377F}"/>
              </a:ext>
            </a:extLst>
          </p:cNvPr>
          <p:cNvSpPr txBox="1"/>
          <p:nvPr/>
        </p:nvSpPr>
        <p:spPr>
          <a:xfrm>
            <a:off x="6507886" y="2101333"/>
            <a:ext cx="2795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以</a:t>
            </a:r>
            <a:r>
              <a:rPr lang="en-US" altLang="zh-CN" dirty="0">
                <a:solidFill>
                  <a:srgbClr val="FF0000"/>
                </a:solidFill>
              </a:rPr>
              <a:t>C</a:t>
            </a:r>
            <a:r>
              <a:rPr lang="zh-CN" altLang="en-US" dirty="0">
                <a:solidFill>
                  <a:srgbClr val="FF0000"/>
                </a:solidFill>
              </a:rPr>
              <a:t>在</a:t>
            </a:r>
            <a:r>
              <a:rPr lang="en-US" altLang="zh-CN" dirty="0">
                <a:solidFill>
                  <a:srgbClr val="FF0000"/>
                </a:solidFill>
              </a:rPr>
              <a:t>P</a:t>
            </a:r>
            <a:r>
              <a:rPr lang="zh-CN" altLang="en-US" dirty="0">
                <a:solidFill>
                  <a:srgbClr val="FF0000"/>
                </a:solidFill>
              </a:rPr>
              <a:t>左上角为例（</a:t>
            </a:r>
            <a:r>
              <a:rPr lang="en-US" altLang="zh-CN" dirty="0">
                <a:solidFill>
                  <a:srgbClr val="FF0000"/>
                </a:solidFill>
              </a:rPr>
              <a:t>C1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D469AD7C-921C-458E-B5D3-A0F54F200C72}"/>
              </a:ext>
            </a:extLst>
          </p:cNvPr>
          <p:cNvSpPr txBox="1"/>
          <p:nvPr/>
        </p:nvSpPr>
        <p:spPr>
          <a:xfrm>
            <a:off x="6637568" y="2635538"/>
            <a:ext cx="2576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Step1: C</a:t>
            </a:r>
            <a:r>
              <a:rPr lang="zh-CN" altLang="en-US" dirty="0">
                <a:solidFill>
                  <a:srgbClr val="FF0000"/>
                </a:solidFill>
              </a:rPr>
              <a:t>位置初始化为</a:t>
            </a:r>
            <a:r>
              <a:rPr lang="en-US" altLang="zh-CN" dirty="0">
                <a:solidFill>
                  <a:srgbClr val="FF0000"/>
                </a:solidFill>
              </a:rPr>
              <a:t>0 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47886D3D-07B8-469B-8C72-1E0F2D9F7127}"/>
              </a:ext>
            </a:extLst>
          </p:cNvPr>
          <p:cNvSpPr txBox="1"/>
          <p:nvPr/>
        </p:nvSpPr>
        <p:spPr>
          <a:xfrm>
            <a:off x="6637568" y="3057071"/>
            <a:ext cx="2392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Step2: C</a:t>
            </a:r>
            <a:r>
              <a:rPr lang="zh-CN" altLang="en-US" dirty="0">
                <a:solidFill>
                  <a:srgbClr val="FF0000"/>
                </a:solidFill>
              </a:rPr>
              <a:t>所在行初始化</a:t>
            </a:r>
          </a:p>
        </p:txBody>
      </p:sp>
      <p:graphicFrame>
        <p:nvGraphicFramePr>
          <p:cNvPr id="101" name="表格 101">
            <a:extLst>
              <a:ext uri="{FF2B5EF4-FFF2-40B4-BE49-F238E27FC236}">
                <a16:creationId xmlns:a16="http://schemas.microsoft.com/office/drawing/2014/main" id="{B4719FAC-306D-4D81-8436-1A42FAE94A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536777"/>
              </p:ext>
            </p:extLst>
          </p:nvPr>
        </p:nvGraphicFramePr>
        <p:xfrm>
          <a:off x="9402957" y="2115583"/>
          <a:ext cx="1544376" cy="758474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386094">
                  <a:extLst>
                    <a:ext uri="{9D8B030D-6E8A-4147-A177-3AD203B41FA5}">
                      <a16:colId xmlns:a16="http://schemas.microsoft.com/office/drawing/2014/main" val="1992070310"/>
                    </a:ext>
                  </a:extLst>
                </a:gridCol>
                <a:gridCol w="386094">
                  <a:extLst>
                    <a:ext uri="{9D8B030D-6E8A-4147-A177-3AD203B41FA5}">
                      <a16:colId xmlns:a16="http://schemas.microsoft.com/office/drawing/2014/main" val="1826152316"/>
                    </a:ext>
                  </a:extLst>
                </a:gridCol>
                <a:gridCol w="386094">
                  <a:extLst>
                    <a:ext uri="{9D8B030D-6E8A-4147-A177-3AD203B41FA5}">
                      <a16:colId xmlns:a16="http://schemas.microsoft.com/office/drawing/2014/main" val="82762479"/>
                    </a:ext>
                  </a:extLst>
                </a:gridCol>
                <a:gridCol w="386094">
                  <a:extLst>
                    <a:ext uri="{9D8B030D-6E8A-4147-A177-3AD203B41FA5}">
                      <a16:colId xmlns:a16="http://schemas.microsoft.com/office/drawing/2014/main" val="199103141"/>
                    </a:ext>
                  </a:extLst>
                </a:gridCol>
              </a:tblGrid>
              <a:tr h="215452"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900036"/>
                  </a:ext>
                </a:extLst>
              </a:tr>
              <a:tr h="215452"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352590"/>
                  </a:ext>
                </a:extLst>
              </a:tr>
              <a:tr h="270794"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35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25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10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0(P)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5377902"/>
                  </a:ext>
                </a:extLst>
              </a:tr>
            </a:tbl>
          </a:graphicData>
        </a:graphic>
      </p:graphicFrame>
      <p:sp>
        <p:nvSpPr>
          <p:cNvPr id="102" name="文本框 101">
            <a:extLst>
              <a:ext uri="{FF2B5EF4-FFF2-40B4-BE49-F238E27FC236}">
                <a16:creationId xmlns:a16="http://schemas.microsoft.com/office/drawing/2014/main" id="{3C30ECCA-BEC3-4D73-AC1E-FED033CB4419}"/>
              </a:ext>
            </a:extLst>
          </p:cNvPr>
          <p:cNvSpPr txBox="1"/>
          <p:nvPr/>
        </p:nvSpPr>
        <p:spPr>
          <a:xfrm>
            <a:off x="6848271" y="3478604"/>
            <a:ext cx="37737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j: P.y-1-&gt;</a:t>
            </a:r>
            <a:r>
              <a:rPr lang="en-US" altLang="zh-CN" dirty="0" err="1"/>
              <a:t>C.y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P.x</a:t>
            </a:r>
            <a:r>
              <a:rPr lang="en-US" altLang="zh-CN" dirty="0"/>
              <a:t>][j]= 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P.x</a:t>
            </a:r>
            <a:r>
              <a:rPr lang="en-US" altLang="zh-CN" dirty="0"/>
              <a:t>][j+1]+_ 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P.x</a:t>
            </a:r>
            <a:r>
              <a:rPr lang="en-US" altLang="zh-CN" dirty="0"/>
              <a:t>][j] </a:t>
            </a:r>
            <a:endParaRPr lang="zh-CN" altLang="en-US" dirty="0"/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4160771D-3016-41F3-8975-4EBCCB2866BA}"/>
              </a:ext>
            </a:extLst>
          </p:cNvPr>
          <p:cNvSpPr txBox="1"/>
          <p:nvPr/>
        </p:nvSpPr>
        <p:spPr>
          <a:xfrm>
            <a:off x="6637568" y="5297201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Step4: </a:t>
            </a:r>
            <a:r>
              <a:rPr lang="zh-CN" altLang="en-US" dirty="0">
                <a:solidFill>
                  <a:srgbClr val="FF0000"/>
                </a:solidFill>
              </a:rPr>
              <a:t>状态转移</a:t>
            </a:r>
          </a:p>
        </p:txBody>
      </p:sp>
      <p:graphicFrame>
        <p:nvGraphicFramePr>
          <p:cNvPr id="106" name="表格 101">
            <a:extLst>
              <a:ext uri="{FF2B5EF4-FFF2-40B4-BE49-F238E27FC236}">
                <a16:creationId xmlns:a16="http://schemas.microsoft.com/office/drawing/2014/main" id="{92DE1865-CCEC-4D25-BBC6-4A307FEEBE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2259385"/>
              </p:ext>
            </p:extLst>
          </p:nvPr>
        </p:nvGraphicFramePr>
        <p:xfrm>
          <a:off x="9402957" y="3049763"/>
          <a:ext cx="1544376" cy="758474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386094">
                  <a:extLst>
                    <a:ext uri="{9D8B030D-6E8A-4147-A177-3AD203B41FA5}">
                      <a16:colId xmlns:a16="http://schemas.microsoft.com/office/drawing/2014/main" val="1992070310"/>
                    </a:ext>
                  </a:extLst>
                </a:gridCol>
                <a:gridCol w="386094">
                  <a:extLst>
                    <a:ext uri="{9D8B030D-6E8A-4147-A177-3AD203B41FA5}">
                      <a16:colId xmlns:a16="http://schemas.microsoft.com/office/drawing/2014/main" val="1826152316"/>
                    </a:ext>
                  </a:extLst>
                </a:gridCol>
                <a:gridCol w="386094">
                  <a:extLst>
                    <a:ext uri="{9D8B030D-6E8A-4147-A177-3AD203B41FA5}">
                      <a16:colId xmlns:a16="http://schemas.microsoft.com/office/drawing/2014/main" val="82762479"/>
                    </a:ext>
                  </a:extLst>
                </a:gridCol>
                <a:gridCol w="386094">
                  <a:extLst>
                    <a:ext uri="{9D8B030D-6E8A-4147-A177-3AD203B41FA5}">
                      <a16:colId xmlns:a16="http://schemas.microsoft.com/office/drawing/2014/main" val="199103141"/>
                    </a:ext>
                  </a:extLst>
                </a:gridCol>
              </a:tblGrid>
              <a:tr h="215452"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900036"/>
                  </a:ext>
                </a:extLst>
              </a:tr>
              <a:tr h="215452"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352590"/>
                  </a:ext>
                </a:extLst>
              </a:tr>
              <a:tr h="270794"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35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25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0(P)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5377902"/>
                  </a:ext>
                </a:extLst>
              </a:tr>
            </a:tbl>
          </a:graphicData>
        </a:graphic>
      </p:graphicFrame>
      <p:graphicFrame>
        <p:nvGraphicFramePr>
          <p:cNvPr id="107" name="表格 101">
            <a:extLst>
              <a:ext uri="{FF2B5EF4-FFF2-40B4-BE49-F238E27FC236}">
                <a16:creationId xmlns:a16="http://schemas.microsoft.com/office/drawing/2014/main" id="{1EDB2B04-A44E-4E11-92ED-F9FD99BF8C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594946"/>
              </p:ext>
            </p:extLst>
          </p:nvPr>
        </p:nvGraphicFramePr>
        <p:xfrm>
          <a:off x="9402957" y="4157494"/>
          <a:ext cx="1544376" cy="758474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386094">
                  <a:extLst>
                    <a:ext uri="{9D8B030D-6E8A-4147-A177-3AD203B41FA5}">
                      <a16:colId xmlns:a16="http://schemas.microsoft.com/office/drawing/2014/main" val="1992070310"/>
                    </a:ext>
                  </a:extLst>
                </a:gridCol>
                <a:gridCol w="386094">
                  <a:extLst>
                    <a:ext uri="{9D8B030D-6E8A-4147-A177-3AD203B41FA5}">
                      <a16:colId xmlns:a16="http://schemas.microsoft.com/office/drawing/2014/main" val="1826152316"/>
                    </a:ext>
                  </a:extLst>
                </a:gridCol>
                <a:gridCol w="386094">
                  <a:extLst>
                    <a:ext uri="{9D8B030D-6E8A-4147-A177-3AD203B41FA5}">
                      <a16:colId xmlns:a16="http://schemas.microsoft.com/office/drawing/2014/main" val="82762479"/>
                    </a:ext>
                  </a:extLst>
                </a:gridCol>
                <a:gridCol w="386094">
                  <a:extLst>
                    <a:ext uri="{9D8B030D-6E8A-4147-A177-3AD203B41FA5}">
                      <a16:colId xmlns:a16="http://schemas.microsoft.com/office/drawing/2014/main" val="199103141"/>
                    </a:ext>
                  </a:extLst>
                </a:gridCol>
              </a:tblGrid>
              <a:tr h="215452">
                <a:tc>
                  <a:txBody>
                    <a:bodyPr/>
                    <a:lstStyle/>
                    <a:p>
                      <a:endParaRPr lang="zh-CN" alt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30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900036"/>
                  </a:ext>
                </a:extLst>
              </a:tr>
              <a:tr h="215452">
                <a:tc>
                  <a:txBody>
                    <a:bodyPr/>
                    <a:lstStyle/>
                    <a:p>
                      <a:endParaRPr lang="zh-CN" alt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352590"/>
                  </a:ext>
                </a:extLst>
              </a:tr>
              <a:tr h="270794">
                <a:tc>
                  <a:txBody>
                    <a:bodyPr/>
                    <a:lstStyle/>
                    <a:p>
                      <a:r>
                        <a:rPr lang="en-US" altLang="zh-CN" sz="1000" b="0" dirty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dirty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dirty="0"/>
                        <a:t>0(P)</a:t>
                      </a:r>
                      <a:endParaRPr lang="zh-CN" alt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5377902"/>
                  </a:ext>
                </a:extLst>
              </a:tr>
            </a:tbl>
          </a:graphicData>
        </a:graphic>
      </p:graphicFrame>
      <p:sp>
        <p:nvSpPr>
          <p:cNvPr id="108" name="文本框 107">
            <a:extLst>
              <a:ext uri="{FF2B5EF4-FFF2-40B4-BE49-F238E27FC236}">
                <a16:creationId xmlns:a16="http://schemas.microsoft.com/office/drawing/2014/main" id="{597F9333-B121-4900-B465-B2C1CEC2B651}"/>
              </a:ext>
            </a:extLst>
          </p:cNvPr>
          <p:cNvSpPr txBox="1"/>
          <p:nvPr/>
        </p:nvSpPr>
        <p:spPr>
          <a:xfrm>
            <a:off x="6848271" y="5718735"/>
            <a:ext cx="48413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i: P.x-1-&gt;</a:t>
            </a:r>
            <a:r>
              <a:rPr lang="en-US" altLang="zh-CN" dirty="0" err="1"/>
              <a:t>C.x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  j: </a:t>
            </a:r>
            <a:r>
              <a:rPr lang="en-US" altLang="zh-CN" dirty="0" err="1"/>
              <a:t>P.y</a:t>
            </a:r>
            <a:r>
              <a:rPr lang="en-US" altLang="zh-CN" dirty="0"/>
              <a:t>-&gt;</a:t>
            </a:r>
            <a:r>
              <a:rPr lang="en-US" altLang="zh-CN" dirty="0" err="1"/>
              <a:t>C.y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][j]=max(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 +1][j], 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][j+1])+weight[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endParaRPr lang="zh-CN" altLang="en-US" dirty="0"/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F9566DEF-2B44-41F9-9CED-F6BAE3870AB3}"/>
              </a:ext>
            </a:extLst>
          </p:cNvPr>
          <p:cNvSpPr txBox="1"/>
          <p:nvPr/>
        </p:nvSpPr>
        <p:spPr>
          <a:xfrm>
            <a:off x="6848271" y="4598669"/>
            <a:ext cx="4033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i: P.x-1-&gt;</a:t>
            </a:r>
            <a:r>
              <a:rPr lang="en-US" altLang="zh-CN" dirty="0" err="1"/>
              <a:t>C.x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</a:t>
            </a:r>
            <a:r>
              <a:rPr lang="en-US" altLang="zh-CN" dirty="0" err="1"/>
              <a:t>P.y</a:t>
            </a:r>
            <a:r>
              <a:rPr lang="en-US" altLang="zh-CN" dirty="0"/>
              <a:t>]= </a:t>
            </a:r>
            <a:r>
              <a:rPr lang="en-US" altLang="zh-CN" dirty="0" err="1"/>
              <a:t>dp</a:t>
            </a:r>
            <a:r>
              <a:rPr lang="en-US" altLang="zh-CN" dirty="0"/>
              <a:t>[i+1][</a:t>
            </a:r>
            <a:r>
              <a:rPr lang="en-US" altLang="zh-CN" dirty="0" err="1"/>
              <a:t>P.y</a:t>
            </a:r>
            <a:r>
              <a:rPr lang="en-US" altLang="zh-CN" dirty="0"/>
              <a:t>]+ weight[</a:t>
            </a:r>
            <a:r>
              <a:rPr lang="en-US" altLang="zh-CN" dirty="0" err="1"/>
              <a:t>i</a:t>
            </a:r>
            <a:r>
              <a:rPr lang="en-US" altLang="zh-CN" dirty="0"/>
              <a:t>][</a:t>
            </a:r>
            <a:r>
              <a:rPr lang="en-US" altLang="zh-CN" dirty="0" err="1"/>
              <a:t>P.y</a:t>
            </a:r>
            <a:r>
              <a:rPr lang="en-US" altLang="zh-CN" dirty="0"/>
              <a:t>]</a:t>
            </a:r>
            <a:endParaRPr lang="zh-CN" altLang="en-US" dirty="0"/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EC80B8C3-3DA3-4610-A988-621C262010D8}"/>
              </a:ext>
            </a:extLst>
          </p:cNvPr>
          <p:cNvSpPr txBox="1"/>
          <p:nvPr/>
        </p:nvSpPr>
        <p:spPr>
          <a:xfrm>
            <a:off x="6637568" y="4177136"/>
            <a:ext cx="2382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Step3: C</a:t>
            </a:r>
            <a:r>
              <a:rPr lang="zh-CN" altLang="en-US" dirty="0">
                <a:solidFill>
                  <a:srgbClr val="FF0000"/>
                </a:solidFill>
              </a:rPr>
              <a:t>所在列初始化</a:t>
            </a:r>
          </a:p>
        </p:txBody>
      </p:sp>
      <p:graphicFrame>
        <p:nvGraphicFramePr>
          <p:cNvPr id="111" name="表格 101">
            <a:extLst>
              <a:ext uri="{FF2B5EF4-FFF2-40B4-BE49-F238E27FC236}">
                <a16:creationId xmlns:a16="http://schemas.microsoft.com/office/drawing/2014/main" id="{114B5B94-F8CB-4F50-9ACB-C6AA895206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34102"/>
              </p:ext>
            </p:extLst>
          </p:nvPr>
        </p:nvGraphicFramePr>
        <p:xfrm>
          <a:off x="9391471" y="5482309"/>
          <a:ext cx="1544376" cy="758474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386094">
                  <a:extLst>
                    <a:ext uri="{9D8B030D-6E8A-4147-A177-3AD203B41FA5}">
                      <a16:colId xmlns:a16="http://schemas.microsoft.com/office/drawing/2014/main" val="1992070310"/>
                    </a:ext>
                  </a:extLst>
                </a:gridCol>
                <a:gridCol w="386094">
                  <a:extLst>
                    <a:ext uri="{9D8B030D-6E8A-4147-A177-3AD203B41FA5}">
                      <a16:colId xmlns:a16="http://schemas.microsoft.com/office/drawing/2014/main" val="1826152316"/>
                    </a:ext>
                  </a:extLst>
                </a:gridCol>
                <a:gridCol w="386094">
                  <a:extLst>
                    <a:ext uri="{9D8B030D-6E8A-4147-A177-3AD203B41FA5}">
                      <a16:colId xmlns:a16="http://schemas.microsoft.com/office/drawing/2014/main" val="82762479"/>
                    </a:ext>
                  </a:extLst>
                </a:gridCol>
                <a:gridCol w="386094">
                  <a:extLst>
                    <a:ext uri="{9D8B030D-6E8A-4147-A177-3AD203B41FA5}">
                      <a16:colId xmlns:a16="http://schemas.microsoft.com/office/drawing/2014/main" val="199103141"/>
                    </a:ext>
                  </a:extLst>
                </a:gridCol>
              </a:tblGrid>
              <a:tr h="215452"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60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45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30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900036"/>
                  </a:ext>
                </a:extLst>
              </a:tr>
              <a:tr h="215452"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40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30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352590"/>
                  </a:ext>
                </a:extLst>
              </a:tr>
              <a:tr h="270794">
                <a:tc>
                  <a:txBody>
                    <a:bodyPr/>
                    <a:lstStyle/>
                    <a:p>
                      <a:r>
                        <a:rPr lang="en-US" altLang="zh-CN" sz="1000" b="0" dirty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dirty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dirty="0">
                          <a:solidFill>
                            <a:schemeClr val="tx1"/>
                          </a:solidFill>
                        </a:rPr>
                        <a:t>0(P)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53779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17490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62A4FE-4582-4CF1-97F3-B11E65E26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B0BCAA-8DA3-4495-9363-5BA32D043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8988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1441800" y="615176"/>
            <a:ext cx="10750200" cy="3355407"/>
            <a:chOff x="721800" y="557576"/>
            <a:chExt cx="10750200" cy="3355407"/>
          </a:xfrm>
        </p:grpSpPr>
        <p:sp>
          <p:nvSpPr>
            <p:cNvPr id="5" name="文本框 4"/>
            <p:cNvSpPr txBox="1"/>
            <p:nvPr/>
          </p:nvSpPr>
          <p:spPr>
            <a:xfrm>
              <a:off x="721800" y="558218"/>
              <a:ext cx="6094800" cy="33547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5 3 2 10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2 3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kern="0" dirty="0">
                  <a:effectLst/>
                  <a:latin typeface="+mn-ea"/>
                  <a:cs typeface="宋体" panose="02010600030101010101" pitchFamily="2" charset="-122"/>
                </a:rPr>
                <a:t>20 15 10 10 10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kern="0" dirty="0">
                  <a:effectLst/>
                  <a:latin typeface="+mn-ea"/>
                  <a:cs typeface="宋体" panose="02010600030101010101" pitchFamily="2" charset="-122"/>
                </a:rPr>
                <a:t>10 10 10 20 10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kern="0" dirty="0">
                  <a:effectLst/>
                  <a:latin typeface="+mn-ea"/>
                  <a:cs typeface="宋体" panose="02010600030101010101" pitchFamily="2" charset="-122"/>
                </a:rPr>
                <a:t>10 15 10 90 10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kern="0" dirty="0">
                  <a:effectLst/>
                  <a:latin typeface="+mn-ea"/>
                  <a:cs typeface="宋体" panose="02010600030101010101" pitchFamily="2" charset="-122"/>
                </a:rPr>
                <a:t>10 20 10 10 10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kern="0" dirty="0">
                  <a:effectLst/>
                  <a:latin typeface="+mn-ea"/>
                  <a:cs typeface="宋体" panose="02010600030101010101" pitchFamily="2" charset="-122"/>
                </a:rPr>
                <a:t>10 10 10 10 10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kern="0" dirty="0">
                  <a:effectLst/>
                  <a:latin typeface="+mn-ea"/>
                  <a:cs typeface="宋体" panose="02010600030101010101" pitchFamily="2" charset="-122"/>
                </a:rPr>
                <a:t>0 0 0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kern="0" dirty="0">
                  <a:effectLst/>
                  <a:latin typeface="+mn-ea"/>
                  <a:cs typeface="宋体" panose="02010600030101010101" pitchFamily="2" charset="-122"/>
                </a:rPr>
                <a:t>3 1 0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kern="0" dirty="0">
                  <a:effectLst/>
                  <a:latin typeface="+mn-ea"/>
                  <a:cs typeface="宋体" panose="02010600030101010101" pitchFamily="2" charset="-122"/>
                </a:rPr>
                <a:t>1 3 0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kern="0" dirty="0">
                  <a:effectLst/>
                  <a:latin typeface="+mn-ea"/>
                  <a:cs typeface="宋体" panose="02010600030101010101" pitchFamily="2" charset="-122"/>
                </a:rPr>
                <a:t>0 1 0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r>
                <a:rPr lang="en-US" altLang="zh-CN" kern="0" dirty="0">
                  <a:effectLst/>
                  <a:latin typeface="+mn-ea"/>
                  <a:cs typeface="宋体" panose="02010600030101010101" pitchFamily="2" charset="-122"/>
                </a:rPr>
                <a:t>2 0 0</a:t>
              </a:r>
              <a:endParaRPr lang="zh-CN" altLang="en-US" dirty="0">
                <a:latin typeface="+mn-ea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377800" y="557576"/>
              <a:ext cx="9094200" cy="329320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网格边长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N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、消费者数量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M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、有效编码格式数量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F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和发射机成本参数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P</a:t>
              </a:r>
              <a:r>
                <a:rPr lang="zh-CN" altLang="en-US" sz="1600" kern="0" dirty="0">
                  <a:effectLst/>
                  <a:latin typeface="+mn-ea"/>
                  <a:cs typeface="宋体" panose="02010600030101010101" pitchFamily="2" charset="-122"/>
                </a:rPr>
                <a:t>、</a:t>
              </a:r>
              <a:endParaRPr lang="en-US" altLang="zh-CN" sz="1600" kern="0" dirty="0">
                <a:effectLst/>
                <a:latin typeface="+mn-ea"/>
                <a:cs typeface="宋体" panose="02010600030101010101" pitchFamily="2" charset="-122"/>
              </a:endParaRPr>
            </a:p>
            <a:p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提供者的网格坐标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I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、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J</a:t>
              </a:r>
            </a:p>
            <a:p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N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行包含定义地图网格的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N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个正整数</a:t>
              </a:r>
              <a:r>
                <a:rPr lang="en-US" altLang="zh-CN" sz="1600" kern="0" dirty="0" err="1">
                  <a:effectLst/>
                  <a:latin typeface="+mn-ea"/>
                  <a:cs typeface="宋体" panose="02010600030101010101" pitchFamily="2" charset="-122"/>
                </a:rPr>
                <a:t>gij</a:t>
              </a:r>
              <a:endParaRPr lang="en-US" altLang="zh-CN" sz="1600" kern="0" dirty="0">
                <a:effectLst/>
                <a:latin typeface="+mn-ea"/>
                <a:cs typeface="宋体" panose="02010600030101010101" pitchFamily="2" charset="-122"/>
              </a:endParaRPr>
            </a:p>
            <a:p>
              <a:endParaRPr lang="en-US" altLang="zh-CN" sz="1600" kern="0" dirty="0">
                <a:effectLst/>
                <a:latin typeface="+mn-ea"/>
                <a:cs typeface="宋体" panose="02010600030101010101" pitchFamily="2" charset="-122"/>
              </a:endParaRPr>
            </a:p>
            <a:p>
              <a:endParaRPr lang="en-US" altLang="zh-CN" sz="1600" kern="0" dirty="0">
                <a:latin typeface="+mn-ea"/>
              </a:endParaRPr>
            </a:p>
            <a:p>
              <a:endParaRPr lang="en-US" altLang="zh-CN" sz="1600" kern="0" dirty="0">
                <a:latin typeface="+mn-ea"/>
              </a:endParaRPr>
            </a:p>
            <a:p>
              <a:endParaRPr lang="en-US" altLang="zh-CN" sz="1600" kern="0" dirty="0">
                <a:latin typeface="+mn-ea"/>
              </a:endParaRPr>
            </a:p>
            <a:p>
              <a:endParaRPr lang="en-US" altLang="zh-CN" sz="1600" kern="0" dirty="0">
                <a:latin typeface="+mn-ea"/>
              </a:endParaRPr>
            </a:p>
            <a:p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接下来的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M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行包含对消费者的描述。每行包含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3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个整数</a:t>
              </a:r>
              <a:r>
                <a:rPr lang="en-US" altLang="zh-CN" sz="1600" kern="0" dirty="0" err="1">
                  <a:effectLst/>
                  <a:latin typeface="+mn-ea"/>
                  <a:cs typeface="宋体" panose="02010600030101010101" pitchFamily="2" charset="-122"/>
                </a:rPr>
                <a:t>i,j,k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，其中</a:t>
              </a:r>
              <a:r>
                <a:rPr lang="en-US" altLang="zh-CN" sz="1600" kern="0" dirty="0" err="1">
                  <a:effectLst/>
                  <a:latin typeface="+mn-ea"/>
                  <a:cs typeface="宋体" panose="02010600030101010101" pitchFamily="2" charset="-122"/>
                </a:rPr>
                <a:t>i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和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j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对应消费者所在网格的行和列，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k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是所需编码格式的索引</a:t>
              </a:r>
              <a:endParaRPr lang="en-US" altLang="zh-CN" sz="1600" kern="0" dirty="0">
                <a:effectLst/>
                <a:latin typeface="+mn-ea"/>
                <a:cs typeface="宋体" panose="02010600030101010101" pitchFamily="2" charset="-122"/>
              </a:endParaRPr>
            </a:p>
            <a:p>
              <a:endParaRPr lang="en-US" altLang="zh-CN" sz="1600" kern="0" dirty="0">
                <a:latin typeface="+mn-ea"/>
              </a:endParaRPr>
            </a:p>
            <a:p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F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行包含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F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个非负整数，即从一种格式转码到另一种格式所花费的时间</a:t>
              </a:r>
              <a:r>
                <a:rPr lang="en-US" altLang="zh-CN" sz="1600" kern="0" dirty="0" err="1">
                  <a:effectLst/>
                  <a:latin typeface="+mn-ea"/>
                  <a:cs typeface="宋体" panose="02010600030101010101" pitchFamily="2" charset="-122"/>
                </a:rPr>
                <a:t>fij</a:t>
              </a:r>
              <a:r>
                <a:rPr lang="zh-CN" altLang="en-US" sz="1600" kern="0" dirty="0">
                  <a:effectLst/>
                  <a:latin typeface="+mn-ea"/>
                  <a:cs typeface="宋体" panose="02010600030101010101" pitchFamily="2" charset="-122"/>
                </a:rPr>
                <a:t>，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F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行包含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F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个非负整数，即从一种格式转码到另一种格式所花费的时间</a:t>
              </a:r>
              <a:r>
                <a:rPr lang="en-US" altLang="zh-CN" sz="1600" kern="0" dirty="0" err="1">
                  <a:effectLst/>
                  <a:latin typeface="+mn-ea"/>
                  <a:cs typeface="宋体" panose="02010600030101010101" pitchFamily="2" charset="-122"/>
                </a:rPr>
                <a:t>fij</a:t>
              </a:r>
              <a:endParaRPr lang="zh-CN" altLang="en-US" sz="1600" dirty="0">
                <a:latin typeface="+mn-ea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044100" y="4135935"/>
            <a:ext cx="11691000" cy="1836498"/>
            <a:chOff x="1031400" y="4405684"/>
            <a:chExt cx="11691000" cy="1836498"/>
          </a:xfrm>
        </p:grpSpPr>
        <p:sp>
          <p:nvSpPr>
            <p:cNvPr id="18" name="文本框 17"/>
            <p:cNvSpPr txBox="1"/>
            <p:nvPr/>
          </p:nvSpPr>
          <p:spPr>
            <a:xfrm>
              <a:off x="1231200" y="5041853"/>
              <a:ext cx="178125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</a:p>
            <a:p>
              <a:r>
                <a:rPr lang="en-US" altLang="zh-CN" dirty="0"/>
                <a:t>2 3 2 1 3 0 0 1 0</a:t>
              </a:r>
            </a:p>
            <a:p>
              <a:r>
                <a:rPr lang="en-US" altLang="zh-CN" dirty="0"/>
                <a:t>2 1 2 1 2 0 0 2 0</a:t>
              </a:r>
            </a:p>
            <a:p>
              <a:r>
                <a:rPr lang="en-US" altLang="zh-CN" dirty="0"/>
                <a:t>0 1 1 1 1 0</a:t>
              </a: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031400" y="4405684"/>
              <a:ext cx="11691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zh-CN" sz="1800" kern="0" dirty="0">
                  <a:effectLst/>
                  <a:ea typeface="宋体" panose="02010600030101010101" pitchFamily="2" charset="-122"/>
                  <a:cs typeface="宋体" panose="02010600030101010101" pitchFamily="2" charset="-122"/>
                </a:rPr>
                <a:t>输出</a:t>
              </a:r>
              <a:r>
                <a:rPr lang="zh-CN" altLang="en-US" sz="1800" kern="0" dirty="0">
                  <a:effectLst/>
                  <a:ea typeface="宋体" panose="02010600030101010101" pitchFamily="2" charset="-122"/>
                  <a:cs typeface="宋体" panose="02010600030101010101" pitchFamily="2" charset="-122"/>
                </a:rPr>
                <a:t>：</a:t>
              </a:r>
              <a:r>
                <a:rPr lang="zh-CN" altLang="zh-CN" sz="1800" kern="0" dirty="0">
                  <a:effectLst/>
                  <a:ea typeface="宋体" panose="02010600030101010101" pitchFamily="2" charset="-122"/>
                  <a:cs typeface="宋体" panose="02010600030101010101" pitchFamily="2" charset="-122"/>
                </a:rPr>
                <a:t>必须包含</a:t>
              </a:r>
              <a:r>
                <a:rPr lang="en-US" altLang="zh-CN" sz="1800" kern="0" dirty="0">
                  <a:effectLst/>
                  <a:ea typeface="宋体" panose="02010600030101010101" pitchFamily="2" charset="-122"/>
                  <a:cs typeface="宋体" panose="02010600030101010101" pitchFamily="2" charset="-122"/>
                </a:rPr>
                <a:t>T+2</a:t>
              </a:r>
              <a:r>
                <a:rPr lang="zh-CN" altLang="zh-CN" sz="1800" kern="0" dirty="0">
                  <a:effectLst/>
                  <a:ea typeface="宋体" panose="02010600030101010101" pitchFamily="2" charset="-122"/>
                  <a:cs typeface="宋体" panose="02010600030101010101" pitchFamily="2" charset="-122"/>
                </a:rPr>
                <a:t>行，其中</a:t>
              </a:r>
              <a:r>
                <a:rPr lang="en-US" altLang="zh-CN" sz="1800" kern="0" dirty="0">
                  <a:effectLst/>
                  <a:ea typeface="宋体" panose="02010600030101010101" pitchFamily="2" charset="-122"/>
                  <a:cs typeface="宋体" panose="02010600030101010101" pitchFamily="2" charset="-122"/>
                </a:rPr>
                <a:t>0≤T≤N2-M-1</a:t>
              </a:r>
              <a:r>
                <a:rPr lang="zh-CN" altLang="zh-CN" sz="1800" kern="0" dirty="0">
                  <a:effectLst/>
                  <a:ea typeface="宋体" panose="02010600030101010101" pitchFamily="2" charset="-122"/>
                  <a:cs typeface="宋体" panose="02010600030101010101" pitchFamily="2" charset="-122"/>
                </a:rPr>
                <a:t>（不多于地图上的空方格数）是已使用发射机的数量</a:t>
              </a:r>
              <a:endParaRPr lang="zh-CN" altLang="en-US" dirty="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3192288" y="5041853"/>
              <a:ext cx="6426000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数字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T</a:t>
              </a:r>
            </a:p>
            <a:p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提供者的描述</a:t>
              </a:r>
              <a:endParaRPr lang="en-US" altLang="zh-CN" sz="1600" kern="0" dirty="0">
                <a:latin typeface="+mn-ea"/>
                <a:cs typeface="宋体" panose="02010600030101010101" pitchFamily="2" charset="-122"/>
              </a:endParaRPr>
            </a:p>
            <a:p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T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行包含对每个已安装发射机的描述，格式如下</a:t>
              </a:r>
              <a:endParaRPr lang="zh-CN" altLang="en-US" sz="1600" dirty="0">
                <a:latin typeface="+mn-ea"/>
              </a:endParaRPr>
            </a:p>
          </p:txBody>
        </p:sp>
        <p:pic>
          <p:nvPicPr>
            <p:cNvPr id="29" name="图片 28"/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5880" y="5308809"/>
              <a:ext cx="3218815" cy="30734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0" name="文本框 29"/>
          <p:cNvSpPr txBox="1"/>
          <p:nvPr/>
        </p:nvSpPr>
        <p:spPr>
          <a:xfrm>
            <a:off x="939000" y="180717"/>
            <a:ext cx="11691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输入：</a:t>
            </a:r>
            <a:endParaRPr lang="zh-CN" altLang="en-US" dirty="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CB4016E0-0021-4CEC-9913-B6310F177E7C}"/>
              </a:ext>
            </a:extLst>
          </p:cNvPr>
          <p:cNvCxnSpPr/>
          <p:nvPr/>
        </p:nvCxnSpPr>
        <p:spPr>
          <a:xfrm>
            <a:off x="1855433" y="5603101"/>
            <a:ext cx="532660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D8687B99-F6DD-4004-A1F2-35939835A992}"/>
              </a:ext>
            </a:extLst>
          </p:cNvPr>
          <p:cNvSpPr txBox="1"/>
          <p:nvPr/>
        </p:nvSpPr>
        <p:spPr>
          <a:xfrm>
            <a:off x="4829307" y="4690896"/>
            <a:ext cx="10054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d</a:t>
            </a:r>
            <a:r>
              <a:rPr lang="zh-CN" altLang="en-US" sz="1400" dirty="0">
                <a:solidFill>
                  <a:srgbClr val="FF0000"/>
                </a:solidFill>
              </a:rPr>
              <a:t>个三元组</a:t>
            </a: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8B295EE1-97EC-4737-9377-553CD2E4A1D7}"/>
              </a:ext>
            </a:extLst>
          </p:cNvPr>
          <p:cNvGrpSpPr/>
          <p:nvPr/>
        </p:nvGrpSpPr>
        <p:grpSpPr>
          <a:xfrm>
            <a:off x="4602086" y="5104879"/>
            <a:ext cx="2217814" cy="1753121"/>
            <a:chOff x="4602086" y="5104879"/>
            <a:chExt cx="2217814" cy="1753121"/>
          </a:xfrm>
        </p:grpSpPr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125F92D6-A366-4DF0-9605-30659E4F99C8}"/>
                </a:ext>
              </a:extLst>
            </p:cNvPr>
            <p:cNvCxnSpPr>
              <a:cxnSpLocks/>
            </p:cNvCxnSpPr>
            <p:nvPr/>
          </p:nvCxnSpPr>
          <p:spPr>
            <a:xfrm>
              <a:off x="5239305" y="5310888"/>
              <a:ext cx="1099351" cy="0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C395D691-08B3-48E6-A312-18577F3DE23B}"/>
                </a:ext>
              </a:extLst>
            </p:cNvPr>
            <p:cNvSpPr/>
            <p:nvPr/>
          </p:nvSpPr>
          <p:spPr>
            <a:xfrm>
              <a:off x="5048284" y="5104879"/>
              <a:ext cx="181495" cy="18149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C63E4CF1-0AF4-4C18-99BE-520D7D4B8838}"/>
                </a:ext>
              </a:extLst>
            </p:cNvPr>
            <p:cNvCxnSpPr/>
            <p:nvPr/>
          </p:nvCxnSpPr>
          <p:spPr>
            <a:xfrm>
              <a:off x="5416550" y="5310888"/>
              <a:ext cx="0" cy="292213"/>
            </a:xfrm>
            <a:prstGeom prst="straightConnector1">
              <a:avLst/>
            </a:prstGeom>
            <a:ln>
              <a:solidFill>
                <a:srgbClr val="ED7D3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EE47CDE6-40A0-4115-BA59-1017E111F5E8}"/>
                </a:ext>
              </a:extLst>
            </p:cNvPr>
            <p:cNvCxnSpPr>
              <a:cxnSpLocks/>
            </p:cNvCxnSpPr>
            <p:nvPr/>
          </p:nvCxnSpPr>
          <p:spPr>
            <a:xfrm>
              <a:off x="5854700" y="5319582"/>
              <a:ext cx="0" cy="874975"/>
            </a:xfrm>
            <a:prstGeom prst="straightConnector1">
              <a:avLst/>
            </a:prstGeom>
            <a:ln>
              <a:solidFill>
                <a:srgbClr val="ED7D3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FC58DE35-CFE3-4C5E-8ABF-89AEF706B8A2}"/>
                </a:ext>
              </a:extLst>
            </p:cNvPr>
            <p:cNvCxnSpPr>
              <a:cxnSpLocks/>
            </p:cNvCxnSpPr>
            <p:nvPr/>
          </p:nvCxnSpPr>
          <p:spPr>
            <a:xfrm>
              <a:off x="6338656" y="5310888"/>
              <a:ext cx="0" cy="1281243"/>
            </a:xfrm>
            <a:prstGeom prst="straightConnector1">
              <a:avLst/>
            </a:prstGeom>
            <a:ln>
              <a:solidFill>
                <a:srgbClr val="ED7D3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EE26B7E3-41C7-47D5-B7D6-467967117ADE}"/>
                </a:ext>
              </a:extLst>
            </p:cNvPr>
            <p:cNvSpPr txBox="1"/>
            <p:nvPr/>
          </p:nvSpPr>
          <p:spPr>
            <a:xfrm>
              <a:off x="4602086" y="5475201"/>
              <a:ext cx="12526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rgbClr val="ED7D31"/>
                  </a:solidFill>
                </a:rPr>
                <a:t>目标类型</a:t>
              </a:r>
              <a:r>
                <a:rPr lang="en-US" altLang="zh-CN" sz="1200" dirty="0">
                  <a:solidFill>
                    <a:srgbClr val="ED7D31"/>
                  </a:solidFill>
                </a:rPr>
                <a:t>:</a:t>
              </a:r>
            </a:p>
            <a:p>
              <a:r>
                <a:rPr lang="en-US" altLang="zh-CN" sz="1200" dirty="0">
                  <a:solidFill>
                    <a:srgbClr val="ED7D31"/>
                  </a:solidFill>
                </a:rPr>
                <a:t>0</a:t>
              </a:r>
              <a:r>
                <a:rPr lang="zh-CN" altLang="en-US" sz="1200" dirty="0">
                  <a:solidFill>
                    <a:srgbClr val="ED7D31"/>
                  </a:solidFill>
                </a:rPr>
                <a:t>为</a:t>
              </a:r>
              <a:r>
                <a:rPr lang="en-US" altLang="zh-CN" sz="1200" dirty="0">
                  <a:solidFill>
                    <a:srgbClr val="ED7D31"/>
                  </a:solidFill>
                </a:rPr>
                <a:t>Transmitter</a:t>
              </a:r>
            </a:p>
            <a:p>
              <a:r>
                <a:rPr lang="en-US" altLang="zh-CN" sz="1200" dirty="0">
                  <a:solidFill>
                    <a:srgbClr val="ED7D31"/>
                  </a:solidFill>
                </a:rPr>
                <a:t>1</a:t>
              </a:r>
              <a:r>
                <a:rPr lang="zh-CN" altLang="en-US" sz="1200" dirty="0">
                  <a:solidFill>
                    <a:srgbClr val="ED7D31"/>
                  </a:solidFill>
                </a:rPr>
                <a:t>为</a:t>
              </a:r>
              <a:r>
                <a:rPr lang="en-US" altLang="zh-CN" sz="1200" dirty="0">
                  <a:solidFill>
                    <a:srgbClr val="ED7D31"/>
                  </a:solidFill>
                </a:rPr>
                <a:t>Consumer</a:t>
              </a:r>
              <a:endParaRPr lang="zh-CN" altLang="en-US" sz="1200" dirty="0">
                <a:solidFill>
                  <a:srgbClr val="ED7D31"/>
                </a:solidFill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154FE242-F6BA-4EF4-B0D9-3320DC62C5FF}"/>
                </a:ext>
              </a:extLst>
            </p:cNvPr>
            <p:cNvSpPr txBox="1"/>
            <p:nvPr/>
          </p:nvSpPr>
          <p:spPr>
            <a:xfrm>
              <a:off x="5258355" y="6139160"/>
              <a:ext cx="12526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rgbClr val="ED7D31"/>
                  </a:solidFill>
                </a:rPr>
                <a:t>目标在所属类型列表中的编号</a:t>
              </a: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449A5599-1344-4194-8E63-231C277A9318}"/>
                </a:ext>
              </a:extLst>
            </p:cNvPr>
            <p:cNvSpPr txBox="1"/>
            <p:nvPr/>
          </p:nvSpPr>
          <p:spPr>
            <a:xfrm>
              <a:off x="5984874" y="6581001"/>
              <a:ext cx="8350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rgbClr val="ED7D31"/>
                  </a:solidFill>
                </a:rPr>
                <a:t>编码格式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文本框 58"/>
          <p:cNvSpPr txBox="1"/>
          <p:nvPr/>
        </p:nvSpPr>
        <p:spPr>
          <a:xfrm>
            <a:off x="6711652" y="965377"/>
            <a:ext cx="384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这个示例：这里没有体现格式流格式的转换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6809324" y="2349092"/>
            <a:ext cx="384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成本计算</a:t>
            </a: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6953279" y="3429000"/>
          <a:ext cx="4356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7" name="Equation" r:id="rId4" imgW="104546400" imgH="9448800" progId="Equation.DSMT4">
                  <p:embed/>
                </p:oleObj>
              </mc:Choice>
              <mc:Fallback>
                <p:oleObj name="Equation" r:id="rId4" imgW="104546400" imgH="9448800" progId="Equation.DSMT4">
                  <p:embed/>
                  <p:pic>
                    <p:nvPicPr>
                      <p:cNvPr id="0" name="图片 103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953279" y="3429000"/>
                        <a:ext cx="43561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/>
          <p:cNvGraphicFramePr>
            <a:graphicFrameLocks noChangeAspect="1"/>
          </p:cNvGraphicFramePr>
          <p:nvPr/>
        </p:nvGraphicFramePr>
        <p:xfrm>
          <a:off x="6947248" y="3978644"/>
          <a:ext cx="12446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8" name="Equation" r:id="rId6" imgW="29870400" imgH="3962400" progId="Equation.DSMT4">
                  <p:embed/>
                </p:oleObj>
              </mc:Choice>
              <mc:Fallback>
                <p:oleObj name="Equation" r:id="rId6" imgW="29870400" imgH="3962400" progId="Equation.DSMT4">
                  <p:embed/>
                  <p:pic>
                    <p:nvPicPr>
                      <p:cNvPr id="0" name="图片 103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947248" y="3978644"/>
                        <a:ext cx="12446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6808601"/>
              </p:ext>
            </p:extLst>
          </p:nvPr>
        </p:nvGraphicFramePr>
        <p:xfrm>
          <a:off x="7014060" y="4435087"/>
          <a:ext cx="4209196" cy="993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9" name="Equation" r:id="rId8" imgW="3403440" imgH="787320" progId="Equation.DSMT4">
                  <p:embed/>
                </p:oleObj>
              </mc:Choice>
              <mc:Fallback>
                <p:oleObj name="Equation" r:id="rId8" imgW="3403440" imgH="787320" progId="Equation.DSMT4">
                  <p:embed/>
                  <p:pic>
                    <p:nvPicPr>
                      <p:cNvPr id="0" name="图片 1039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014060" y="4435087"/>
                        <a:ext cx="4209196" cy="9931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" name="组合 39">
            <a:extLst>
              <a:ext uri="{FF2B5EF4-FFF2-40B4-BE49-F238E27FC236}">
                <a16:creationId xmlns:a16="http://schemas.microsoft.com/office/drawing/2014/main" id="{9BC9749F-BAD3-407B-BD68-87D26866879F}"/>
              </a:ext>
            </a:extLst>
          </p:cNvPr>
          <p:cNvGrpSpPr/>
          <p:nvPr/>
        </p:nvGrpSpPr>
        <p:grpSpPr>
          <a:xfrm>
            <a:off x="397014" y="185439"/>
            <a:ext cx="7379041" cy="5608823"/>
            <a:chOff x="397014" y="185439"/>
            <a:chExt cx="7379041" cy="5608823"/>
          </a:xfrm>
        </p:grpSpPr>
        <p:grpSp>
          <p:nvGrpSpPr>
            <p:cNvPr id="51" name="组合 50"/>
            <p:cNvGrpSpPr/>
            <p:nvPr/>
          </p:nvGrpSpPr>
          <p:grpSpPr>
            <a:xfrm>
              <a:off x="1679011" y="1222262"/>
              <a:ext cx="4572000" cy="4572000"/>
              <a:chOff x="2383200" y="1296000"/>
              <a:chExt cx="4572000" cy="4572000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23832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C(1)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32976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T(2)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51264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42120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60408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23832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32976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51264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C(3)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42120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60408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23832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32976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T(1)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51264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P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42120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60408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23832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32976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C(2)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51264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42120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60408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23832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32976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51264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42120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60408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4" name="直接箭头连接符 33"/>
              <p:cNvCxnSpPr/>
              <p:nvPr/>
            </p:nvCxnSpPr>
            <p:spPr>
              <a:xfrm flipV="1">
                <a:off x="5583600" y="2851200"/>
                <a:ext cx="0" cy="5778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箭头连接符 34"/>
              <p:cNvCxnSpPr/>
              <p:nvPr/>
            </p:nvCxnSpPr>
            <p:spPr>
              <a:xfrm flipH="1">
                <a:off x="3924000" y="3582000"/>
                <a:ext cx="15336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箭头连接符 41"/>
              <p:cNvCxnSpPr/>
              <p:nvPr/>
            </p:nvCxnSpPr>
            <p:spPr>
              <a:xfrm flipH="1">
                <a:off x="3006600" y="1753200"/>
                <a:ext cx="5820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箭头连接符 44"/>
              <p:cNvCxnSpPr/>
              <p:nvPr/>
            </p:nvCxnSpPr>
            <p:spPr>
              <a:xfrm flipV="1">
                <a:off x="3754800" y="1921500"/>
                <a:ext cx="0" cy="15075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箭头连接符 47"/>
              <p:cNvCxnSpPr/>
              <p:nvPr/>
            </p:nvCxnSpPr>
            <p:spPr>
              <a:xfrm>
                <a:off x="3754800" y="3772800"/>
                <a:ext cx="0" cy="540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文本框 51"/>
            <p:cNvSpPr txBox="1"/>
            <p:nvPr/>
          </p:nvSpPr>
          <p:spPr>
            <a:xfrm>
              <a:off x="4841364" y="288169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2445370" y="135799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3773717" y="3182865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2817071" y="369186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725094" y="239209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graphicFrame>
          <p:nvGraphicFramePr>
            <p:cNvPr id="9" name="对象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52916480"/>
                </p:ext>
              </p:extLst>
            </p:nvPr>
          </p:nvGraphicFramePr>
          <p:xfrm>
            <a:off x="7407755" y="3160589"/>
            <a:ext cx="368300" cy="215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70" name="Equation" r:id="rId10" imgW="8839200" imgH="5181600" progId="Equation.DSMT4">
                    <p:embed/>
                  </p:oleObj>
                </mc:Choice>
                <mc:Fallback>
                  <p:oleObj name="Equation" r:id="rId10" imgW="8839200" imgH="5181600" progId="Equation.DSMT4">
                    <p:embed/>
                    <p:pic>
                      <p:nvPicPr>
                        <p:cNvPr id="0" name="图片 1036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7407755" y="3160589"/>
                          <a:ext cx="368300" cy="215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73DB8DFB-E2CE-4EB3-B75C-4CF41379BCBD}"/>
                </a:ext>
              </a:extLst>
            </p:cNvPr>
            <p:cNvSpPr txBox="1"/>
            <p:nvPr/>
          </p:nvSpPr>
          <p:spPr>
            <a:xfrm>
              <a:off x="1072173" y="147843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AB8803B6-627E-475E-8957-97B2F502A6E3}"/>
                </a:ext>
              </a:extLst>
            </p:cNvPr>
            <p:cNvSpPr txBox="1"/>
            <p:nvPr/>
          </p:nvSpPr>
          <p:spPr>
            <a:xfrm>
              <a:off x="1072173" y="239692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1A4130FC-D54E-4CC6-BC38-4A8213468ED4}"/>
                </a:ext>
              </a:extLst>
            </p:cNvPr>
            <p:cNvSpPr txBox="1"/>
            <p:nvPr/>
          </p:nvSpPr>
          <p:spPr>
            <a:xfrm>
              <a:off x="1072173" y="3315413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B2BE0BB1-6646-4FF0-9B46-9C913684A973}"/>
                </a:ext>
              </a:extLst>
            </p:cNvPr>
            <p:cNvSpPr txBox="1"/>
            <p:nvPr/>
          </p:nvSpPr>
          <p:spPr>
            <a:xfrm>
              <a:off x="1072173" y="4233905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788A39A6-F8BB-4426-8A29-62BD18558C88}"/>
                </a:ext>
              </a:extLst>
            </p:cNvPr>
            <p:cNvSpPr txBox="1"/>
            <p:nvPr/>
          </p:nvSpPr>
          <p:spPr>
            <a:xfrm>
              <a:off x="1072173" y="515239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B0D06848-16A4-47D7-B7BE-32A30F295BDB}"/>
                </a:ext>
              </a:extLst>
            </p:cNvPr>
            <p:cNvSpPr txBox="1"/>
            <p:nvPr/>
          </p:nvSpPr>
          <p:spPr>
            <a:xfrm>
              <a:off x="1995917" y="67871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07E250E4-4F38-4B9E-9247-31999DEEF01A}"/>
                </a:ext>
              </a:extLst>
            </p:cNvPr>
            <p:cNvSpPr txBox="1"/>
            <p:nvPr/>
          </p:nvSpPr>
          <p:spPr>
            <a:xfrm>
              <a:off x="2893223" y="67871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65717C58-69A0-4F91-AB25-00E737DE7422}"/>
                </a:ext>
              </a:extLst>
            </p:cNvPr>
            <p:cNvSpPr txBox="1"/>
            <p:nvPr/>
          </p:nvSpPr>
          <p:spPr>
            <a:xfrm>
              <a:off x="3790529" y="678712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B8C399C5-E575-4D4B-B7E7-A9D636F6FFC7}"/>
                </a:ext>
              </a:extLst>
            </p:cNvPr>
            <p:cNvSpPr txBox="1"/>
            <p:nvPr/>
          </p:nvSpPr>
          <p:spPr>
            <a:xfrm>
              <a:off x="4687835" y="678712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D40EA388-1B66-4E85-B31B-099445B78DD4}"/>
                </a:ext>
              </a:extLst>
            </p:cNvPr>
            <p:cNvSpPr txBox="1"/>
            <p:nvPr/>
          </p:nvSpPr>
          <p:spPr>
            <a:xfrm>
              <a:off x="5585140" y="678712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29F6151B-7340-4231-A55C-15A1BAF5C53B}"/>
                </a:ext>
              </a:extLst>
            </p:cNvPr>
            <p:cNvCxnSpPr/>
            <p:nvPr/>
          </p:nvCxnSpPr>
          <p:spPr>
            <a:xfrm>
              <a:off x="701458" y="557408"/>
              <a:ext cx="0" cy="12903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65">
              <a:extLst>
                <a:ext uri="{FF2B5EF4-FFF2-40B4-BE49-F238E27FC236}">
                  <a16:creationId xmlns:a16="http://schemas.microsoft.com/office/drawing/2014/main" id="{62120E71-EF02-4FB8-880E-80AAF375ED1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350740" y="-87769"/>
              <a:ext cx="0" cy="12903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754259C5-892D-4ADA-80B7-D6EA40BD9CF0}"/>
                </a:ext>
              </a:extLst>
            </p:cNvPr>
            <p:cNvSpPr txBox="1"/>
            <p:nvPr/>
          </p:nvSpPr>
          <p:spPr>
            <a:xfrm>
              <a:off x="397014" y="1611708"/>
              <a:ext cx="285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x</a:t>
              </a:r>
              <a:endParaRPr lang="zh-CN" altLang="en-US" dirty="0"/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96698C2C-48C0-4B06-9A05-E88F819CD6C4}"/>
                </a:ext>
              </a:extLst>
            </p:cNvPr>
            <p:cNvSpPr txBox="1"/>
            <p:nvPr/>
          </p:nvSpPr>
          <p:spPr>
            <a:xfrm>
              <a:off x="1905193" y="185439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y</a:t>
              </a:r>
              <a:endParaRPr lang="zh-CN" altLang="en-US" dirty="0"/>
            </a:p>
          </p:txBody>
        </p: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08612CF3-0D8B-449B-B285-3DC5B408FF70}"/>
                </a:ext>
              </a:extLst>
            </p:cNvPr>
            <p:cNvSpPr txBox="1"/>
            <p:nvPr/>
          </p:nvSpPr>
          <p:spPr>
            <a:xfrm>
              <a:off x="1609161" y="1174623"/>
              <a:ext cx="6097044" cy="401648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1500" kern="0" dirty="0">
                  <a:solidFill>
                    <a:schemeClr val="bg1">
                      <a:lumMod val="65000"/>
                    </a:schemeClr>
                  </a:solidFill>
                  <a:latin typeface="+mn-ea"/>
                  <a:cs typeface="宋体" panose="02010600030101010101" pitchFamily="2" charset="-122"/>
                </a:rPr>
                <a:t>20	</a:t>
              </a:r>
              <a:r>
                <a:rPr lang="en-US" altLang="zh-CN" sz="1500" kern="0" dirty="0">
                  <a:solidFill>
                    <a:schemeClr val="bg1">
                      <a:lumMod val="65000"/>
                    </a:schemeClr>
                  </a:solidFill>
                  <a:effectLst/>
                  <a:latin typeface="+mn-ea"/>
                  <a:cs typeface="宋体" panose="02010600030101010101" pitchFamily="2" charset="-122"/>
                </a:rPr>
                <a:t>15	10	10	10</a:t>
              </a:r>
            </a:p>
            <a:p>
              <a:pPr marL="342900" indent="-342900" algn="l">
                <a:buAutoNum type="arabicPlain" startAt="20"/>
              </a:pPr>
              <a:endParaRPr lang="en-US" altLang="zh-CN" sz="1500" kern="0" dirty="0">
                <a:solidFill>
                  <a:schemeClr val="bg1">
                    <a:lumMod val="65000"/>
                  </a:schemeClr>
                </a:solidFill>
                <a:latin typeface="+mn-ea"/>
                <a:cs typeface="Times New Roman" panose="02020603050405020304" pitchFamily="18" charset="0"/>
              </a:endParaRPr>
            </a:p>
            <a:p>
              <a:pPr marL="342900" indent="-342900" algn="l">
                <a:buAutoNum type="arabicPlain" startAt="20"/>
              </a:pPr>
              <a:endParaRPr lang="en-US" altLang="zh-CN" sz="1500" kern="1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  <a:p>
              <a:pPr marL="342900" indent="-342900" algn="l">
                <a:buAutoNum type="arabicPlain" startAt="20"/>
              </a:pPr>
              <a:endParaRPr lang="zh-CN" altLang="zh-CN" sz="1500" kern="1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sz="1500" kern="0" dirty="0">
                  <a:solidFill>
                    <a:schemeClr val="bg1">
                      <a:lumMod val="65000"/>
                    </a:schemeClr>
                  </a:solidFill>
                  <a:effectLst/>
                  <a:latin typeface="+mn-ea"/>
                  <a:cs typeface="宋体" panose="02010600030101010101" pitchFamily="2" charset="-122"/>
                </a:rPr>
                <a:t>10	10	10	20	10</a:t>
              </a:r>
            </a:p>
            <a:p>
              <a:pPr marL="342900" indent="-342900" algn="l">
                <a:buAutoNum type="arabicPlain" startAt="10"/>
              </a:pPr>
              <a:endParaRPr lang="en-US" altLang="zh-CN" sz="1500" kern="1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  <a:p>
              <a:pPr marL="342900" indent="-342900" algn="l">
                <a:buAutoNum type="arabicPlain" startAt="10"/>
              </a:pPr>
              <a:endParaRPr lang="en-US" altLang="zh-CN" sz="1500" kern="1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  <a:p>
              <a:pPr marL="342900" indent="-342900" algn="l">
                <a:buAutoNum type="arabicPlain" startAt="10"/>
              </a:pPr>
              <a:endParaRPr lang="zh-CN" altLang="zh-CN" sz="1500" kern="1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sz="1500" kern="0" dirty="0">
                  <a:solidFill>
                    <a:schemeClr val="bg1">
                      <a:lumMod val="65000"/>
                    </a:schemeClr>
                  </a:solidFill>
                  <a:effectLst/>
                  <a:latin typeface="+mn-ea"/>
                  <a:cs typeface="宋体" panose="02010600030101010101" pitchFamily="2" charset="-122"/>
                </a:rPr>
                <a:t>10	15	10	90	10</a:t>
              </a:r>
            </a:p>
            <a:p>
              <a:pPr marL="342900" indent="-342900" algn="l">
                <a:buAutoNum type="arabicPlain" startAt="10"/>
              </a:pPr>
              <a:endParaRPr lang="en-US" altLang="zh-CN" sz="1500" kern="1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  <a:p>
              <a:pPr marL="342900" indent="-342900" algn="l">
                <a:buAutoNum type="arabicPlain" startAt="10"/>
              </a:pPr>
              <a:endParaRPr lang="en-US" altLang="zh-CN" sz="1500" kern="100" dirty="0">
                <a:solidFill>
                  <a:schemeClr val="bg1">
                    <a:lumMod val="65000"/>
                  </a:schemeClr>
                </a:solidFill>
                <a:latin typeface="+mn-ea"/>
                <a:cs typeface="Times New Roman" panose="02020603050405020304" pitchFamily="18" charset="0"/>
              </a:endParaRPr>
            </a:p>
            <a:p>
              <a:pPr marL="342900" indent="-342900" algn="l">
                <a:buAutoNum type="arabicPlain" startAt="10"/>
              </a:pPr>
              <a:endParaRPr lang="zh-CN" altLang="zh-CN" sz="1500" kern="1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sz="1500" kern="0" dirty="0">
                  <a:solidFill>
                    <a:schemeClr val="bg1">
                      <a:lumMod val="65000"/>
                    </a:schemeClr>
                  </a:solidFill>
                  <a:latin typeface="+mn-ea"/>
                  <a:cs typeface="宋体" panose="02010600030101010101" pitchFamily="2" charset="-122"/>
                </a:rPr>
                <a:t>10	</a:t>
              </a:r>
              <a:r>
                <a:rPr lang="en-US" altLang="zh-CN" sz="1500" kern="0" dirty="0">
                  <a:solidFill>
                    <a:schemeClr val="bg1">
                      <a:lumMod val="65000"/>
                    </a:schemeClr>
                  </a:solidFill>
                  <a:effectLst/>
                  <a:latin typeface="+mn-ea"/>
                  <a:cs typeface="宋体" panose="02010600030101010101" pitchFamily="2" charset="-122"/>
                </a:rPr>
                <a:t>20	10	10	10</a:t>
              </a:r>
            </a:p>
            <a:p>
              <a:pPr marL="342900" indent="-342900" algn="l">
                <a:buAutoNum type="arabicPlain" startAt="10"/>
              </a:pPr>
              <a:endParaRPr lang="en-US" altLang="zh-CN" sz="1500" kern="1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  <a:p>
              <a:pPr marL="342900" indent="-342900" algn="l">
                <a:buAutoNum type="arabicPlain" startAt="10"/>
              </a:pPr>
              <a:endParaRPr lang="en-US" altLang="zh-CN" sz="1500" kern="100" dirty="0">
                <a:solidFill>
                  <a:schemeClr val="bg1">
                    <a:lumMod val="65000"/>
                  </a:schemeClr>
                </a:solidFill>
                <a:latin typeface="+mn-ea"/>
                <a:cs typeface="Times New Roman" panose="02020603050405020304" pitchFamily="18" charset="0"/>
              </a:endParaRPr>
            </a:p>
            <a:p>
              <a:pPr marL="342900" indent="-342900" algn="l">
                <a:buAutoNum type="arabicPlain" startAt="10"/>
              </a:pPr>
              <a:endParaRPr lang="zh-CN" altLang="zh-CN" sz="1500" kern="1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sz="1500" kern="0" dirty="0">
                  <a:solidFill>
                    <a:schemeClr val="bg1">
                      <a:lumMod val="65000"/>
                    </a:schemeClr>
                  </a:solidFill>
                  <a:effectLst/>
                  <a:latin typeface="+mn-ea"/>
                  <a:cs typeface="宋体" panose="02010600030101010101" pitchFamily="2" charset="-122"/>
                </a:rPr>
                <a:t>10	10	10	10	10</a:t>
              </a:r>
              <a:endParaRPr lang="zh-CN" altLang="zh-CN" sz="1500" kern="1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</p:grpSp>
      <p:pic>
        <p:nvPicPr>
          <p:cNvPr id="71" name="图片 70">
            <a:extLst>
              <a:ext uri="{FF2B5EF4-FFF2-40B4-BE49-F238E27FC236}">
                <a16:creationId xmlns:a16="http://schemas.microsoft.com/office/drawing/2014/main" id="{44DF982A-D1C3-461F-91EC-12CF3A40F856}"/>
              </a:ext>
            </a:extLst>
          </p:cNvPr>
          <p:cNvPicPr/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0668" y="1796374"/>
            <a:ext cx="2859159" cy="1352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初步设想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先通过示例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先通过示例：最优化问题，输出可行解即可！</a:t>
            </a: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0" y="4169410"/>
            <a:ext cx="1301750" cy="901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思路</a:t>
            </a:r>
          </a:p>
        </p:txBody>
      </p:sp>
      <p:sp>
        <p:nvSpPr>
          <p:cNvPr id="7" name="矩形 6"/>
          <p:cNvSpPr/>
          <p:nvPr/>
        </p:nvSpPr>
        <p:spPr>
          <a:xfrm>
            <a:off x="5213350" y="2646045"/>
            <a:ext cx="1301750" cy="901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方案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endParaRPr lang="en-US" altLang="zh-CN" dirty="0"/>
          </a:p>
          <a:p>
            <a:pPr algn="ctr"/>
            <a:r>
              <a:rPr lang="zh-CN" altLang="en-US" dirty="0"/>
              <a:t>距离尽可能短</a:t>
            </a:r>
          </a:p>
        </p:txBody>
      </p:sp>
      <p:sp>
        <p:nvSpPr>
          <p:cNvPr id="8" name="矩形 7"/>
          <p:cNvSpPr/>
          <p:nvPr/>
        </p:nvSpPr>
        <p:spPr>
          <a:xfrm>
            <a:off x="5226050" y="3985895"/>
            <a:ext cx="1301750" cy="901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方案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endParaRPr lang="en-US" altLang="zh-CN" dirty="0"/>
          </a:p>
          <a:p>
            <a:pPr algn="ctr"/>
            <a:r>
              <a:rPr lang="zh-CN" altLang="en-US" dirty="0"/>
              <a:t>中继尽可能少</a:t>
            </a:r>
          </a:p>
        </p:txBody>
      </p:sp>
      <p:cxnSp>
        <p:nvCxnSpPr>
          <p:cNvPr id="12" name="连接符: 肘形 11"/>
          <p:cNvCxnSpPr>
            <a:stCxn id="11" idx="2"/>
            <a:endCxn id="13" idx="1"/>
          </p:cNvCxnSpPr>
          <p:nvPr/>
        </p:nvCxnSpPr>
        <p:spPr>
          <a:xfrm rot="5400000" flipV="1">
            <a:off x="3926840" y="4476750"/>
            <a:ext cx="705485" cy="18935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肘形 13"/>
          <p:cNvCxnSpPr>
            <a:stCxn id="11" idx="0"/>
            <a:endCxn id="7" idx="1"/>
          </p:cNvCxnSpPr>
          <p:nvPr/>
        </p:nvCxnSpPr>
        <p:spPr>
          <a:xfrm rot="16200000">
            <a:off x="3742690" y="2686050"/>
            <a:ext cx="1059815" cy="18808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肘形 15"/>
          <p:cNvCxnSpPr>
            <a:stCxn id="11" idx="0"/>
            <a:endCxn id="8" idx="1"/>
          </p:cNvCxnSpPr>
          <p:nvPr/>
        </p:nvCxnSpPr>
        <p:spPr>
          <a:xfrm rot="16200000" flipH="1">
            <a:off x="4138930" y="3349625"/>
            <a:ext cx="280035" cy="1893570"/>
          </a:xfrm>
          <a:prstGeom prst="bentConnector4">
            <a:avLst>
              <a:gd name="adj1" fmla="val -232993"/>
              <a:gd name="adj2" fmla="val 878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5073015" y="2566670"/>
            <a:ext cx="1758950" cy="11588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连接符: 肘形 18"/>
          <p:cNvCxnSpPr>
            <a:stCxn id="7" idx="3"/>
            <a:endCxn id="22" idx="1"/>
          </p:cNvCxnSpPr>
          <p:nvPr/>
        </p:nvCxnSpPr>
        <p:spPr>
          <a:xfrm>
            <a:off x="6515100" y="3096895"/>
            <a:ext cx="1314450" cy="7245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7829550" y="3371215"/>
            <a:ext cx="1301750" cy="901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合并</a:t>
            </a:r>
          </a:p>
        </p:txBody>
      </p:sp>
      <p:cxnSp>
        <p:nvCxnSpPr>
          <p:cNvPr id="25" name="连接符: 肘形 24"/>
          <p:cNvCxnSpPr>
            <a:stCxn id="8" idx="3"/>
            <a:endCxn id="22" idx="1"/>
          </p:cNvCxnSpPr>
          <p:nvPr/>
        </p:nvCxnSpPr>
        <p:spPr>
          <a:xfrm flipV="1">
            <a:off x="6527800" y="3822065"/>
            <a:ext cx="1301750" cy="6153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9201428" y="3245494"/>
            <a:ext cx="3314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网格上计算到达所有</a:t>
            </a:r>
            <a:r>
              <a:rPr lang="en-US" altLang="zh-CN" dirty="0"/>
              <a:t>Consumer</a:t>
            </a:r>
            <a:r>
              <a:rPr lang="zh-CN" altLang="en-US" dirty="0"/>
              <a:t>的最短路径，</a:t>
            </a:r>
            <a:r>
              <a:rPr lang="en-US" altLang="zh-CN" dirty="0"/>
              <a:t>Dijkstra</a:t>
            </a:r>
          </a:p>
          <a:p>
            <a:pPr marL="342900" indent="-342900">
              <a:buAutoNum type="arabicPeriod"/>
            </a:pPr>
            <a:r>
              <a:rPr lang="zh-CN" altLang="en-US" dirty="0"/>
              <a:t>最短路径求解交叉点</a:t>
            </a:r>
          </a:p>
        </p:txBody>
      </p:sp>
      <p:sp>
        <p:nvSpPr>
          <p:cNvPr id="11" name="菱形 10"/>
          <p:cNvSpPr/>
          <p:nvPr/>
        </p:nvSpPr>
        <p:spPr>
          <a:xfrm>
            <a:off x="1899920" y="4156710"/>
            <a:ext cx="2864485" cy="914400"/>
          </a:xfrm>
          <a:prstGeom prst="diamond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ym typeface="+mn-ea"/>
              </a:rPr>
              <a:t>满足所有</a:t>
            </a:r>
            <a:r>
              <a:rPr lang="en-US" altLang="zh-CN" dirty="0">
                <a:sym typeface="+mn-ea"/>
              </a:rPr>
              <a:t>Consumer</a:t>
            </a:r>
            <a:r>
              <a:rPr lang="zh-CN" altLang="en-US" dirty="0">
                <a:sym typeface="+mn-ea"/>
              </a:rPr>
              <a:t>需求</a:t>
            </a:r>
            <a:endParaRPr lang="zh-CN" altLang="en-US"/>
          </a:p>
        </p:txBody>
      </p:sp>
      <p:sp>
        <p:nvSpPr>
          <p:cNvPr id="13" name="矩形 12"/>
          <p:cNvSpPr/>
          <p:nvPr>
            <p:custDataLst>
              <p:tags r:id="rId1"/>
            </p:custDataLst>
          </p:nvPr>
        </p:nvSpPr>
        <p:spPr>
          <a:xfrm>
            <a:off x="5226050" y="5325745"/>
            <a:ext cx="1301750" cy="901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合并</a:t>
            </a:r>
          </a:p>
        </p:txBody>
      </p:sp>
      <p:cxnSp>
        <p:nvCxnSpPr>
          <p:cNvPr id="15" name="直接箭头连接符 14"/>
          <p:cNvCxnSpPr>
            <a:stCxn id="4" idx="3"/>
            <a:endCxn id="11" idx="1"/>
          </p:cNvCxnSpPr>
          <p:nvPr/>
        </p:nvCxnSpPr>
        <p:spPr>
          <a:xfrm flipV="1">
            <a:off x="1301750" y="4613910"/>
            <a:ext cx="598170" cy="63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3332480" y="3801110"/>
            <a:ext cx="400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是</a:t>
            </a:r>
          </a:p>
        </p:txBody>
      </p:sp>
      <p:sp>
        <p:nvSpPr>
          <p:cNvPr id="23" name="文本框 22"/>
          <p:cNvSpPr txBox="1"/>
          <p:nvPr>
            <p:custDataLst>
              <p:tags r:id="rId2"/>
            </p:custDataLst>
          </p:nvPr>
        </p:nvSpPr>
        <p:spPr>
          <a:xfrm>
            <a:off x="3434080" y="5174615"/>
            <a:ext cx="400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否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 40"/>
          <p:cNvSpPr txBox="1"/>
          <p:nvPr>
            <p:custDataLst>
              <p:tags r:id="rId1"/>
            </p:custDataLst>
          </p:nvPr>
        </p:nvSpPr>
        <p:spPr>
          <a:xfrm>
            <a:off x="1609090" y="1988820"/>
            <a:ext cx="6097270" cy="4016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500" kern="0" dirty="0">
                <a:solidFill>
                  <a:schemeClr val="bg1">
                    <a:lumMod val="65000"/>
                  </a:schemeClr>
                </a:solidFill>
                <a:latin typeface="+mn-ea"/>
                <a:cs typeface="宋体" panose="02010600030101010101" pitchFamily="2" charset="-122"/>
              </a:rPr>
              <a:t>20	</a:t>
            </a:r>
            <a:r>
              <a:rPr lang="en-US" altLang="zh-CN" sz="1500" kern="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宋体" panose="02010600030101010101" pitchFamily="2" charset="-122"/>
              </a:rPr>
              <a:t>15	10	10	10</a:t>
            </a:r>
          </a:p>
          <a:p>
            <a:pPr marL="342900" indent="-342900" algn="l">
              <a:buAutoNum type="arabicPlain" startAt="20"/>
            </a:pPr>
            <a:endParaRPr lang="en-US" altLang="zh-CN" sz="1500" kern="0" dirty="0">
              <a:solidFill>
                <a:schemeClr val="bg1">
                  <a:lumMod val="65000"/>
                </a:schemeClr>
              </a:solidFill>
              <a:latin typeface="+mn-ea"/>
              <a:cs typeface="Times New Roman" panose="02020603050405020304" pitchFamily="18" charset="0"/>
            </a:endParaRPr>
          </a:p>
          <a:p>
            <a:pPr marL="342900" indent="-342900" algn="l">
              <a:buAutoNum type="arabicPlain" startAt="20"/>
            </a:pPr>
            <a:endParaRPr lang="en-US" altLang="zh-CN" sz="1500" kern="100" dirty="0">
              <a:solidFill>
                <a:schemeClr val="bg1">
                  <a:lumMod val="65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marL="342900" indent="-342900" algn="l">
              <a:buAutoNum type="arabicPlain" startAt="20"/>
            </a:pPr>
            <a:endParaRPr lang="zh-CN" altLang="zh-CN" sz="1500" kern="100" dirty="0">
              <a:solidFill>
                <a:schemeClr val="bg1">
                  <a:lumMod val="65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algn="l"/>
            <a:r>
              <a:rPr lang="en-US" altLang="zh-CN" sz="1500" kern="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宋体" panose="02010600030101010101" pitchFamily="2" charset="-122"/>
              </a:rPr>
              <a:t>10	10	10	20	10</a:t>
            </a:r>
          </a:p>
          <a:p>
            <a:pPr marL="342900" indent="-342900" algn="l">
              <a:buAutoNum type="arabicPlain" startAt="10"/>
            </a:pPr>
            <a:endParaRPr lang="en-US" altLang="zh-CN" sz="1500" kern="100" dirty="0">
              <a:solidFill>
                <a:schemeClr val="bg1">
                  <a:lumMod val="65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marL="342900" indent="-342900" algn="l">
              <a:buAutoNum type="arabicPlain" startAt="10"/>
            </a:pPr>
            <a:endParaRPr lang="en-US" altLang="zh-CN" sz="1500" kern="100" dirty="0">
              <a:solidFill>
                <a:schemeClr val="bg1">
                  <a:lumMod val="65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marL="342900" indent="-342900" algn="l">
              <a:buAutoNum type="arabicPlain" startAt="10"/>
            </a:pPr>
            <a:endParaRPr lang="zh-CN" altLang="zh-CN" sz="1500" kern="100" dirty="0">
              <a:solidFill>
                <a:schemeClr val="bg1">
                  <a:lumMod val="65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algn="l"/>
            <a:r>
              <a:rPr lang="en-US" altLang="zh-CN" sz="1500" kern="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宋体" panose="02010600030101010101" pitchFamily="2" charset="-122"/>
              </a:rPr>
              <a:t>10	15	10	90	10</a:t>
            </a:r>
          </a:p>
          <a:p>
            <a:pPr marL="342900" indent="-342900" algn="l">
              <a:buAutoNum type="arabicPlain" startAt="10"/>
            </a:pPr>
            <a:endParaRPr lang="en-US" altLang="zh-CN" sz="1500" kern="100" dirty="0">
              <a:solidFill>
                <a:schemeClr val="bg1">
                  <a:lumMod val="65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marL="342900" indent="-342900" algn="l">
              <a:buAutoNum type="arabicPlain" startAt="10"/>
            </a:pPr>
            <a:endParaRPr lang="en-US" altLang="zh-CN" sz="1500" kern="100" dirty="0">
              <a:solidFill>
                <a:schemeClr val="bg1">
                  <a:lumMod val="65000"/>
                </a:schemeClr>
              </a:solidFill>
              <a:latin typeface="+mn-ea"/>
              <a:cs typeface="Times New Roman" panose="02020603050405020304" pitchFamily="18" charset="0"/>
            </a:endParaRPr>
          </a:p>
          <a:p>
            <a:pPr marL="342900" indent="-342900" algn="l">
              <a:buAutoNum type="arabicPlain" startAt="10"/>
            </a:pPr>
            <a:endParaRPr lang="zh-CN" altLang="zh-CN" sz="1500" kern="100" dirty="0">
              <a:solidFill>
                <a:schemeClr val="bg1">
                  <a:lumMod val="65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algn="l"/>
            <a:r>
              <a:rPr lang="en-US" altLang="zh-CN" sz="1500" kern="0" dirty="0">
                <a:solidFill>
                  <a:schemeClr val="bg1">
                    <a:lumMod val="65000"/>
                  </a:schemeClr>
                </a:solidFill>
                <a:latin typeface="+mn-ea"/>
                <a:cs typeface="宋体" panose="02010600030101010101" pitchFamily="2" charset="-122"/>
              </a:rPr>
              <a:t>10	</a:t>
            </a:r>
            <a:r>
              <a:rPr lang="en-US" altLang="zh-CN" sz="1500" kern="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宋体" panose="02010600030101010101" pitchFamily="2" charset="-122"/>
              </a:rPr>
              <a:t>20	10	10	10</a:t>
            </a:r>
          </a:p>
          <a:p>
            <a:pPr marL="342900" indent="-342900" algn="l">
              <a:buAutoNum type="arabicPlain" startAt="10"/>
            </a:pPr>
            <a:endParaRPr lang="en-US" altLang="zh-CN" sz="1500" kern="100" dirty="0">
              <a:solidFill>
                <a:schemeClr val="bg1">
                  <a:lumMod val="65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marL="342900" indent="-342900" algn="l">
              <a:buAutoNum type="arabicPlain" startAt="10"/>
            </a:pPr>
            <a:endParaRPr lang="en-US" altLang="zh-CN" sz="1500" kern="100" dirty="0">
              <a:solidFill>
                <a:schemeClr val="bg1">
                  <a:lumMod val="65000"/>
                </a:schemeClr>
              </a:solidFill>
              <a:latin typeface="+mn-ea"/>
              <a:cs typeface="Times New Roman" panose="02020603050405020304" pitchFamily="18" charset="0"/>
            </a:endParaRPr>
          </a:p>
          <a:p>
            <a:pPr marL="342900" indent="-342900" algn="l">
              <a:buAutoNum type="arabicPlain" startAt="10"/>
            </a:pPr>
            <a:endParaRPr lang="zh-CN" altLang="zh-CN" sz="1500" kern="100" dirty="0">
              <a:solidFill>
                <a:schemeClr val="bg1">
                  <a:lumMod val="65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algn="l"/>
            <a:r>
              <a:rPr lang="en-US" altLang="zh-CN" sz="1500" kern="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宋体" panose="02010600030101010101" pitchFamily="2" charset="-122"/>
              </a:rPr>
              <a:t>10	10	10	10	10</a:t>
            </a:r>
            <a:endParaRPr lang="zh-CN" altLang="zh-CN" sz="1500" kern="100" dirty="0">
              <a:solidFill>
                <a:schemeClr val="bg1">
                  <a:lumMod val="65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方案</a:t>
            </a:r>
            <a:r>
              <a:rPr lang="en-US" altLang="zh-CN"/>
              <a:t>1</a:t>
            </a:r>
            <a:r>
              <a:rPr lang="zh-CN" altLang="en-US"/>
              <a:t>：距离尽可能地短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63625" y="1620520"/>
            <a:ext cx="890841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>
                <a:sym typeface="+mn-ea"/>
              </a:rPr>
              <a:t>网格上计算到达所有</a:t>
            </a:r>
            <a:r>
              <a:rPr lang="en-US" altLang="zh-CN" dirty="0">
                <a:sym typeface="+mn-ea"/>
              </a:rPr>
              <a:t>Consumer</a:t>
            </a:r>
            <a:r>
              <a:rPr lang="zh-CN" altLang="en-US" dirty="0">
                <a:sym typeface="+mn-ea"/>
              </a:rPr>
              <a:t>的最短路径，</a:t>
            </a:r>
            <a:r>
              <a:rPr lang="en-US" altLang="zh-CN" dirty="0">
                <a:sym typeface="+mn-ea"/>
              </a:rPr>
              <a:t>Dijkstra</a:t>
            </a:r>
            <a:r>
              <a:rPr lang="zh-CN" altLang="en-US" dirty="0">
                <a:sym typeface="+mn-ea"/>
              </a:rPr>
              <a:t>单源点最短路径</a:t>
            </a:r>
          </a:p>
        </p:txBody>
      </p:sp>
      <p:grpSp>
        <p:nvGrpSpPr>
          <p:cNvPr id="51" name="组合 50"/>
          <p:cNvGrpSpPr/>
          <p:nvPr/>
        </p:nvGrpSpPr>
        <p:grpSpPr>
          <a:xfrm>
            <a:off x="1678940" y="2036445"/>
            <a:ext cx="4572000" cy="4572000"/>
            <a:chOff x="2383200" y="1296000"/>
            <a:chExt cx="4572000" cy="4572000"/>
          </a:xfrm>
        </p:grpSpPr>
        <p:sp>
          <p:nvSpPr>
            <p:cNvPr id="6" name="矩形 5"/>
            <p:cNvSpPr/>
            <p:nvPr>
              <p:custDataLst>
                <p:tags r:id="rId7"/>
              </p:custDataLst>
            </p:nvPr>
          </p:nvSpPr>
          <p:spPr>
            <a:xfrm>
              <a:off x="2383200" y="12960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>
              <p:custDataLst>
                <p:tags r:id="rId8"/>
              </p:custDataLst>
            </p:nvPr>
          </p:nvSpPr>
          <p:spPr>
            <a:xfrm>
              <a:off x="3297600" y="12960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T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>
              <p:custDataLst>
                <p:tags r:id="rId9"/>
              </p:custDataLst>
            </p:nvPr>
          </p:nvSpPr>
          <p:spPr>
            <a:xfrm>
              <a:off x="5126400" y="12960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>
              <p:custDataLst>
                <p:tags r:id="rId10"/>
              </p:custDataLst>
            </p:nvPr>
          </p:nvSpPr>
          <p:spPr>
            <a:xfrm>
              <a:off x="4212000" y="12960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>
              <p:custDataLst>
                <p:tags r:id="rId11"/>
              </p:custDataLst>
            </p:nvPr>
          </p:nvSpPr>
          <p:spPr>
            <a:xfrm>
              <a:off x="6040800" y="12960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>
              <p:custDataLst>
                <p:tags r:id="rId12"/>
              </p:custDataLst>
            </p:nvPr>
          </p:nvSpPr>
          <p:spPr>
            <a:xfrm>
              <a:off x="2383200" y="22104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11"/>
            <p:cNvSpPr/>
            <p:nvPr>
              <p:custDataLst>
                <p:tags r:id="rId13"/>
              </p:custDataLst>
            </p:nvPr>
          </p:nvSpPr>
          <p:spPr>
            <a:xfrm>
              <a:off x="3297600" y="22104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 12"/>
            <p:cNvSpPr/>
            <p:nvPr>
              <p:custDataLst>
                <p:tags r:id="rId14"/>
              </p:custDataLst>
            </p:nvPr>
          </p:nvSpPr>
          <p:spPr>
            <a:xfrm>
              <a:off x="5126400" y="22104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>
              <p:custDataLst>
                <p:tags r:id="rId15"/>
              </p:custDataLst>
            </p:nvPr>
          </p:nvSpPr>
          <p:spPr>
            <a:xfrm>
              <a:off x="4212000" y="22104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矩形 14"/>
            <p:cNvSpPr/>
            <p:nvPr>
              <p:custDataLst>
                <p:tags r:id="rId16"/>
              </p:custDataLst>
            </p:nvPr>
          </p:nvSpPr>
          <p:spPr>
            <a:xfrm>
              <a:off x="6040800" y="22104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15"/>
            <p:cNvSpPr/>
            <p:nvPr>
              <p:custDataLst>
                <p:tags r:id="rId17"/>
              </p:custDataLst>
            </p:nvPr>
          </p:nvSpPr>
          <p:spPr>
            <a:xfrm>
              <a:off x="2383200" y="31248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/>
            <p:cNvSpPr/>
            <p:nvPr>
              <p:custDataLst>
                <p:tags r:id="rId18"/>
              </p:custDataLst>
            </p:nvPr>
          </p:nvSpPr>
          <p:spPr>
            <a:xfrm>
              <a:off x="3297600" y="31248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T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>
              <p:custDataLst>
                <p:tags r:id="rId19"/>
              </p:custDataLst>
            </p:nvPr>
          </p:nvSpPr>
          <p:spPr>
            <a:xfrm>
              <a:off x="5126400" y="31248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P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矩形 18"/>
            <p:cNvSpPr/>
            <p:nvPr>
              <p:custDataLst>
                <p:tags r:id="rId20"/>
              </p:custDataLst>
            </p:nvPr>
          </p:nvSpPr>
          <p:spPr>
            <a:xfrm>
              <a:off x="4212000" y="31248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矩形 19"/>
            <p:cNvSpPr/>
            <p:nvPr>
              <p:custDataLst>
                <p:tags r:id="rId21"/>
              </p:custDataLst>
            </p:nvPr>
          </p:nvSpPr>
          <p:spPr>
            <a:xfrm>
              <a:off x="6040800" y="31248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矩形 20"/>
            <p:cNvSpPr/>
            <p:nvPr>
              <p:custDataLst>
                <p:tags r:id="rId22"/>
              </p:custDataLst>
            </p:nvPr>
          </p:nvSpPr>
          <p:spPr>
            <a:xfrm>
              <a:off x="2383200" y="40392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 21"/>
            <p:cNvSpPr/>
            <p:nvPr>
              <p:custDataLst>
                <p:tags r:id="rId23"/>
              </p:custDataLst>
            </p:nvPr>
          </p:nvSpPr>
          <p:spPr>
            <a:xfrm>
              <a:off x="3297600" y="40392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>
              <p:custDataLst>
                <p:tags r:id="rId24"/>
              </p:custDataLst>
            </p:nvPr>
          </p:nvSpPr>
          <p:spPr>
            <a:xfrm>
              <a:off x="5126400" y="40392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>
              <p:custDataLst>
                <p:tags r:id="rId25"/>
              </p:custDataLst>
            </p:nvPr>
          </p:nvSpPr>
          <p:spPr>
            <a:xfrm>
              <a:off x="4212000" y="40392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矩形 24"/>
            <p:cNvSpPr/>
            <p:nvPr>
              <p:custDataLst>
                <p:tags r:id="rId26"/>
              </p:custDataLst>
            </p:nvPr>
          </p:nvSpPr>
          <p:spPr>
            <a:xfrm>
              <a:off x="6040800" y="40392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矩形 25"/>
            <p:cNvSpPr/>
            <p:nvPr>
              <p:custDataLst>
                <p:tags r:id="rId27"/>
              </p:custDataLst>
            </p:nvPr>
          </p:nvSpPr>
          <p:spPr>
            <a:xfrm>
              <a:off x="2383200" y="49536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矩形 26"/>
            <p:cNvSpPr/>
            <p:nvPr>
              <p:custDataLst>
                <p:tags r:id="rId28"/>
              </p:custDataLst>
            </p:nvPr>
          </p:nvSpPr>
          <p:spPr>
            <a:xfrm>
              <a:off x="3297600" y="49536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/>
            <p:cNvSpPr/>
            <p:nvPr>
              <p:custDataLst>
                <p:tags r:id="rId29"/>
              </p:custDataLst>
            </p:nvPr>
          </p:nvSpPr>
          <p:spPr>
            <a:xfrm>
              <a:off x="5126400" y="49536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>
              <p:custDataLst>
                <p:tags r:id="rId30"/>
              </p:custDataLst>
            </p:nvPr>
          </p:nvSpPr>
          <p:spPr>
            <a:xfrm>
              <a:off x="4212000" y="49536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矩形 29"/>
            <p:cNvSpPr/>
            <p:nvPr>
              <p:custDataLst>
                <p:tags r:id="rId31"/>
              </p:custDataLst>
            </p:nvPr>
          </p:nvSpPr>
          <p:spPr>
            <a:xfrm>
              <a:off x="6040800" y="49536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4" name="直接箭头连接符 33"/>
            <p:cNvCxnSpPr/>
            <p:nvPr>
              <p:custDataLst>
                <p:tags r:id="rId32"/>
              </p:custDataLst>
            </p:nvPr>
          </p:nvCxnSpPr>
          <p:spPr>
            <a:xfrm flipV="1">
              <a:off x="5583600" y="2851200"/>
              <a:ext cx="0" cy="577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/>
            <p:nvPr>
              <p:custDataLst>
                <p:tags r:id="rId33"/>
              </p:custDataLst>
            </p:nvPr>
          </p:nvCxnSpPr>
          <p:spPr>
            <a:xfrm flipH="1">
              <a:off x="3924000" y="3582000"/>
              <a:ext cx="15336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/>
            <p:nvPr>
              <p:custDataLst>
                <p:tags r:id="rId34"/>
              </p:custDataLst>
            </p:nvPr>
          </p:nvCxnSpPr>
          <p:spPr>
            <a:xfrm flipH="1">
              <a:off x="3006600" y="1753200"/>
              <a:ext cx="582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/>
            <p:nvPr>
              <p:custDataLst>
                <p:tags r:id="rId35"/>
              </p:custDataLst>
            </p:nvPr>
          </p:nvCxnSpPr>
          <p:spPr>
            <a:xfrm flipV="1">
              <a:off x="3754800" y="1921500"/>
              <a:ext cx="0" cy="15075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/>
            <p:nvPr>
              <p:custDataLst>
                <p:tags r:id="rId36"/>
              </p:custDataLst>
            </p:nvPr>
          </p:nvCxnSpPr>
          <p:spPr>
            <a:xfrm>
              <a:off x="3754800" y="3772800"/>
              <a:ext cx="0" cy="540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文本框 51"/>
          <p:cNvSpPr txBox="1"/>
          <p:nvPr>
            <p:custDataLst>
              <p:tags r:id="rId2"/>
            </p:custDataLst>
          </p:nvPr>
        </p:nvSpPr>
        <p:spPr>
          <a:xfrm>
            <a:off x="4841240" y="3695700"/>
            <a:ext cx="30670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3" name="文本框 52"/>
          <p:cNvSpPr txBox="1"/>
          <p:nvPr>
            <p:custDataLst>
              <p:tags r:id="rId3"/>
            </p:custDataLst>
          </p:nvPr>
        </p:nvSpPr>
        <p:spPr>
          <a:xfrm>
            <a:off x="2445385" y="2172335"/>
            <a:ext cx="30670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4" name="文本框 53"/>
          <p:cNvSpPr txBox="1"/>
          <p:nvPr>
            <p:custDataLst>
              <p:tags r:id="rId4"/>
            </p:custDataLst>
          </p:nvPr>
        </p:nvSpPr>
        <p:spPr>
          <a:xfrm>
            <a:off x="3773805" y="3997325"/>
            <a:ext cx="30670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5" name="文本框 54"/>
          <p:cNvSpPr txBox="1"/>
          <p:nvPr>
            <p:custDataLst>
              <p:tags r:id="rId5"/>
            </p:custDataLst>
          </p:nvPr>
        </p:nvSpPr>
        <p:spPr>
          <a:xfrm>
            <a:off x="2816860" y="4505960"/>
            <a:ext cx="30670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6" name="文本框 55"/>
          <p:cNvSpPr txBox="1"/>
          <p:nvPr>
            <p:custDataLst>
              <p:tags r:id="rId6"/>
            </p:custDataLst>
          </p:nvPr>
        </p:nvSpPr>
        <p:spPr>
          <a:xfrm>
            <a:off x="2724785" y="3206115"/>
            <a:ext cx="30670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先动起来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23_12_17</a:t>
            </a:r>
            <a:r>
              <a:rPr lang="zh-CN" altLang="en-US" dirty="0"/>
              <a:t>输入输出框架，不考虑距离</a:t>
            </a:r>
          </a:p>
        </p:txBody>
      </p:sp>
    </p:spTree>
    <p:extLst>
      <p:ext uri="{BB962C8B-B14F-4D97-AF65-F5344CB8AC3E}">
        <p14:creationId xmlns:p14="http://schemas.microsoft.com/office/powerpoint/2010/main" val="3380656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945722-3070-490F-AAD7-73F3451FC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初始想法，输入输出框架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57BA1ACE-8560-4408-BF1C-EAE8FA86E54F}"/>
              </a:ext>
            </a:extLst>
          </p:cNvPr>
          <p:cNvGrpSpPr/>
          <p:nvPr/>
        </p:nvGrpSpPr>
        <p:grpSpPr>
          <a:xfrm>
            <a:off x="1235062" y="2064729"/>
            <a:ext cx="4572000" cy="4572000"/>
            <a:chOff x="2383200" y="1296000"/>
            <a:chExt cx="4572000" cy="4572000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1C4649FB-CC6F-4313-ACCB-1589BA5FDF8E}"/>
                </a:ext>
              </a:extLst>
            </p:cNvPr>
            <p:cNvSpPr/>
            <p:nvPr/>
          </p:nvSpPr>
          <p:spPr>
            <a:xfrm>
              <a:off x="2383200" y="12960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C(1)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390B0555-C3AE-414B-AE15-BBD3346FBDA8}"/>
                </a:ext>
              </a:extLst>
            </p:cNvPr>
            <p:cNvSpPr/>
            <p:nvPr/>
          </p:nvSpPr>
          <p:spPr>
            <a:xfrm>
              <a:off x="3297600" y="12960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09FF7D52-54D9-4660-A683-B1C2EDC7E9E6}"/>
                </a:ext>
              </a:extLst>
            </p:cNvPr>
            <p:cNvSpPr/>
            <p:nvPr/>
          </p:nvSpPr>
          <p:spPr>
            <a:xfrm>
              <a:off x="5126400" y="12960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T(1)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BF981782-2A3A-4D1C-B6A9-B1E6D4031E2A}"/>
                </a:ext>
              </a:extLst>
            </p:cNvPr>
            <p:cNvSpPr/>
            <p:nvPr/>
          </p:nvSpPr>
          <p:spPr>
            <a:xfrm>
              <a:off x="4212000" y="12960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A2AF47FD-1243-486B-AC1B-928775E0CCB7}"/>
                </a:ext>
              </a:extLst>
            </p:cNvPr>
            <p:cNvSpPr/>
            <p:nvPr/>
          </p:nvSpPr>
          <p:spPr>
            <a:xfrm>
              <a:off x="6040800" y="12960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8BD42FD8-A4C5-414E-BD50-34276783C2EC}"/>
                </a:ext>
              </a:extLst>
            </p:cNvPr>
            <p:cNvSpPr/>
            <p:nvPr/>
          </p:nvSpPr>
          <p:spPr>
            <a:xfrm>
              <a:off x="2383200" y="22104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D00421A3-FBC7-4D8F-949C-D38B0685232D}"/>
                </a:ext>
              </a:extLst>
            </p:cNvPr>
            <p:cNvSpPr/>
            <p:nvPr/>
          </p:nvSpPr>
          <p:spPr>
            <a:xfrm>
              <a:off x="3297600" y="22104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6320A43D-AB50-4109-AA44-3E5FC17B6AE9}"/>
                </a:ext>
              </a:extLst>
            </p:cNvPr>
            <p:cNvSpPr/>
            <p:nvPr/>
          </p:nvSpPr>
          <p:spPr>
            <a:xfrm>
              <a:off x="5126400" y="22104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C(3)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B5FAB2F4-0F5D-4692-BDBE-650ECC2A4E65}"/>
                </a:ext>
              </a:extLst>
            </p:cNvPr>
            <p:cNvSpPr/>
            <p:nvPr/>
          </p:nvSpPr>
          <p:spPr>
            <a:xfrm>
              <a:off x="4212000" y="22104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CBE32C50-0BD6-405A-B8F8-D3220ED820BC}"/>
                </a:ext>
              </a:extLst>
            </p:cNvPr>
            <p:cNvSpPr/>
            <p:nvPr/>
          </p:nvSpPr>
          <p:spPr>
            <a:xfrm>
              <a:off x="6040800" y="22104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38451365-E195-482A-9B46-B5740EC7BAA8}"/>
                </a:ext>
              </a:extLst>
            </p:cNvPr>
            <p:cNvSpPr/>
            <p:nvPr/>
          </p:nvSpPr>
          <p:spPr>
            <a:xfrm>
              <a:off x="2383200" y="31248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A14C1684-3DDC-4CE3-BEA9-2C6560BD12DC}"/>
                </a:ext>
              </a:extLst>
            </p:cNvPr>
            <p:cNvSpPr/>
            <p:nvPr/>
          </p:nvSpPr>
          <p:spPr>
            <a:xfrm>
              <a:off x="3297600" y="31248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F9F62AA9-F047-4881-A778-AC76DC9EC79B}"/>
                </a:ext>
              </a:extLst>
            </p:cNvPr>
            <p:cNvSpPr/>
            <p:nvPr/>
          </p:nvSpPr>
          <p:spPr>
            <a:xfrm>
              <a:off x="5126400" y="31248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P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301C1BF9-66F0-4FFD-90F8-CECBE92CF102}"/>
                </a:ext>
              </a:extLst>
            </p:cNvPr>
            <p:cNvSpPr/>
            <p:nvPr/>
          </p:nvSpPr>
          <p:spPr>
            <a:xfrm>
              <a:off x="4212000" y="31248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0E0325E7-1366-411C-B5BF-4CA23EC8BA80}"/>
                </a:ext>
              </a:extLst>
            </p:cNvPr>
            <p:cNvSpPr/>
            <p:nvPr/>
          </p:nvSpPr>
          <p:spPr>
            <a:xfrm>
              <a:off x="6040800" y="31248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F4C4D57E-3239-48EE-93D5-6043E1940515}"/>
                </a:ext>
              </a:extLst>
            </p:cNvPr>
            <p:cNvSpPr/>
            <p:nvPr/>
          </p:nvSpPr>
          <p:spPr>
            <a:xfrm>
              <a:off x="2383200" y="40392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11976014-844C-4439-81FF-D8F7B594B13E}"/>
                </a:ext>
              </a:extLst>
            </p:cNvPr>
            <p:cNvSpPr/>
            <p:nvPr/>
          </p:nvSpPr>
          <p:spPr>
            <a:xfrm>
              <a:off x="3297600" y="40392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C(2)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66C50E26-92E0-4B49-943B-23574B5392C3}"/>
                </a:ext>
              </a:extLst>
            </p:cNvPr>
            <p:cNvSpPr/>
            <p:nvPr/>
          </p:nvSpPr>
          <p:spPr>
            <a:xfrm>
              <a:off x="5126400" y="40392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T(2)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82FE9A4B-2506-4451-8CEE-8502F9E5D55F}"/>
                </a:ext>
              </a:extLst>
            </p:cNvPr>
            <p:cNvSpPr/>
            <p:nvPr/>
          </p:nvSpPr>
          <p:spPr>
            <a:xfrm>
              <a:off x="4212000" y="40392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4E0AA383-9ADA-4037-B5A2-E01DF296EBA5}"/>
                </a:ext>
              </a:extLst>
            </p:cNvPr>
            <p:cNvSpPr/>
            <p:nvPr/>
          </p:nvSpPr>
          <p:spPr>
            <a:xfrm>
              <a:off x="6040800" y="40392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5A35DFC7-7C4D-4141-BBAE-10DAFAB5D6BA}"/>
                </a:ext>
              </a:extLst>
            </p:cNvPr>
            <p:cNvSpPr/>
            <p:nvPr/>
          </p:nvSpPr>
          <p:spPr>
            <a:xfrm>
              <a:off x="2383200" y="49536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023BDCB3-756E-450B-BC2E-4C247D098FC9}"/>
                </a:ext>
              </a:extLst>
            </p:cNvPr>
            <p:cNvSpPr/>
            <p:nvPr/>
          </p:nvSpPr>
          <p:spPr>
            <a:xfrm>
              <a:off x="3297600" y="49536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F8770F78-7FDC-4D40-AA12-7BBC05B4B371}"/>
                </a:ext>
              </a:extLst>
            </p:cNvPr>
            <p:cNvSpPr/>
            <p:nvPr/>
          </p:nvSpPr>
          <p:spPr>
            <a:xfrm>
              <a:off x="5126400" y="49536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9A239B30-DC23-4929-9738-6A4227D9C8FD}"/>
                </a:ext>
              </a:extLst>
            </p:cNvPr>
            <p:cNvSpPr/>
            <p:nvPr/>
          </p:nvSpPr>
          <p:spPr>
            <a:xfrm>
              <a:off x="4212000" y="49536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146619BF-F7F5-47F3-83FA-7B62CA88D23F}"/>
                </a:ext>
              </a:extLst>
            </p:cNvPr>
            <p:cNvSpPr/>
            <p:nvPr/>
          </p:nvSpPr>
          <p:spPr>
            <a:xfrm>
              <a:off x="6040800" y="49536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32C6E38D-3EA7-4021-A6E9-37C1E3FBEB4A}"/>
                </a:ext>
              </a:extLst>
            </p:cNvPr>
            <p:cNvCxnSpPr/>
            <p:nvPr/>
          </p:nvCxnSpPr>
          <p:spPr>
            <a:xfrm flipV="1">
              <a:off x="5583600" y="2851200"/>
              <a:ext cx="0" cy="577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29ECA905-4B0B-411D-A4AC-4A0C6D5774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94280" y="4492309"/>
              <a:ext cx="14138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箭头连接符 54">
              <a:extLst>
                <a:ext uri="{FF2B5EF4-FFF2-40B4-BE49-F238E27FC236}">
                  <a16:creationId xmlns:a16="http://schemas.microsoft.com/office/drawing/2014/main" id="{F7F9D340-27E4-4ED5-9E17-8CF9F86674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80748" y="1775537"/>
              <a:ext cx="22112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C514BAC4-01F9-4CA6-8310-6D51FE91852D}"/>
                </a:ext>
              </a:extLst>
            </p:cNvPr>
            <p:cNvCxnSpPr/>
            <p:nvPr/>
          </p:nvCxnSpPr>
          <p:spPr>
            <a:xfrm flipV="1">
              <a:off x="5782137" y="1921500"/>
              <a:ext cx="0" cy="15075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42283C59-4A59-4A65-B63C-1622C85F0B02}"/>
                </a:ext>
              </a:extLst>
            </p:cNvPr>
            <p:cNvCxnSpPr>
              <a:cxnSpLocks/>
            </p:cNvCxnSpPr>
            <p:nvPr/>
          </p:nvCxnSpPr>
          <p:spPr>
            <a:xfrm>
              <a:off x="5583600" y="3801000"/>
              <a:ext cx="0" cy="4763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DF13C4DE-0CDD-47A5-8F75-659A744938AF}"/>
              </a:ext>
            </a:extLst>
          </p:cNvPr>
          <p:cNvSpPr txBox="1"/>
          <p:nvPr/>
        </p:nvSpPr>
        <p:spPr>
          <a:xfrm>
            <a:off x="4480752" y="370886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16EACA0-1724-4BF0-81E9-3D966921FC6B}"/>
              </a:ext>
            </a:extLst>
          </p:cNvPr>
          <p:cNvSpPr txBox="1"/>
          <p:nvPr/>
        </p:nvSpPr>
        <p:spPr>
          <a:xfrm>
            <a:off x="4279360" y="37762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6FD0E9F-81D7-4FC0-B24C-495824904C53}"/>
              </a:ext>
            </a:extLst>
          </p:cNvPr>
          <p:cNvSpPr txBox="1"/>
          <p:nvPr/>
        </p:nvSpPr>
        <p:spPr>
          <a:xfrm>
            <a:off x="628224" y="232089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19F76D6-06E3-4589-9C67-B5F3AA955E6A}"/>
              </a:ext>
            </a:extLst>
          </p:cNvPr>
          <p:cNvSpPr txBox="1"/>
          <p:nvPr/>
        </p:nvSpPr>
        <p:spPr>
          <a:xfrm>
            <a:off x="628224" y="323938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DA1A50F-BFBD-44BB-9D1E-D72DC90D9F3A}"/>
              </a:ext>
            </a:extLst>
          </p:cNvPr>
          <p:cNvSpPr txBox="1"/>
          <p:nvPr/>
        </p:nvSpPr>
        <p:spPr>
          <a:xfrm>
            <a:off x="628224" y="41578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BC976E1-2785-48EF-86BE-E33F10DB6DD5}"/>
              </a:ext>
            </a:extLst>
          </p:cNvPr>
          <p:cNvSpPr txBox="1"/>
          <p:nvPr/>
        </p:nvSpPr>
        <p:spPr>
          <a:xfrm>
            <a:off x="628224" y="50763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8C50D43-6839-43E4-A6FB-B5CED72761DD}"/>
              </a:ext>
            </a:extLst>
          </p:cNvPr>
          <p:cNvSpPr txBox="1"/>
          <p:nvPr/>
        </p:nvSpPr>
        <p:spPr>
          <a:xfrm>
            <a:off x="628224" y="599486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BC52330-64A5-4A59-9824-8028387F229E}"/>
              </a:ext>
            </a:extLst>
          </p:cNvPr>
          <p:cNvSpPr txBox="1"/>
          <p:nvPr/>
        </p:nvSpPr>
        <p:spPr>
          <a:xfrm>
            <a:off x="1551968" y="152117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4F518FB-B50C-48AF-BAA5-427E5EAD95CD}"/>
              </a:ext>
            </a:extLst>
          </p:cNvPr>
          <p:cNvSpPr txBox="1"/>
          <p:nvPr/>
        </p:nvSpPr>
        <p:spPr>
          <a:xfrm>
            <a:off x="2449274" y="152117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6B43CB1-570F-4742-94C0-109D8BFEDDD6}"/>
              </a:ext>
            </a:extLst>
          </p:cNvPr>
          <p:cNvSpPr txBox="1"/>
          <p:nvPr/>
        </p:nvSpPr>
        <p:spPr>
          <a:xfrm>
            <a:off x="3346580" y="1521179"/>
            <a:ext cx="30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8677889-F7EF-40C9-A555-1E18196E566B}"/>
              </a:ext>
            </a:extLst>
          </p:cNvPr>
          <p:cNvSpPr txBox="1"/>
          <p:nvPr/>
        </p:nvSpPr>
        <p:spPr>
          <a:xfrm>
            <a:off x="4243886" y="1521179"/>
            <a:ext cx="30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B8665F7-92D0-4E46-9F2D-04BF276E2843}"/>
              </a:ext>
            </a:extLst>
          </p:cNvPr>
          <p:cNvSpPr txBox="1"/>
          <p:nvPr/>
        </p:nvSpPr>
        <p:spPr>
          <a:xfrm>
            <a:off x="5141191" y="1521179"/>
            <a:ext cx="30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FA80AF3A-C1E0-4237-B039-A6FFD92B3067}"/>
              </a:ext>
            </a:extLst>
          </p:cNvPr>
          <p:cNvCxnSpPr/>
          <p:nvPr/>
        </p:nvCxnSpPr>
        <p:spPr>
          <a:xfrm>
            <a:off x="448483" y="1519396"/>
            <a:ext cx="0" cy="1290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F286469E-56B5-4BB4-A56B-62922392BA61}"/>
              </a:ext>
            </a:extLst>
          </p:cNvPr>
          <p:cNvCxnSpPr>
            <a:cxnSpLocks/>
          </p:cNvCxnSpPr>
          <p:nvPr/>
        </p:nvCxnSpPr>
        <p:spPr>
          <a:xfrm rot="16200000">
            <a:off x="1097765" y="874219"/>
            <a:ext cx="0" cy="1290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B397274A-8C01-467A-9FBD-8E83BE77A38E}"/>
              </a:ext>
            </a:extLst>
          </p:cNvPr>
          <p:cNvSpPr txBox="1"/>
          <p:nvPr/>
        </p:nvSpPr>
        <p:spPr>
          <a:xfrm>
            <a:off x="144039" y="2573696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C44C7F6F-81E6-4E8F-8ED4-CE5EE0C26F6D}"/>
              </a:ext>
            </a:extLst>
          </p:cNvPr>
          <p:cNvSpPr txBox="1"/>
          <p:nvPr/>
        </p:nvSpPr>
        <p:spPr>
          <a:xfrm>
            <a:off x="1652218" y="1147427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38A79687-D945-4963-9B12-12E87F1A95E2}"/>
              </a:ext>
            </a:extLst>
          </p:cNvPr>
          <p:cNvSpPr txBox="1"/>
          <p:nvPr/>
        </p:nvSpPr>
        <p:spPr>
          <a:xfrm>
            <a:off x="3846389" y="22679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50E31934-885A-4938-B102-D77AF7CCEB69}"/>
              </a:ext>
            </a:extLst>
          </p:cNvPr>
          <p:cNvSpPr txBox="1"/>
          <p:nvPr/>
        </p:nvSpPr>
        <p:spPr>
          <a:xfrm>
            <a:off x="4284580" y="451761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CBD7B76E-073A-4180-AFFA-B2766A6210E4}"/>
              </a:ext>
            </a:extLst>
          </p:cNvPr>
          <p:cNvSpPr txBox="1"/>
          <p:nvPr/>
        </p:nvSpPr>
        <p:spPr>
          <a:xfrm>
            <a:off x="6065724" y="1976468"/>
            <a:ext cx="67377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轨迹搜索规则，参考：</a:t>
            </a:r>
            <a:r>
              <a:rPr lang="en-US" altLang="zh-CN" dirty="0"/>
              <a:t>.\23_12_17</a:t>
            </a:r>
            <a:r>
              <a:rPr lang="zh-CN" altLang="en-US" dirty="0"/>
              <a:t>初始想法</a:t>
            </a:r>
            <a:r>
              <a:rPr lang="en-US" altLang="zh-CN" dirty="0"/>
              <a:t>\23_12_05_</a:t>
            </a:r>
            <a:r>
              <a:rPr lang="zh-CN" altLang="en-US" dirty="0"/>
              <a:t>初始伪代码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）不考虑距离，直接先</a:t>
            </a:r>
            <a:r>
              <a:rPr lang="en-US" altLang="zh-CN" dirty="0"/>
              <a:t>x</a:t>
            </a:r>
            <a:r>
              <a:rPr lang="zh-CN" altLang="en-US" dirty="0"/>
              <a:t>后</a:t>
            </a:r>
            <a:r>
              <a:rPr lang="en-US" altLang="zh-CN" dirty="0"/>
              <a:t>y</a:t>
            </a:r>
            <a:r>
              <a:rPr lang="zh-CN" altLang="en-US" dirty="0"/>
              <a:t>传输</a:t>
            </a:r>
            <a:endParaRPr lang="en-US" altLang="zh-CN" dirty="0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EF59857C-35E5-4B68-B2F8-EB71552AEE90}"/>
              </a:ext>
            </a:extLst>
          </p:cNvPr>
          <p:cNvSpPr txBox="1"/>
          <p:nvPr/>
        </p:nvSpPr>
        <p:spPr>
          <a:xfrm>
            <a:off x="4015886" y="494823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6A831B3-31EF-46A3-9E13-C18DBAB7D9A0}"/>
              </a:ext>
            </a:extLst>
          </p:cNvPr>
          <p:cNvSpPr txBox="1"/>
          <p:nvPr/>
        </p:nvSpPr>
        <p:spPr>
          <a:xfrm>
            <a:off x="6264261" y="3016366"/>
            <a:ext cx="233429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目标结果</a:t>
            </a:r>
            <a:endParaRPr lang="en-US" altLang="zh-CN" dirty="0"/>
          </a:p>
          <a:p>
            <a:r>
              <a:rPr lang="en-US" altLang="zh-CN" dirty="0"/>
              <a:t>2</a:t>
            </a:r>
          </a:p>
          <a:p>
            <a:r>
              <a:rPr lang="en-US" altLang="zh-CN" dirty="0"/>
              <a:t>2 3 3 0 1 0 0 2 0 1 3 0</a:t>
            </a:r>
          </a:p>
          <a:p>
            <a:r>
              <a:rPr lang="en-US" altLang="zh-CN" dirty="0"/>
              <a:t>0 3 1 1 1 0</a:t>
            </a:r>
          </a:p>
          <a:p>
            <a:r>
              <a:rPr lang="en-US" altLang="zh-CN" dirty="0"/>
              <a:t>3 3 1 1 2 0 </a:t>
            </a:r>
          </a:p>
          <a:p>
            <a:endParaRPr lang="zh-CN" altLang="en-US" dirty="0"/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793B8C9C-9D38-4DCC-9604-45305A15D84B}"/>
              </a:ext>
            </a:extLst>
          </p:cNvPr>
          <p:cNvSpPr txBox="1"/>
          <p:nvPr/>
        </p:nvSpPr>
        <p:spPr>
          <a:xfrm>
            <a:off x="6108650" y="4707040"/>
            <a:ext cx="60833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）上传后结果：</a:t>
            </a:r>
            <a:r>
              <a:rPr lang="en-US" altLang="zh-CN" dirty="0"/>
              <a:t>191050</a:t>
            </a:r>
            <a:r>
              <a:rPr lang="zh-CN" altLang="en-US" dirty="0"/>
              <a:t>：实际都没有完全为两个</a:t>
            </a:r>
            <a:r>
              <a:rPr lang="en-US" altLang="zh-CN" dirty="0"/>
              <a:t>Consumer</a:t>
            </a:r>
            <a:r>
              <a:rPr lang="zh-CN" altLang="en-US" dirty="0"/>
              <a:t>提供数据，肯定输出有错。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81D7A61E-A24D-4625-B4A0-2D442C3632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4261" y="5261039"/>
            <a:ext cx="5737239" cy="648040"/>
          </a:xfrm>
          <a:prstGeom prst="rect">
            <a:avLst/>
          </a:prstGeom>
        </p:spPr>
      </p:pic>
      <p:sp>
        <p:nvSpPr>
          <p:cNvPr id="96" name="文本框 95">
            <a:extLst>
              <a:ext uri="{FF2B5EF4-FFF2-40B4-BE49-F238E27FC236}">
                <a16:creationId xmlns:a16="http://schemas.microsoft.com/office/drawing/2014/main" id="{27E8DDCF-ED99-4BF1-8614-790BAFE768C1}"/>
              </a:ext>
            </a:extLst>
          </p:cNvPr>
          <p:cNvSpPr txBox="1"/>
          <p:nvPr/>
        </p:nvSpPr>
        <p:spPr>
          <a:xfrm>
            <a:off x="6065724" y="6041029"/>
            <a:ext cx="60653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）虽然没超过</a:t>
            </a:r>
            <a:r>
              <a:rPr lang="en-US" altLang="zh-CN" dirty="0">
                <a:effectLst/>
              </a:rPr>
              <a:t>200,900,000</a:t>
            </a:r>
            <a:r>
              <a:rPr lang="zh-CN" altLang="en-US" dirty="0"/>
              <a:t>没能上榜，起码输出格式整好了，后续就要关注核心部分了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66F49D1-E1E5-47AE-BE0A-1D5025272242}"/>
              </a:ext>
            </a:extLst>
          </p:cNvPr>
          <p:cNvSpPr/>
          <p:nvPr/>
        </p:nvSpPr>
        <p:spPr>
          <a:xfrm>
            <a:off x="9228194" y="3107045"/>
            <a:ext cx="1414406" cy="6392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main.cpp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403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2CDC75-7DA8-47A8-BB9B-FBE1A034E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现有问题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C52937-56B5-4BC5-8D64-4E2114037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直接输出样例结果，都能拿</a:t>
            </a:r>
            <a:r>
              <a:rPr lang="en-US" altLang="zh-CN" dirty="0"/>
              <a:t>4W</a:t>
            </a:r>
            <a:r>
              <a:rPr lang="zh-CN" altLang="en-US" dirty="0"/>
              <a:t>多，说明之前的输出有问题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当前结果：同一个方向可能只能输出一个信号，刚才</a:t>
            </a:r>
            <a:r>
              <a:rPr lang="en-US" altLang="zh-CN" dirty="0"/>
              <a:t>T1</a:t>
            </a:r>
            <a:r>
              <a:rPr lang="zh-CN" altLang="en-US" dirty="0"/>
              <a:t>和</a:t>
            </a:r>
            <a:r>
              <a:rPr lang="en-US" altLang="zh-CN" dirty="0"/>
              <a:t>C3</a:t>
            </a:r>
            <a:r>
              <a:rPr lang="zh-CN" altLang="en-US" dirty="0"/>
              <a:t>方向相同了。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尝试简单修改一下先</a:t>
            </a:r>
            <a:r>
              <a:rPr lang="en-US" altLang="zh-CN" dirty="0"/>
              <a:t>y</a:t>
            </a:r>
            <a:r>
              <a:rPr lang="zh-CN" altLang="en-US" dirty="0"/>
              <a:t>后</a:t>
            </a:r>
            <a:r>
              <a:rPr lang="en-US" altLang="zh-CN" dirty="0"/>
              <a:t>x</a:t>
            </a:r>
            <a:r>
              <a:rPr lang="zh-CN" altLang="en-US" dirty="0"/>
              <a:t>，看看输出结果对不对，结果能否变好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968F303-41DB-4AF1-A438-22280B731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199" y="2329140"/>
            <a:ext cx="2287653" cy="74258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65C97AE-5DAF-4BC9-A2F7-03C3E196BE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222" y="3262889"/>
            <a:ext cx="4136006" cy="624709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CE5D365A-C08E-4CB6-8396-B7D15557E62D}"/>
              </a:ext>
            </a:extLst>
          </p:cNvPr>
          <p:cNvSpPr/>
          <p:nvPr/>
        </p:nvSpPr>
        <p:spPr>
          <a:xfrm>
            <a:off x="6421494" y="2606452"/>
            <a:ext cx="1973206" cy="6392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main2_cout.cpp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38310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zEwNTM5NzYwMDRjMzkwZTVkZjY2ODkwMGIxNGU0OTU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944</TotalTime>
  <Words>1742</Words>
  <Application>Microsoft Office PowerPoint</Application>
  <PresentationFormat>宽屏</PresentationFormat>
  <Paragraphs>403</Paragraphs>
  <Slides>15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等线</vt:lpstr>
      <vt:lpstr>等线 Light</vt:lpstr>
      <vt:lpstr>Arial</vt:lpstr>
      <vt:lpstr>Office 主题​​</vt:lpstr>
      <vt:lpstr>Equation</vt:lpstr>
      <vt:lpstr>输入输出理解</vt:lpstr>
      <vt:lpstr>PowerPoint 演示文稿</vt:lpstr>
      <vt:lpstr>PowerPoint 演示文稿</vt:lpstr>
      <vt:lpstr>初步设想</vt:lpstr>
      <vt:lpstr>思路</vt:lpstr>
      <vt:lpstr>方案1：距离尽可能地短</vt:lpstr>
      <vt:lpstr>先动起来</vt:lpstr>
      <vt:lpstr>初始想法，输入输出框架</vt:lpstr>
      <vt:lpstr>现有问题</vt:lpstr>
      <vt:lpstr>先y后x</vt:lpstr>
      <vt:lpstr>现有缺陷</vt:lpstr>
      <vt:lpstr>Dijkstra最短路径</vt:lpstr>
      <vt:lpstr>构图与直接Dijkstra</vt:lpstr>
      <vt:lpstr>缺陷1优化思路：利用动态规划实现网格上最短路径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朝阳</dc:creator>
  <cp:lastModifiedBy>朝阳</cp:lastModifiedBy>
  <cp:revision>176</cp:revision>
  <dcterms:created xsi:type="dcterms:W3CDTF">2023-12-02T01:59:00Z</dcterms:created>
  <dcterms:modified xsi:type="dcterms:W3CDTF">2023-12-19T14:47:16Z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26972E4BAC294A8FB23D889FB7C7AEE0_12</vt:lpwstr>
  </property>
  <property fmtid="{D5CDD505-2E9C-101B-9397-08002B2CF9AE}" pid="3" name="KSOProductBuildVer">
    <vt:lpwstr>2052-12.1.0.15712</vt:lpwstr>
  </property>
</Properties>
</file>