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B5C50-4ED7-4411-BEA0-FA4A586E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F43D2-0DE6-49CF-9DD3-4F65BB5B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9A70C-7EAE-46BD-A235-1FC0185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C2E2B-45C9-49C8-9543-80BA027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0F729-6141-484C-B32C-F8863F4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7C53F-4578-460B-8798-E7806850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2A91AB-C7DB-4F1B-95B3-655357F7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2221D-336E-4260-897B-0625929B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18CB8-9550-42E0-AED1-3ACD09F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B8AE1-AF2A-4B75-B40A-BA71CB8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745C56-C79A-4B3B-BB47-44FAB86C0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2C5007-B693-4FCC-BF4F-A32F6FEB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38855-AD2E-46F3-9043-6DFCB16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3B5D4-B8EA-43D6-B933-CCE550D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8318FA-576E-4EB3-A5CD-A311C748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C337-B4C0-466D-8C08-F7D4B0C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46BD3-3035-4699-B94C-CC28C4F6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9E07C-BED2-40E1-84D3-739A696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5D37D-C4F3-4B7F-82B3-3F31C823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F9CD8-4AE5-4CBE-B8C8-C9542F3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5BA6-61F6-4295-A793-9CFEC801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757BE-7D3B-40A1-ADCF-97B798E4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02A93-D78F-46BD-A4DF-891773D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86575-4C2C-434D-933D-749D0D3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D71D-2028-4413-BE78-084E7FD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9411E-F835-4824-B904-9E06718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EB5ED-F3F3-4C6F-9E1C-081F753C0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6AE106-E549-44E9-BE14-72DBEB9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995C8-4604-46BC-8267-0124578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1DD12-F9F5-48FA-B9DA-DB40084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E2025B-FD70-4D2D-9CBC-8422EA8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EB45-3C94-45FB-8ADC-FD66CC35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CA917A-5244-4367-AA95-672CB28F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88A75-23DF-4CCF-ABE0-526EEE77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70A09C-FD70-4617-B11E-996AC6B6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EB7792-4C9E-49B8-BC49-EF8D3969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40C3A-937E-46BE-9519-0EF81960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72C7BE-B829-48C9-B8F3-6B10F52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623482-0707-442C-BA04-32B8BFF4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3B5FE-808B-4843-AF20-BCD25878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5FBA3E-DC0B-437C-9BC8-DEC55A5F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16C5E8-08BB-4CF5-894C-4261975D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31AD40-51D0-4C76-834F-1C86D7C9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59573-7D5B-4A24-AC5F-C9A5F22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BE2041-7D7A-4A31-8492-8C114EC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31402C-626C-4EF5-97A6-4518DA23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4E9C9-96A9-4ED6-A6AF-084C335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6DA36-A4D3-495F-B33F-B230D1F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647D4-C0D8-4EA2-9B35-23499527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7D4EB-F6B3-4699-BB5D-C4FC74FA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A92E33-2A21-471B-B40C-2E76701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6EB9B-5370-4A9F-9689-D953E3F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79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DB227-3FD1-4EAD-B8CF-ADC5D4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625662-BBF9-4660-AAC7-F858352F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2CEC07-05FD-4EE2-AA55-7A924EA7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8FBBF5-A1B6-4BF1-B840-A162886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13194-D020-4BBF-A670-E39FEB8B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54D67-3113-4505-B00E-242BBEB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98FFC7-6A70-4467-9D55-FA9A936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201D6-7364-4AA1-A235-CC75793D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2B302-805F-4A0E-A259-B4EE64DC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57F2-AECC-4B9B-BB34-4497AEB141E5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3BF0C0-EF9F-454A-9F44-224D670A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9E15-CDBE-407F-8B00-8A556C81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2651-C726-4D38-8E64-367B53EC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mutation</a:t>
            </a:r>
            <a:r>
              <a:rPr lang="zh-TW" altLang="en-US" dirty="0"/>
              <a:t> </a:t>
            </a:r>
            <a:r>
              <a:rPr lang="en-US" altLang="zh-TW" dirty="0"/>
              <a:t>position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58355-ECE6-4CCF-B616-F3269B8CC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4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11AD4-639F-4A6E-8428-B1CDF4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VCF (Variance Calling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4B0736-3D5F-4C2C-AA8D-C3EAC751695D}"/>
              </a:ext>
            </a:extLst>
          </p:cNvPr>
          <p:cNvSpPr txBox="1"/>
          <p:nvPr/>
        </p:nvSpPr>
        <p:spPr>
          <a:xfrm>
            <a:off x="420916" y="1518767"/>
            <a:ext cx="456619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##fileformat=VCFv4.2</a:t>
            </a:r>
          </a:p>
          <a:p>
            <a:r>
              <a:rPr lang="zh-TW" altLang="en-US" dirty="0"/>
              <a:t>##FILTER=&lt;ID=PASS,Description="All filters passed"&gt;</a:t>
            </a:r>
          </a:p>
          <a:p>
            <a:r>
              <a:rPr lang="zh-TW" altLang="en-US" dirty="0"/>
              <a:t>##bcftoolsVersion=1.11+htslib-1.11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zh-TW" altLang="en-US" dirty="0"/>
              <a:t>##bcftools_callCommand=call -mv -Ob -o HOL1.bwa.sorted.raw.bcf; Date=Mon Nov 30 07:10:41 2020</a:t>
            </a:r>
          </a:p>
          <a:p>
            <a:r>
              <a:rPr lang="zh-TW" altLang="en-US" dirty="0"/>
              <a:t>##bcftools_viewVersion=1.11+htslib-1.11</a:t>
            </a:r>
          </a:p>
          <a:p>
            <a:r>
              <a:rPr lang="zh-TW" altLang="en-US" dirty="0"/>
              <a:t>##bcftools_viewCommand=view -i %QUAL&gt;=20 -Ov -o HOL1.bwa.sorted.filted.vcf HOL1.bwa.sorted.raw.bcf; Date=Mon Nov 30 07:28:32 2020</a:t>
            </a:r>
          </a:p>
          <a:p>
            <a:r>
              <a:rPr lang="zh-TW" altLang="en-US" dirty="0"/>
              <a:t>#CHROM	POS	ID	REF	ALT	QUAL	FILTER	INFO	FORMAT	HOL1.bwa.sorted.bam</a:t>
            </a:r>
          </a:p>
          <a:p>
            <a:r>
              <a:rPr lang="zh-TW" altLang="en-US" dirty="0"/>
              <a:t>NC_003030.1	196943	.	TAAAAAA	TAAAAA	109	.	INDEL;IDV=121;IMF=0.960317;DP=126;VDB=0.999386;SGB=-0.693147;MQSB=1;MQ0F=0;AC=2;AN=2;DP4=4,3,57,62;MQ=60	GT:PL	1/1:136,228,0</a:t>
            </a:r>
          </a:p>
          <a:p>
            <a:r>
              <a:rPr lang="zh-TW" altLang="en-US" dirty="0"/>
              <a:t>NC_003030.1	303842	.	T	G	225	.	DP=138;VDB=0.557095;SGB=-0.693147;MQSB=1;MQ0F=0;AC=2;AN=2;DP4=0,0,58,80;MQ=60	GT:PL	1/1:255,255,0</a:t>
            </a:r>
          </a:p>
          <a:p>
            <a:r>
              <a:rPr lang="zh-TW" altLang="en-US" dirty="0"/>
              <a:t>NC_003030.1	310671	.	TA	T	228	.	INDEL;IDV=137;IMF=0.971631;DP=141;VDB=0.686628;SGB=-0.693147;MQSB=0.999581;MQ0F=0.0070922;AC=2;AN=2;DP4=2,1,74,64;MQ=57	GT:PL	1/1:255,255,0</a:t>
            </a:r>
          </a:p>
          <a:p>
            <a:r>
              <a:rPr lang="zh-TW" altLang="en-US" dirty="0"/>
              <a:t>NC_003030.1	345919	.	A	G	135	.	DP=43;VDB=2.89699e-05;SGB=-0.69168;RPB=3.21474e-06;MQB=6.47595e-07;MQSB=0.738371;BQB=0.557051;MQ0F=0.465116;AC=2;AN=2;DP4=12,8,10,9;MQ=12	GT:PL	1/1:162,6,0</a:t>
            </a:r>
          </a:p>
          <a:p>
            <a:r>
              <a:rPr lang="zh-TW" altLang="en-US" dirty="0"/>
              <a:t>NC_003030.1	345995	.	C	T	228	.	DP=59;VDB=7.42243e-17;SGB=-0.693147;RPB=0.849057;MQB=0.0188679;MQSB=0.455468;BQB=0.358491;MQ0F=0.0508475;AC=2;AN=2;DP4=0,2,32,21;MQ=41	GT:PL	1/1:255,131,0</a:t>
            </a:r>
          </a:p>
          <a:p>
            <a:r>
              <a:rPr lang="zh-TW" altLang="en-US" dirty="0"/>
              <a:t>NC_003030.1	346085	.	C	G	225	.	DP=95;VDB=0.0140058;SGB=-0.693147;MQSB=0.956968;MQ0F=0;AC=2;AN=2;DP4=0,0,52,42;MQ=50	GT:PL	1/1:255,255,0</a:t>
            </a:r>
          </a:p>
          <a:p>
            <a:r>
              <a:rPr lang="zh-TW" altLang="en-US" dirty="0"/>
              <a:t>NC_003030.1	389758	.	T	A	225	.	DP=120;VDB=0.357508;SGB=-0.693147;MQSB=1;MQ0F=0;AC=2;AN=2;DP4=0,0,68,51;MQ=60	GT:PL	1/1:255,255,0</a:t>
            </a:r>
          </a:p>
        </p:txBody>
      </p:sp>
    </p:spTree>
    <p:extLst>
      <p:ext uri="{BB962C8B-B14F-4D97-AF65-F5344CB8AC3E}">
        <p14:creationId xmlns:p14="http://schemas.microsoft.com/office/powerpoint/2010/main" val="397960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0D90F-751E-4D3D-B3B8-CFD1657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gff</a:t>
            </a:r>
            <a:r>
              <a:rPr lang="en-US" altLang="zh-TW" dirty="0"/>
              <a:t> file (genome annotation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2626BD-DE89-4309-AD7E-515A44E4DC53}"/>
              </a:ext>
            </a:extLst>
          </p:cNvPr>
          <p:cNvSpPr txBox="1"/>
          <p:nvPr/>
        </p:nvSpPr>
        <p:spPr>
          <a:xfrm>
            <a:off x="188685" y="1690688"/>
            <a:ext cx="390162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##gff-version 3</a:t>
            </a:r>
          </a:p>
          <a:p>
            <a:r>
              <a:rPr lang="zh-TW" altLang="en-US" sz="1600" dirty="0"/>
              <a:t>#!gff-spec-version 1.21</a:t>
            </a:r>
          </a:p>
          <a:p>
            <a:r>
              <a:rPr lang="zh-TW" altLang="en-US" sz="1600" dirty="0"/>
              <a:t>#!processor NCBI annotwriter</a:t>
            </a:r>
          </a:p>
          <a:p>
            <a:r>
              <a:rPr lang="zh-TW" altLang="en-US" sz="1600" dirty="0"/>
              <a:t>#!genome-build ASM876v1</a:t>
            </a:r>
          </a:p>
          <a:p>
            <a:r>
              <a:rPr lang="zh-TW" altLang="en-US" sz="1600" dirty="0"/>
              <a:t>#!genome-build-accession NCBI_Assembly:GCF_000008765.1</a:t>
            </a:r>
          </a:p>
          <a:p>
            <a:r>
              <a:rPr lang="zh-TW" altLang="en-US" sz="1600" dirty="0"/>
              <a:t>#!annotation-date 10/25/2020 10:26:40</a:t>
            </a:r>
          </a:p>
          <a:p>
            <a:r>
              <a:rPr lang="zh-TW" altLang="en-US" sz="1600" dirty="0"/>
              <a:t>#!annotation-source NCBI RefSeq </a:t>
            </a:r>
          </a:p>
          <a:p>
            <a:r>
              <a:rPr lang="zh-TW" altLang="en-US" sz="1600" dirty="0"/>
              <a:t>##sequence-region NC_003030.1 1 3940880</a:t>
            </a:r>
          </a:p>
          <a:p>
            <a:r>
              <a:rPr lang="zh-TW" altLang="en-US" sz="1600" dirty="0"/>
              <a:t>##species https://www.ncbi.nlm.nih.gov/Taxonomy/Browser/wwwtax.cgi?id=272562</a:t>
            </a:r>
          </a:p>
          <a:p>
            <a:r>
              <a:rPr lang="zh-TW" altLang="en-US" sz="1600" dirty="0"/>
              <a:t>NC_003030.1	RefSeq	region	1	3940880	.	+	.	ID=NC_003030.1:1..3940880;Dbxref=ATCC:824,taxon:272562;Is_circular=true;Name=ANONYMOUS;gbkey=Src;genome=chromosome;mol_type=genomic DNA;strain=ATCC 824;type-material=type strain of Clostridium acetobutylicum</a:t>
            </a:r>
          </a:p>
          <a:p>
            <a:r>
              <a:rPr lang="zh-TW" altLang="en-US" sz="1600" dirty="0"/>
              <a:t>NC_003030.1	RefSeq	gene	467	1807	.	+	.	ID=gene-CA_RS00005;Name=dnaA;gbkey=Gene;gene=dnaA;gene_biotype=protein_coding;locus_tag=CA_RS00005;old_locus_tag=CA_C0001</a:t>
            </a:r>
          </a:p>
          <a:p>
            <a:r>
              <a:rPr lang="zh-TW" altLang="en-US" sz="1600" dirty="0"/>
              <a:t>NC_003030.1	Protein Homology	CDS	467	1807	.	+	0	ID=cds-WP_010963330.1;Parent=gene-CA_RS00005;Dbxref=Genbank:WP_010963330.1;Name=WP_010963330.1;gbkey=CDS;gene=dnaA;inference=COORDINATES: similar to AA sequence:RefSeq:WP_010963330.1;locus_tag=CA_RS00005;product=chromosomal replication initiator protein DnaA;protein_id=WP_010963330.1;transl_table=11</a:t>
            </a:r>
          </a:p>
          <a:p>
            <a:r>
              <a:rPr lang="zh-TW" altLang="en-US" sz="1600" dirty="0"/>
              <a:t>NC_003030.1	RefSeq	gene	2064	3164	.	+	.	ID=gene-CA_RS00010;Name=CA_RS00010;gbkey=Gene;gene_biotype=protein_coding;locus_tag=CA_RS00010;old_locus_tag=CA_C0002</a:t>
            </a:r>
          </a:p>
          <a:p>
            <a:r>
              <a:rPr lang="zh-TW" altLang="en-US" sz="1600" dirty="0"/>
              <a:t>NC_003030.1	Protein Homology	CDS	2064	3164	.	+	0	ID=cds-WP_010963331.1;Parent=gene-CA_RS00010;Dbxref=Genbank:WP_010963331.1;Name=WP_010963331.1;gbkey=CDS;inference=COORDINATES: similar to AA sequence:RefSeq:WP_010963331.1;locus_tag=CA_RS00010;product=DNA polymerase III subunit beta;protein_id=WP_010963331.1;transl_table=11</a:t>
            </a:r>
          </a:p>
          <a:p>
            <a:r>
              <a:rPr lang="zh-TW" altLang="en-US" sz="1600" dirty="0"/>
              <a:t>NC_003030.1	RefSeq	gene	3195	3401	.	+	.	ID=gene-CA_RS00015;Name=yaaA;gbkey=Gene;gene=yaaA;gene_biotype=protein_coding;locus_tag=CA_RS00015;old_locus_tag=CA_C0003</a:t>
            </a:r>
          </a:p>
          <a:p>
            <a:r>
              <a:rPr lang="zh-TW" altLang="en-US" sz="1600" dirty="0"/>
              <a:t>NC_003030.1	Protein Homology	CDS	3195	3401	.	+	0	ID=cds-WP_010963332.1;Parent=gene-CA_RS00015;Dbxref=Genbank:WP_010963332.1;Name=WP_010963332.1;gbkey=CDS;gene=yaaA;inference=COORDINATES: similar to AA sequence:RefSeq:WP_003451038.1;locus_tag=CA_RS00015;product=S4 domain-containing protein YaaA;protein_id=WP_010963332.1;transl_table=11</a:t>
            </a:r>
          </a:p>
          <a:p>
            <a:r>
              <a:rPr lang="zh-TW" altLang="en-US" sz="1600" dirty="0"/>
              <a:t>NC_003030.1	RefSeq	gene	3447	4538	.	+	.	ID=gene-CA_RS00020;Name=recF;gbkey=Gene;gene=recF;gene_biotype=protein_coding;locus_tag=CA_RS00020;old_locus_tag=CA_C0004</a:t>
            </a:r>
          </a:p>
          <a:p>
            <a:r>
              <a:rPr lang="zh-TW" altLang="en-US" sz="1600" dirty="0"/>
              <a:t>NC_003030.1	Protein Homology	CDS	3447	4538	.	+	0	ID=cds-WP_010963333.1;Parent=gene-CA_RS00020;Dbxref=Genbank:WP_010963333.1;Name=WP_010963333.1;gbkey=CDS;gene=recF;inference=COORDINATES: similar to AA sequence:RefSeq:WP_010963333.1;locus_tag=CA_RS00020;product=DNA replication/repair protein RecF;protein_id=WP_010963333.1;transl_table=11</a:t>
            </a:r>
          </a:p>
          <a:p>
            <a:r>
              <a:rPr lang="zh-TW" altLang="en-US" sz="1600" dirty="0"/>
              <a:t>NC_003030.1	RefSeq	gene	4558	4821	.	+	.	ID=gene-CA_RS00025;Name=CA_RS00025;gbkey=Gene;gene_biotype=protein_coding;locus_tag=CA_RS00025;old_locus_tag=CA_C0005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48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4475-E264-4AE5-B97B-352BC35E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51679C2-A50E-4948-82BD-948F999FFF89}"/>
              </a:ext>
            </a:extLst>
          </p:cNvPr>
          <p:cNvSpPr/>
          <p:nvPr/>
        </p:nvSpPr>
        <p:spPr>
          <a:xfrm>
            <a:off x="2373085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VCF file</a:t>
            </a:r>
            <a:endParaRPr lang="zh-TW" altLang="en-US" sz="24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B9E10D-5B01-450B-8840-E2BD5216457A}"/>
              </a:ext>
            </a:extLst>
          </p:cNvPr>
          <p:cNvSpPr/>
          <p:nvPr/>
        </p:nvSpPr>
        <p:spPr>
          <a:xfrm>
            <a:off x="7924800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/>
              <a:t>gff</a:t>
            </a:r>
            <a:r>
              <a:rPr lang="en-US" altLang="zh-TW" sz="2400" b="1" dirty="0"/>
              <a:t> file</a:t>
            </a:r>
            <a:endParaRPr lang="zh-TW" altLang="en-US" sz="2400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82D8B9C-CE46-4541-AD64-6A89EB5D5C7B}"/>
              </a:ext>
            </a:extLst>
          </p:cNvPr>
          <p:cNvGrpSpPr/>
          <p:nvPr/>
        </p:nvGrpSpPr>
        <p:grpSpPr>
          <a:xfrm>
            <a:off x="0" y="2724459"/>
            <a:ext cx="4259942" cy="2282970"/>
            <a:chOff x="979715" y="2593830"/>
            <a:chExt cx="4259942" cy="2282970"/>
          </a:xfrm>
        </p:grpSpPr>
        <p:sp>
          <p:nvSpPr>
            <p:cNvPr id="8" name="左右大括弧 7">
              <a:extLst>
                <a:ext uri="{FF2B5EF4-FFF2-40B4-BE49-F238E27FC236}">
                  <a16:creationId xmlns:a16="http://schemas.microsoft.com/office/drawing/2014/main" id="{CF873F01-2878-4700-893D-44BC5B6D8D48}"/>
                </a:ext>
              </a:extLst>
            </p:cNvPr>
            <p:cNvSpPr/>
            <p:nvPr/>
          </p:nvSpPr>
          <p:spPr>
            <a:xfrm>
              <a:off x="2315029" y="2593830"/>
              <a:ext cx="2924628" cy="228297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TW" dirty="0"/>
                <a:t>“Posion1”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“ref1, alt1”,</a:t>
              </a:r>
            </a:p>
            <a:p>
              <a:r>
                <a:rPr lang="en-US" altLang="zh-TW" dirty="0"/>
                <a:t>“Posion2”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“ref2, alt2”,</a:t>
              </a:r>
            </a:p>
            <a:p>
              <a:r>
                <a:rPr lang="en-US" altLang="zh-TW" dirty="0"/>
                <a:t>“Posion3”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“ref3, alt3”,</a:t>
              </a:r>
            </a:p>
            <a:p>
              <a:r>
                <a:rPr lang="en-US" altLang="zh-TW" dirty="0"/>
                <a:t>“Posion4”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“ref4, alt4”,</a:t>
              </a:r>
            </a:p>
            <a:p>
              <a:r>
                <a:rPr lang="en-US" altLang="zh-TW" dirty="0"/>
                <a:t>“Posion5”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“ref5, alt5”,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  <a:endParaRPr lang="en-US" altLang="zh-TW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9ECD30-57D2-440A-95D8-2246FAE3B6B7}"/>
                </a:ext>
              </a:extLst>
            </p:cNvPr>
            <p:cNvSpPr txBox="1"/>
            <p:nvPr/>
          </p:nvSpPr>
          <p:spPr>
            <a:xfrm>
              <a:off x="979715" y="2690414"/>
              <a:ext cx="1553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 dirty="0" err="1"/>
                <a:t>Mution</a:t>
              </a:r>
              <a:r>
                <a:rPr lang="en-US" altLang="zh-TW" b="1" dirty="0" err="1"/>
                <a:t>_dict</a:t>
              </a:r>
              <a:r>
                <a:rPr lang="en-US" altLang="zh-TW" b="1" dirty="0"/>
                <a:t> =</a:t>
              </a:r>
              <a:endParaRPr lang="zh-TW" altLang="en-US" dirty="0"/>
            </a:p>
          </p:txBody>
        </p: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19F58A8-4CCA-400A-902C-F5C96D48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4341"/>
              </p:ext>
            </p:extLst>
          </p:nvPr>
        </p:nvGraphicFramePr>
        <p:xfrm>
          <a:off x="5423485" y="3016251"/>
          <a:ext cx="7528116" cy="2270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658">
                  <a:extLst>
                    <a:ext uri="{9D8B030D-6E8A-4147-A177-3AD203B41FA5}">
                      <a16:colId xmlns:a16="http://schemas.microsoft.com/office/drawing/2014/main" val="245492818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698064058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2082956168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91086027"/>
                    </a:ext>
                  </a:extLst>
                </a:gridCol>
                <a:gridCol w="698822">
                  <a:extLst>
                    <a:ext uri="{9D8B030D-6E8A-4147-A177-3AD203B41FA5}">
                      <a16:colId xmlns:a16="http://schemas.microsoft.com/office/drawing/2014/main" val="256518655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836997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15391755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96745645"/>
                    </a:ext>
                  </a:extLst>
                </a:gridCol>
              </a:tblGrid>
              <a:tr h="255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3940880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2796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905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099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8266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203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64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447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4538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90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7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FDBAD-D626-456A-B83C-10710BF9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</a:t>
            </a:r>
            <a:endParaRPr lang="zh-TW" altLang="en-US" dirty="0"/>
          </a:p>
        </p:txBody>
      </p:sp>
      <p:pic>
        <p:nvPicPr>
          <p:cNvPr id="1026" name="Picture 2" descr="书籍书柜库- Pixabay上的免费照片">
            <a:extLst>
              <a:ext uri="{FF2B5EF4-FFF2-40B4-BE49-F238E27FC236}">
                <a16:creationId xmlns:a16="http://schemas.microsoft.com/office/drawing/2014/main" id="{90F41430-09BC-4F77-B3C6-962943BB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1" y="1813301"/>
            <a:ext cx="7233780" cy="48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免费照片： 收藏, 书架, 书柜, 图书馆, 结构, 家具, 旧">
            <a:extLst>
              <a:ext uri="{FF2B5EF4-FFF2-40B4-BE49-F238E27FC236}">
                <a16:creationId xmlns:a16="http://schemas.microsoft.com/office/drawing/2014/main" id="{78482209-8FCC-47C2-864B-0FFC286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29" y="1813301"/>
            <a:ext cx="6637149" cy="442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9FA3F-1D48-4DB4-8601-C937F24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</a:t>
            </a:r>
            <a:r>
              <a:rPr lang="zh-TW" altLang="en-US" dirty="0"/>
              <a:t>禁止產生位定義值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2D98F47-3D32-40C7-9DEB-8A7C7EC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try:</a:t>
            </a:r>
          </a:p>
          <a:p>
            <a:pPr lvl="1"/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except </a:t>
            </a:r>
            <a:r>
              <a:rPr lang="en-US" altLang="zh-TW" dirty="0" err="1"/>
              <a:t>KeyError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dict_test</a:t>
            </a:r>
            <a:r>
              <a:rPr lang="en-US" altLang="zh-TW" dirty="0"/>
              <a:t>[</a:t>
            </a:r>
            <a:r>
              <a:rPr lang="en-US" altLang="zh-TW" dirty="0" err="1"/>
              <a:t>new_key</a:t>
            </a:r>
            <a:r>
              <a:rPr lang="en-US" altLang="zh-TW" dirty="0"/>
              <a:t>]=(</a:t>
            </a:r>
            <a:r>
              <a:rPr lang="en-US" altLang="zh-TW" dirty="0" err="1"/>
              <a:t>new_value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34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5A11D-3F1E-4FBD-81EC-43E890F9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E2C10-9BAA-400D-B37F-AFC5CB5A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66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87F41-FEE2-4109-9A75-96A2AA5D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235FB-F380-4A5E-A1E5-21443665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7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6804</TotalTime>
  <Words>1845</Words>
  <Application>Microsoft Office PowerPoint</Application>
  <PresentationFormat>寬螢幕</PresentationFormat>
  <Paragraphs>115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Check mutation position</vt:lpstr>
      <vt:lpstr>VCF (Variance Calling File)</vt:lpstr>
      <vt:lpstr>gff file (genome annotation file)</vt:lpstr>
      <vt:lpstr>Work flow</vt:lpstr>
      <vt:lpstr>dictionary</vt:lpstr>
      <vt:lpstr>Dictionary 禁止產生位定義值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check_mutation_position</dc:title>
  <dc:creator>Yang-Zhan Huang</dc:creator>
  <cp:lastModifiedBy>Yang-Zhan Huang</cp:lastModifiedBy>
  <cp:revision>13</cp:revision>
  <dcterms:created xsi:type="dcterms:W3CDTF">2020-12-28T08:43:53Z</dcterms:created>
  <dcterms:modified xsi:type="dcterms:W3CDTF">2021-01-04T00:48:51Z</dcterms:modified>
</cp:coreProperties>
</file>