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9" r:id="rId3"/>
    <p:sldId id="410" r:id="rId4"/>
    <p:sldId id="415" r:id="rId5"/>
    <p:sldId id="414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5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image" Target="../media/image1.svg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70642" y="55520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1660" y="5984240"/>
            <a:ext cx="196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</a:t>
            </a:r>
            <a:endParaRPr lang="en-US" b="1" dirty="0"/>
          </a:p>
          <a:p>
            <a:pPr algn="ctr"/>
            <a:r>
              <a:rPr lang="en-US" b="1" dirty="0"/>
              <a:t>docker images bucket</a:t>
            </a:r>
            <a:endParaRPr lang="en-US" b="1" dirty="0"/>
          </a:p>
        </p:txBody>
      </p:sp>
      <p:pic>
        <p:nvPicPr>
          <p:cNvPr id="6" name="图片 5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5431155"/>
            <a:ext cx="635000" cy="635000"/>
          </a:xfrm>
          <a:prstGeom prst="rect">
            <a:avLst/>
          </a:prstGeom>
        </p:spPr>
      </p:pic>
      <p:sp>
        <p:nvSpPr>
          <p:cNvPr id="7" name="TextBox 15"/>
          <p:cNvSpPr txBox="1"/>
          <p:nvPr/>
        </p:nvSpPr>
        <p:spPr>
          <a:xfrm>
            <a:off x="5513705" y="5984240"/>
            <a:ext cx="2016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Aurora PostgreSQL Serverless</a:t>
            </a:r>
            <a:endParaRPr 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15" y="2660650"/>
            <a:ext cx="783590" cy="783590"/>
          </a:xfrm>
          <a:prstGeom prst="rect">
            <a:avLst/>
          </a:prstGeom>
        </p:spPr>
      </p:pic>
      <p:sp>
        <p:nvSpPr>
          <p:cNvPr id="12" name="TextBox 15"/>
          <p:cNvSpPr txBox="1"/>
          <p:nvPr/>
        </p:nvSpPr>
        <p:spPr>
          <a:xfrm>
            <a:off x="450928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Redis</a:t>
            </a:r>
            <a:endParaRPr lang="en-US" b="1" dirty="0"/>
          </a:p>
        </p:txBody>
      </p:sp>
      <p:pic>
        <p:nvPicPr>
          <p:cNvPr id="13" name="图片 12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40" y="2734945"/>
            <a:ext cx="635000" cy="635000"/>
          </a:xfrm>
          <a:prstGeom prst="rect">
            <a:avLst/>
          </a:prstGeom>
        </p:spPr>
      </p:pic>
      <p:sp>
        <p:nvSpPr>
          <p:cNvPr id="14" name="TextBox 15"/>
          <p:cNvSpPr txBox="1"/>
          <p:nvPr/>
        </p:nvSpPr>
        <p:spPr>
          <a:xfrm>
            <a:off x="201754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15" name="图片 14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2734945"/>
            <a:ext cx="635000" cy="635000"/>
          </a:xfrm>
          <a:prstGeom prst="rect">
            <a:avLst/>
          </a:prstGeom>
        </p:spPr>
      </p:pic>
      <p:sp>
        <p:nvSpPr>
          <p:cNvPr id="17" name="TextBox 15"/>
          <p:cNvSpPr txBox="1"/>
          <p:nvPr/>
        </p:nvSpPr>
        <p:spPr>
          <a:xfrm>
            <a:off x="6839736" y="333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cxnSp>
        <p:nvCxnSpPr>
          <p:cNvPr id="18" name="直接箭头连接符 17"/>
          <p:cNvCxnSpPr>
            <a:stCxn id="14" idx="2"/>
            <a:endCxn id="8" idx="0"/>
          </p:cNvCxnSpPr>
          <p:nvPr/>
        </p:nvCxnSpPr>
        <p:spPr>
          <a:xfrm>
            <a:off x="2771140" y="3698875"/>
            <a:ext cx="1334135" cy="1852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6" idx="0"/>
          </p:cNvCxnSpPr>
          <p:nvPr/>
        </p:nvCxnSpPr>
        <p:spPr>
          <a:xfrm flipH="1">
            <a:off x="6521450" y="3698875"/>
            <a:ext cx="1071880" cy="1732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8" idx="0"/>
          </p:cNvCxnSpPr>
          <p:nvPr/>
        </p:nvCxnSpPr>
        <p:spPr>
          <a:xfrm flipH="1">
            <a:off x="4105275" y="3698875"/>
            <a:ext cx="3488055" cy="1852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140" y="3698875"/>
            <a:ext cx="3661410" cy="1675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1" idx="1"/>
          </p:cNvCxnSpPr>
          <p:nvPr/>
        </p:nvCxnSpPr>
        <p:spPr>
          <a:xfrm>
            <a:off x="3088640" y="3060065"/>
            <a:ext cx="17811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1"/>
            <a:endCxn id="11" idx="3"/>
          </p:cNvCxnSpPr>
          <p:nvPr/>
        </p:nvCxnSpPr>
        <p:spPr>
          <a:xfrm flipH="1">
            <a:off x="5653405" y="3060065"/>
            <a:ext cx="16217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790" y="33655"/>
            <a:ext cx="929640" cy="92964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4126865" y="948055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Load Balancing</a:t>
            </a:r>
            <a:endParaRPr lang="en-US" b="1" dirty="0"/>
          </a:p>
        </p:txBody>
      </p:sp>
      <p:cxnSp>
        <p:nvCxnSpPr>
          <p:cNvPr id="26" name="直接箭头连接符 25"/>
          <p:cNvCxnSpPr>
            <a:stCxn id="25" idx="2"/>
            <a:endCxn id="13" idx="0"/>
          </p:cNvCxnSpPr>
          <p:nvPr/>
        </p:nvCxnSpPr>
        <p:spPr>
          <a:xfrm flipH="1">
            <a:off x="2771140" y="1316355"/>
            <a:ext cx="2491105" cy="141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2"/>
            <a:endCxn id="15" idx="0"/>
          </p:cNvCxnSpPr>
          <p:nvPr/>
        </p:nvCxnSpPr>
        <p:spPr>
          <a:xfrm>
            <a:off x="5262245" y="1316355"/>
            <a:ext cx="2330450" cy="141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9159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5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933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890546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1</a:t>
            </a:r>
            <a:endParaRPr lang="en-US" sz="2000" b="1" dirty="0"/>
          </a:p>
        </p:txBody>
      </p:sp>
      <p:sp>
        <p:nvSpPr>
          <p:cNvPr id="8" name="TextBox 15"/>
          <p:cNvSpPr txBox="1"/>
          <p:nvPr/>
        </p:nvSpPr>
        <p:spPr>
          <a:xfrm>
            <a:off x="554497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2</a:t>
            </a:r>
            <a:endParaRPr lang="en-US" sz="2000" b="1" dirty="0"/>
          </a:p>
        </p:txBody>
      </p:sp>
      <p:sp>
        <p:nvSpPr>
          <p:cNvPr id="9" name="TextBox 15"/>
          <p:cNvSpPr txBox="1"/>
          <p:nvPr/>
        </p:nvSpPr>
        <p:spPr>
          <a:xfrm>
            <a:off x="920003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Region N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7365516" y="307588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/>
              <a:t>......</a:t>
            </a:r>
            <a:endParaRPr lang="en-US" altLang="zh-CN" sz="2000" b="1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05622" y="38756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7296" y="4481772"/>
            <a:ext cx="15065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</a:t>
            </a:r>
            <a:endParaRPr lang="en-US" b="1" dirty="0"/>
          </a:p>
          <a:p>
            <a:pPr algn="ctr"/>
            <a:r>
              <a:rPr lang="en-US" b="1" dirty="0"/>
              <a:t>docker images bucket</a:t>
            </a:r>
            <a:endParaRPr lang="en-US" b="1" dirty="0"/>
          </a:p>
        </p:txBody>
      </p:sp>
      <p:pic>
        <p:nvPicPr>
          <p:cNvPr id="12" name="图片 11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05" y="3792855"/>
            <a:ext cx="635000" cy="635000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2487446" y="4481772"/>
            <a:ext cx="15065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Aurora PostgreSQL Serverless</a:t>
            </a:r>
            <a:endParaRPr lang="en-US" b="1" dirty="0"/>
          </a:p>
        </p:txBody>
      </p:sp>
      <p:sp>
        <p:nvSpPr>
          <p:cNvPr id="15" name="TextBox 15"/>
          <p:cNvSpPr txBox="1"/>
          <p:nvPr/>
        </p:nvSpPr>
        <p:spPr>
          <a:xfrm>
            <a:off x="1891816" y="176143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2044065" y="2129790"/>
            <a:ext cx="601345" cy="1584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</p:cNvCxnSpPr>
          <p:nvPr/>
        </p:nvCxnSpPr>
        <p:spPr>
          <a:xfrm>
            <a:off x="2645410" y="2129790"/>
            <a:ext cx="549275" cy="157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1227" y="3875640"/>
            <a:ext cx="469900" cy="4699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5380990" y="4481830"/>
            <a:ext cx="172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docker images bucket</a:t>
            </a:r>
            <a:endParaRPr lang="en-US" b="1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2261870"/>
            <a:ext cx="869315" cy="636270"/>
          </a:xfrm>
          <a:prstGeom prst="rect">
            <a:avLst/>
          </a:prstGeom>
        </p:spPr>
      </p:pic>
      <p:sp>
        <p:nvSpPr>
          <p:cNvPr id="26" name="TextBox 15"/>
          <p:cNvSpPr txBox="1"/>
          <p:nvPr/>
        </p:nvSpPr>
        <p:spPr>
          <a:xfrm>
            <a:off x="5260340" y="289814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29" name="直接箭头连接符 28"/>
          <p:cNvCxnSpPr>
            <a:stCxn id="26" idx="2"/>
          </p:cNvCxnSpPr>
          <p:nvPr/>
        </p:nvCxnSpPr>
        <p:spPr>
          <a:xfrm>
            <a:off x="6246495" y="3266440"/>
            <a:ext cx="1270" cy="504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965690" y="1526540"/>
            <a:ext cx="9525" cy="675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4590" y="1535430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3720616" y="118675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pic>
        <p:nvPicPr>
          <p:cNvPr id="3" name="图片 2" descr="Amazon-EC2_Instances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275" y="1170940"/>
            <a:ext cx="635000" cy="635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084830" y="1535430"/>
            <a:ext cx="6890385" cy="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365" y="2261870"/>
            <a:ext cx="869315" cy="636270"/>
          </a:xfrm>
          <a:prstGeom prst="rect">
            <a:avLst/>
          </a:prstGeom>
        </p:spPr>
      </p:pic>
      <p:sp>
        <p:nvSpPr>
          <p:cNvPr id="35" name="TextBox 15"/>
          <p:cNvSpPr txBox="1"/>
          <p:nvPr/>
        </p:nvSpPr>
        <p:spPr>
          <a:xfrm>
            <a:off x="8968105" y="289814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36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83432" y="3834365"/>
            <a:ext cx="469900" cy="469900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9918700" y="3225165"/>
            <a:ext cx="1270" cy="504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5"/>
          <p:cNvSpPr txBox="1"/>
          <p:nvPr/>
        </p:nvSpPr>
        <p:spPr>
          <a:xfrm>
            <a:off x="9088120" y="4481830"/>
            <a:ext cx="172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Amazon S3 docker images bucket</a:t>
            </a:r>
            <a:endParaRPr lang="en-US" b="1" dirty="0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9159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5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9330" y="944880"/>
            <a:ext cx="2707005" cy="4847590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890546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Beijing</a:t>
            </a:r>
            <a:endParaRPr lang="en-US" sz="2000" b="1" dirty="0"/>
          </a:p>
        </p:txBody>
      </p:sp>
      <p:sp>
        <p:nvSpPr>
          <p:cNvPr id="8" name="TextBox 15"/>
          <p:cNvSpPr txBox="1"/>
          <p:nvPr/>
        </p:nvSpPr>
        <p:spPr>
          <a:xfrm>
            <a:off x="554497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Shenzhen</a:t>
            </a:r>
            <a:endParaRPr lang="en-US" sz="2000" b="1" dirty="0"/>
          </a:p>
        </p:txBody>
      </p:sp>
      <p:sp>
        <p:nvSpPr>
          <p:cNvPr id="9" name="TextBox 15"/>
          <p:cNvSpPr txBox="1"/>
          <p:nvPr/>
        </p:nvSpPr>
        <p:spPr>
          <a:xfrm>
            <a:off x="9200031" y="50857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Dalian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7365516" y="307588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/>
              <a:t>......</a:t>
            </a:r>
            <a:endParaRPr lang="en-US" altLang="zh-CN" sz="2000" b="1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08137" y="1961115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445" y="2454910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 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8" name="直接箭头连接符 17"/>
          <p:cNvCxnSpPr>
            <a:stCxn id="2" idx="1"/>
            <a:endCxn id="11" idx="3"/>
          </p:cNvCxnSpPr>
          <p:nvPr/>
        </p:nvCxnSpPr>
        <p:spPr>
          <a:xfrm flipH="1">
            <a:off x="2077720" y="2195830"/>
            <a:ext cx="11036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2" idx="0"/>
          </p:cNvCxnSpPr>
          <p:nvPr/>
        </p:nvCxnSpPr>
        <p:spPr>
          <a:xfrm flipH="1">
            <a:off x="2116455" y="2823210"/>
            <a:ext cx="1382395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5" y="1878330"/>
            <a:ext cx="635000" cy="635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745105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" name="图片 1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878330"/>
            <a:ext cx="635000" cy="635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3720465" y="1186815"/>
            <a:ext cx="1506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19130" y="1153160"/>
            <a:ext cx="9525" cy="675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98030" y="1162050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473450" y="1162685"/>
            <a:ext cx="7355205" cy="6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495675" y="1186815"/>
            <a:ext cx="3175" cy="637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/>
        </p:nvSpPr>
        <p:spPr>
          <a:xfrm>
            <a:off x="7372985" y="1186815"/>
            <a:ext cx="1506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/>
              <a:t>replicate</a:t>
            </a:r>
            <a:endParaRPr lang="en-US" sz="1600" b="1" dirty="0"/>
          </a:p>
        </p:txBody>
      </p:sp>
      <p:sp>
        <p:nvSpPr>
          <p:cNvPr id="37" name="TextBox 15"/>
          <p:cNvSpPr txBox="1"/>
          <p:nvPr/>
        </p:nvSpPr>
        <p:spPr>
          <a:xfrm>
            <a:off x="6347460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070465" y="245491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3" name="图片 42" descr="Amazon-EC2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710" y="1878330"/>
            <a:ext cx="635000" cy="635000"/>
          </a:xfrm>
          <a:prstGeom prst="rect">
            <a:avLst/>
          </a:prstGeom>
        </p:spPr>
      </p:pic>
      <p:pic>
        <p:nvPicPr>
          <p:cNvPr id="44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61292" y="1959845"/>
            <a:ext cx="469900" cy="469900"/>
          </a:xfrm>
          <a:prstGeom prst="rect">
            <a:avLst/>
          </a:prstGeom>
        </p:spPr>
      </p:pic>
      <p:sp>
        <p:nvSpPr>
          <p:cNvPr id="45" name="TextBox 15"/>
          <p:cNvSpPr txBox="1"/>
          <p:nvPr/>
        </p:nvSpPr>
        <p:spPr>
          <a:xfrm>
            <a:off x="4546600" y="2453640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 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46" name="直接箭头连接符 45"/>
          <p:cNvCxnSpPr>
            <a:stCxn id="41" idx="1"/>
            <a:endCxn id="44" idx="3"/>
          </p:cNvCxnSpPr>
          <p:nvPr/>
        </p:nvCxnSpPr>
        <p:spPr>
          <a:xfrm flipH="1" flipV="1">
            <a:off x="5730875" y="2194560"/>
            <a:ext cx="105283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2"/>
            <a:endCxn id="47" idx="0"/>
          </p:cNvCxnSpPr>
          <p:nvPr/>
        </p:nvCxnSpPr>
        <p:spPr>
          <a:xfrm flipH="1">
            <a:off x="5794375" y="2823210"/>
            <a:ext cx="1306830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25877" y="1959845"/>
            <a:ext cx="469900" cy="469900"/>
          </a:xfrm>
          <a:prstGeom prst="rect">
            <a:avLst/>
          </a:prstGeom>
        </p:spPr>
      </p:pic>
      <p:sp>
        <p:nvSpPr>
          <p:cNvPr id="51" name="TextBox 15"/>
          <p:cNvSpPr txBox="1"/>
          <p:nvPr/>
        </p:nvSpPr>
        <p:spPr>
          <a:xfrm>
            <a:off x="8211185" y="2453640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 </a:t>
            </a:r>
            <a:endParaRPr lang="en-US" b="1" dirty="0"/>
          </a:p>
        </p:txBody>
      </p:sp>
      <p:cxnSp>
        <p:nvCxnSpPr>
          <p:cNvPr id="52" name="直接箭头连接符 51"/>
          <p:cNvCxnSpPr>
            <a:stCxn id="43" idx="1"/>
            <a:endCxn id="50" idx="3"/>
          </p:cNvCxnSpPr>
          <p:nvPr/>
        </p:nvCxnSpPr>
        <p:spPr>
          <a:xfrm flipH="1" flipV="1">
            <a:off x="9395460" y="2194560"/>
            <a:ext cx="111125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3" idx="0"/>
          </p:cNvCxnSpPr>
          <p:nvPr/>
        </p:nvCxnSpPr>
        <p:spPr>
          <a:xfrm flipH="1">
            <a:off x="9458960" y="2823210"/>
            <a:ext cx="1365250" cy="1289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67790" y="4112895"/>
            <a:ext cx="8848725" cy="2233295"/>
            <a:chOff x="2940" y="6477"/>
            <a:chExt cx="13935" cy="3517"/>
          </a:xfrm>
        </p:grpSpPr>
        <p:pic>
          <p:nvPicPr>
            <p:cNvPr id="12" name="图片 11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" y="6477"/>
              <a:ext cx="1000" cy="1000"/>
            </a:xfrm>
            <a:prstGeom prst="rect">
              <a:avLst/>
            </a:prstGeom>
          </p:spPr>
        </p:pic>
        <p:sp>
          <p:nvSpPr>
            <p:cNvPr id="13" name="TextBox 15"/>
            <p:cNvSpPr txBox="1"/>
            <p:nvPr/>
          </p:nvSpPr>
          <p:spPr>
            <a:xfrm>
              <a:off x="2940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pic>
          <p:nvPicPr>
            <p:cNvPr id="47" name="图片 46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1" y="6477"/>
              <a:ext cx="1000" cy="1000"/>
            </a:xfrm>
            <a:prstGeom prst="rect">
              <a:avLst/>
            </a:prstGeom>
          </p:spPr>
        </p:pic>
        <p:sp>
          <p:nvSpPr>
            <p:cNvPr id="48" name="TextBox 15"/>
            <p:cNvSpPr txBox="1"/>
            <p:nvPr/>
          </p:nvSpPr>
          <p:spPr>
            <a:xfrm>
              <a:off x="8732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pic>
          <p:nvPicPr>
            <p:cNvPr id="53" name="图片 52" descr="Amazon-RDS_PostgreSQL_instance_light-bg@4x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82" y="6477"/>
              <a:ext cx="1000" cy="1000"/>
            </a:xfrm>
            <a:prstGeom prst="rect">
              <a:avLst/>
            </a:prstGeom>
          </p:spPr>
        </p:pic>
        <p:sp>
          <p:nvSpPr>
            <p:cNvPr id="54" name="TextBox 15"/>
            <p:cNvSpPr txBox="1"/>
            <p:nvPr/>
          </p:nvSpPr>
          <p:spPr>
            <a:xfrm>
              <a:off x="14503" y="7477"/>
              <a:ext cx="23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/>
                <a:t>Local</a:t>
              </a:r>
              <a:endParaRPr lang="en-US" b="1" dirty="0"/>
            </a:p>
            <a:p>
              <a:pPr algn="ctr"/>
              <a:r>
                <a:rPr lang="en-US" b="1" dirty="0"/>
                <a:t>PostgreSQL </a:t>
              </a:r>
              <a:endParaRPr lang="en-US" b="1" dirty="0"/>
            </a:p>
          </p:txBody>
        </p:sp>
        <p:grpSp>
          <p:nvGrpSpPr>
            <p:cNvPr id="60" name="组合 59"/>
            <p:cNvGrpSpPr/>
            <p:nvPr/>
          </p:nvGrpSpPr>
          <p:grpSpPr>
            <a:xfrm flipV="1">
              <a:off x="4099" y="8416"/>
              <a:ext cx="11582" cy="1062"/>
              <a:chOff x="5670" y="2016"/>
              <a:chExt cx="11582" cy="106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>
                <a:off x="17238" y="2016"/>
                <a:ext cx="15" cy="106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11378" y="2030"/>
                <a:ext cx="5" cy="10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5670" y="2031"/>
                <a:ext cx="11583" cy="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705" y="2069"/>
                <a:ext cx="5" cy="10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15"/>
            <p:cNvSpPr txBox="1"/>
            <p:nvPr/>
          </p:nvSpPr>
          <p:spPr>
            <a:xfrm>
              <a:off x="8623" y="9464"/>
              <a:ext cx="23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b="1" dirty="0"/>
                <a:t>replicate</a:t>
              </a:r>
              <a:endParaRPr lang="en-US" sz="1600" b="1" dirty="0"/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215265" y="405765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7985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2079141" y="629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Intranet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8580906" y="692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Internet</a:t>
            </a:r>
            <a:endParaRPr lang="en-US" sz="2000" b="1" dirty="0"/>
          </a:p>
        </p:txBody>
      </p:sp>
      <p:sp>
        <p:nvSpPr>
          <p:cNvPr id="33" name="TextBox 15"/>
          <p:cNvSpPr txBox="1"/>
          <p:nvPr/>
        </p:nvSpPr>
        <p:spPr>
          <a:xfrm>
            <a:off x="388136" y="60573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03801" y="162554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0" name="图片 19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1035050"/>
            <a:ext cx="635000" cy="635000"/>
          </a:xfrm>
          <a:prstGeom prst="rect">
            <a:avLst/>
          </a:prstGeom>
        </p:spPr>
      </p:pic>
      <p:sp>
        <p:nvSpPr>
          <p:cNvPr id="29" name="TextBox 15"/>
          <p:cNvSpPr txBox="1"/>
          <p:nvPr/>
        </p:nvSpPr>
        <p:spPr>
          <a:xfrm>
            <a:off x="1688465" y="106362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87985" y="268351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7985" y="477774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17030" y="405130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750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9750" y="268287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9750" y="477710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38813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40" name="TextBox 15"/>
          <p:cNvSpPr txBox="1"/>
          <p:nvPr/>
        </p:nvSpPr>
        <p:spPr>
          <a:xfrm>
            <a:off x="38813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Dalian</a:t>
            </a:r>
            <a:endParaRPr lang="en-US" sz="1600" b="1" dirty="0"/>
          </a:p>
        </p:txBody>
      </p:sp>
      <p:sp>
        <p:nvSpPr>
          <p:cNvPr id="41" name="TextBox 15"/>
          <p:cNvSpPr txBox="1"/>
          <p:nvPr/>
        </p:nvSpPr>
        <p:spPr>
          <a:xfrm>
            <a:off x="10271276" y="5993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2</a:t>
            </a:r>
            <a:endParaRPr lang="en-US" sz="1600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27127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sp>
        <p:nvSpPr>
          <p:cNvPr id="43" name="TextBox 15"/>
          <p:cNvSpPr txBox="1"/>
          <p:nvPr/>
        </p:nvSpPr>
        <p:spPr>
          <a:xfrm>
            <a:off x="1027127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03801" y="353625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2945765"/>
            <a:ext cx="635000" cy="635000"/>
          </a:xfrm>
          <a:prstGeom prst="rect">
            <a:avLst/>
          </a:prstGeom>
        </p:spPr>
      </p:pic>
      <p:sp>
        <p:nvSpPr>
          <p:cNvPr id="46" name="TextBox 15"/>
          <p:cNvSpPr txBox="1"/>
          <p:nvPr/>
        </p:nvSpPr>
        <p:spPr>
          <a:xfrm>
            <a:off x="3803801" y="587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7" name="图片 46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5280025"/>
            <a:ext cx="635000" cy="635000"/>
          </a:xfrm>
          <a:prstGeom prst="rect">
            <a:avLst/>
          </a:prstGeom>
        </p:spPr>
      </p:pic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0" y="2976245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6343650" y="355028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 HA Harbor</a:t>
            </a:r>
            <a:endParaRPr lang="en-US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85" y="1035050"/>
            <a:ext cx="869315" cy="636270"/>
          </a:xfrm>
          <a:prstGeom prst="rect">
            <a:avLst/>
          </a:prstGeom>
        </p:spPr>
      </p:pic>
      <p:sp>
        <p:nvSpPr>
          <p:cNvPr id="50" name="TextBox 15"/>
          <p:cNvSpPr txBox="1"/>
          <p:nvPr/>
        </p:nvSpPr>
        <p:spPr>
          <a:xfrm>
            <a:off x="6814185" y="162560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85" y="5280025"/>
            <a:ext cx="869315" cy="636270"/>
          </a:xfrm>
          <a:prstGeom prst="rect">
            <a:avLst/>
          </a:prstGeom>
        </p:spPr>
      </p:pic>
      <p:sp>
        <p:nvSpPr>
          <p:cNvPr id="52" name="TextBox 15"/>
          <p:cNvSpPr txBox="1"/>
          <p:nvPr/>
        </p:nvSpPr>
        <p:spPr>
          <a:xfrm>
            <a:off x="6814185" y="587057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53" name="直接箭头连接符 52"/>
          <p:cNvCxnSpPr>
            <a:stCxn id="20" idx="3"/>
          </p:cNvCxnSpPr>
          <p:nvPr/>
        </p:nvCxnSpPr>
        <p:spPr>
          <a:xfrm>
            <a:off x="4874260" y="1352550"/>
            <a:ext cx="2590165" cy="173355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34" idx="1"/>
          </p:cNvCxnSpPr>
          <p:nvPr/>
        </p:nvCxnSpPr>
        <p:spPr>
          <a:xfrm>
            <a:off x="4874260" y="3263265"/>
            <a:ext cx="2599690" cy="304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3"/>
          </p:cNvCxnSpPr>
          <p:nvPr/>
        </p:nvCxnSpPr>
        <p:spPr>
          <a:xfrm flipV="1">
            <a:off x="4874260" y="3409315"/>
            <a:ext cx="2618740" cy="218821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</p:cNvCxnSpPr>
          <p:nvPr/>
        </p:nvCxnSpPr>
        <p:spPr>
          <a:xfrm flipH="1">
            <a:off x="4545330" y="1993900"/>
            <a:ext cx="12065" cy="9023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2"/>
          </p:cNvCxnSpPr>
          <p:nvPr/>
        </p:nvCxnSpPr>
        <p:spPr>
          <a:xfrm flipH="1">
            <a:off x="4535170" y="3904615"/>
            <a:ext cx="22225" cy="129286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4" idx="0"/>
          </p:cNvCxnSpPr>
          <p:nvPr/>
        </p:nvCxnSpPr>
        <p:spPr>
          <a:xfrm flipH="1" flipV="1">
            <a:off x="7778750" y="1986915"/>
            <a:ext cx="12700" cy="989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1" idx="0"/>
          </p:cNvCxnSpPr>
          <p:nvPr/>
        </p:nvCxnSpPr>
        <p:spPr>
          <a:xfrm flipH="1">
            <a:off x="7795260" y="3918585"/>
            <a:ext cx="635" cy="1361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650875" y="20707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67" name="直接箭头连接符 66"/>
          <p:cNvCxnSpPr>
            <a:stCxn id="20" idx="1"/>
            <a:endCxn id="2" idx="3"/>
          </p:cNvCxnSpPr>
          <p:nvPr/>
        </p:nvCxnSpPr>
        <p:spPr>
          <a:xfrm flipH="1" flipV="1">
            <a:off x="3056255" y="855345"/>
            <a:ext cx="1183005" cy="49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" idx="3"/>
          </p:cNvCxnSpPr>
          <p:nvPr/>
        </p:nvCxnSpPr>
        <p:spPr>
          <a:xfrm flipH="1">
            <a:off x="2102485" y="1355725"/>
            <a:ext cx="2129155" cy="467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5"/>
          <p:cNvSpPr txBox="1"/>
          <p:nvPr/>
        </p:nvSpPr>
        <p:spPr>
          <a:xfrm>
            <a:off x="4240681" y="24046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3" name="TextBox 15"/>
          <p:cNvSpPr txBox="1"/>
          <p:nvPr/>
        </p:nvSpPr>
        <p:spPr>
          <a:xfrm>
            <a:off x="4221631" y="448812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5" name="TextBox 15"/>
          <p:cNvSpPr txBox="1"/>
          <p:nvPr/>
        </p:nvSpPr>
        <p:spPr>
          <a:xfrm>
            <a:off x="7466481" y="24027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6" name="TextBox 15"/>
          <p:cNvSpPr txBox="1"/>
          <p:nvPr/>
        </p:nvSpPr>
        <p:spPr>
          <a:xfrm>
            <a:off x="7474101" y="4479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0" name="TextBox 15"/>
          <p:cNvSpPr txBox="1"/>
          <p:nvPr/>
        </p:nvSpPr>
        <p:spPr>
          <a:xfrm>
            <a:off x="5351931" y="32568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97" name="TextBox 15"/>
          <p:cNvSpPr txBox="1"/>
          <p:nvPr/>
        </p:nvSpPr>
        <p:spPr>
          <a:xfrm>
            <a:off x="9153525" y="32569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</p:txBody>
      </p:sp>
      <p:sp>
        <p:nvSpPr>
          <p:cNvPr id="99" name="TextBox 15"/>
          <p:cNvSpPr txBox="1"/>
          <p:nvPr/>
        </p:nvSpPr>
        <p:spPr>
          <a:xfrm>
            <a:off x="7873365" y="4184015"/>
            <a:ext cx="435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Aurora PostgreSQL Serverless</a:t>
            </a:r>
            <a:endParaRPr lang="en-US" b="1" dirty="0"/>
          </a:p>
        </p:txBody>
      </p:sp>
      <p:cxnSp>
        <p:nvCxnSpPr>
          <p:cNvPr id="101" name="直接箭头连接符 100"/>
          <p:cNvCxnSpPr>
            <a:stCxn id="34" idx="3"/>
          </p:cNvCxnSpPr>
          <p:nvPr/>
        </p:nvCxnSpPr>
        <p:spPr>
          <a:xfrm flipV="1">
            <a:off x="8108950" y="3028315"/>
            <a:ext cx="1781175" cy="265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34" idx="3"/>
          </p:cNvCxnSpPr>
          <p:nvPr/>
        </p:nvCxnSpPr>
        <p:spPr>
          <a:xfrm>
            <a:off x="8108950" y="3293745"/>
            <a:ext cx="1810385" cy="443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5"/>
          <p:cNvSpPr txBox="1"/>
          <p:nvPr/>
        </p:nvSpPr>
        <p:spPr>
          <a:xfrm>
            <a:off x="9511665" y="1586230"/>
            <a:ext cx="2266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8348980" y="141986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5"/>
          <p:cNvSpPr txBox="1"/>
          <p:nvPr/>
        </p:nvSpPr>
        <p:spPr>
          <a:xfrm>
            <a:off x="9512300" y="5839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AWS S3</a:t>
            </a:r>
            <a:endParaRPr lang="en-US" b="1" dirty="0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8349615" y="567309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5"/>
          <p:cNvSpPr txBox="1"/>
          <p:nvPr/>
        </p:nvSpPr>
        <p:spPr>
          <a:xfrm>
            <a:off x="5335421" y="48951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117" name="TextBox 15"/>
          <p:cNvSpPr txBox="1"/>
          <p:nvPr/>
        </p:nvSpPr>
        <p:spPr>
          <a:xfrm>
            <a:off x="5363996" y="16693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pic>
        <p:nvPicPr>
          <p:cNvPr id="2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672" y="620630"/>
            <a:ext cx="469900" cy="469900"/>
          </a:xfrm>
          <a:prstGeom prst="rect">
            <a:avLst/>
          </a:prstGeom>
        </p:spPr>
      </p:pic>
      <p:pic>
        <p:nvPicPr>
          <p:cNvPr id="4" name="图片 3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485" y="1506220"/>
            <a:ext cx="635000" cy="6350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1689735" y="318198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sp>
        <p:nvSpPr>
          <p:cNvPr id="21" name="TextBox 15"/>
          <p:cNvSpPr txBox="1"/>
          <p:nvPr/>
        </p:nvSpPr>
        <p:spPr>
          <a:xfrm>
            <a:off x="652145" y="41535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22" name="直接箭头连接符 21"/>
          <p:cNvCxnSpPr>
            <a:endCxn id="24" idx="3"/>
          </p:cNvCxnSpPr>
          <p:nvPr/>
        </p:nvCxnSpPr>
        <p:spPr>
          <a:xfrm flipH="1" flipV="1">
            <a:off x="3057525" y="2973705"/>
            <a:ext cx="1154430" cy="293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5" idx="1"/>
            <a:endCxn id="26" idx="3"/>
          </p:cNvCxnSpPr>
          <p:nvPr/>
        </p:nvCxnSpPr>
        <p:spPr>
          <a:xfrm flipH="1">
            <a:off x="2103755" y="3263265"/>
            <a:ext cx="213550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942" y="2738990"/>
            <a:ext cx="469900" cy="469900"/>
          </a:xfrm>
          <a:prstGeom prst="rect">
            <a:avLst/>
          </a:prstGeom>
        </p:spPr>
      </p:pic>
      <p:pic>
        <p:nvPicPr>
          <p:cNvPr id="26" name="图片 25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755" y="3589020"/>
            <a:ext cx="635000" cy="635000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1626870" y="526161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S3</a:t>
            </a:r>
            <a:endParaRPr lang="en-US" b="1" dirty="0"/>
          </a:p>
        </p:txBody>
      </p:sp>
      <p:sp>
        <p:nvSpPr>
          <p:cNvPr id="60" name="TextBox 15"/>
          <p:cNvSpPr txBox="1"/>
          <p:nvPr/>
        </p:nvSpPr>
        <p:spPr>
          <a:xfrm>
            <a:off x="589280" y="626872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PostgreSQL</a:t>
            </a:r>
            <a:endParaRPr lang="en-US" b="1" dirty="0"/>
          </a:p>
        </p:txBody>
      </p:sp>
      <p:cxnSp>
        <p:nvCxnSpPr>
          <p:cNvPr id="61" name="直接箭头连接符 60"/>
          <p:cNvCxnSpPr>
            <a:endCxn id="63" idx="3"/>
          </p:cNvCxnSpPr>
          <p:nvPr/>
        </p:nvCxnSpPr>
        <p:spPr>
          <a:xfrm flipH="1" flipV="1">
            <a:off x="2994660" y="5053330"/>
            <a:ext cx="1183005" cy="49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66" idx="3"/>
          </p:cNvCxnSpPr>
          <p:nvPr/>
        </p:nvCxnSpPr>
        <p:spPr>
          <a:xfrm flipH="1">
            <a:off x="2040890" y="5553710"/>
            <a:ext cx="2129155" cy="467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5077" y="4818615"/>
            <a:ext cx="469900" cy="469900"/>
          </a:xfrm>
          <a:prstGeom prst="rect">
            <a:avLst/>
          </a:prstGeom>
        </p:spPr>
      </p:pic>
      <p:pic>
        <p:nvPicPr>
          <p:cNvPr id="66" name="图片 65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890" y="5704205"/>
            <a:ext cx="635000" cy="63500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>
            <a:off x="1751965" y="2409825"/>
            <a:ext cx="3175" cy="1168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41805" y="4624070"/>
            <a:ext cx="9525" cy="9893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5"/>
          <p:cNvSpPr txBox="1"/>
          <p:nvPr/>
        </p:nvSpPr>
        <p:spPr>
          <a:xfrm>
            <a:off x="567206" y="305175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8" name="TextBox 15"/>
          <p:cNvSpPr txBox="1"/>
          <p:nvPr/>
        </p:nvSpPr>
        <p:spPr>
          <a:xfrm>
            <a:off x="548156" y="51351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pic>
        <p:nvPicPr>
          <p:cNvPr id="109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542" y="2759310"/>
            <a:ext cx="469900" cy="469900"/>
          </a:xfrm>
          <a:prstGeom prst="rect">
            <a:avLst/>
          </a:prstGeom>
        </p:spPr>
      </p:pic>
      <p:pic>
        <p:nvPicPr>
          <p:cNvPr id="118" name="图片 117" descr="Amazon-RDS_PostgreSQL_instance_light-bg@4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3580765"/>
            <a:ext cx="635000" cy="635000"/>
          </a:xfrm>
          <a:prstGeom prst="rect">
            <a:avLst/>
          </a:prstGeom>
        </p:spPr>
      </p:pic>
      <p:pic>
        <p:nvPicPr>
          <p:cNvPr id="120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142" y="1118470"/>
            <a:ext cx="469900" cy="469900"/>
          </a:xfrm>
          <a:prstGeom prst="rect">
            <a:avLst/>
          </a:prstGeom>
        </p:spPr>
      </p:pic>
      <p:pic>
        <p:nvPicPr>
          <p:cNvPr id="122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142" y="5421230"/>
            <a:ext cx="469900" cy="469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215265" y="405765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7985" y="599440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2079141" y="6292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Intranet</a:t>
            </a:r>
            <a:endParaRPr lang="en-US" sz="2000" b="1" dirty="0"/>
          </a:p>
        </p:txBody>
      </p:sp>
      <p:sp>
        <p:nvSpPr>
          <p:cNvPr id="10" name="TextBox 15"/>
          <p:cNvSpPr txBox="1"/>
          <p:nvPr/>
        </p:nvSpPr>
        <p:spPr>
          <a:xfrm>
            <a:off x="8580906" y="6927"/>
            <a:ext cx="15065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dirty="0"/>
              <a:t>Internet</a:t>
            </a:r>
            <a:endParaRPr lang="en-US" sz="2000" b="1" dirty="0"/>
          </a:p>
        </p:txBody>
      </p:sp>
      <p:sp>
        <p:nvSpPr>
          <p:cNvPr id="33" name="TextBox 15"/>
          <p:cNvSpPr txBox="1"/>
          <p:nvPr/>
        </p:nvSpPr>
        <p:spPr>
          <a:xfrm>
            <a:off x="388136" y="60573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Shenzhen</a:t>
            </a:r>
            <a:endParaRPr lang="en-US" sz="1600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3803801" y="1625542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20" name="图片 19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1035050"/>
            <a:ext cx="635000" cy="635000"/>
          </a:xfrm>
          <a:prstGeom prst="rect">
            <a:avLst/>
          </a:prstGeom>
        </p:spPr>
      </p:pic>
      <p:sp>
        <p:nvSpPr>
          <p:cNvPr id="29" name="TextBox 15"/>
          <p:cNvSpPr txBox="1"/>
          <p:nvPr/>
        </p:nvSpPr>
        <p:spPr>
          <a:xfrm>
            <a:off x="648335" y="11436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170" y="640715"/>
            <a:ext cx="589280" cy="58928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7985" y="268351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7985" y="4777740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17030" y="405130"/>
            <a:ext cx="5234305" cy="6371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750" y="598805"/>
            <a:ext cx="4888230" cy="182562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9750" y="268287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9750" y="4777105"/>
            <a:ext cx="4888230" cy="1816735"/>
          </a:xfrm>
          <a:prstGeom prst="rect">
            <a:avLst/>
          </a:prstGeom>
          <a:solidFill>
            <a:srgbClr val="FFFFFF"/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38813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Beijing</a:t>
            </a:r>
            <a:endParaRPr lang="en-US" sz="1600" b="1" dirty="0"/>
          </a:p>
        </p:txBody>
      </p:sp>
      <p:sp>
        <p:nvSpPr>
          <p:cNvPr id="40" name="TextBox 15"/>
          <p:cNvSpPr txBox="1"/>
          <p:nvPr/>
        </p:nvSpPr>
        <p:spPr>
          <a:xfrm>
            <a:off x="38813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 dirty="0"/>
              <a:t>Dalian</a:t>
            </a:r>
            <a:endParaRPr lang="en-US" sz="1600" b="1" dirty="0"/>
          </a:p>
        </p:txBody>
      </p:sp>
      <p:sp>
        <p:nvSpPr>
          <p:cNvPr id="41" name="TextBox 15"/>
          <p:cNvSpPr txBox="1"/>
          <p:nvPr/>
        </p:nvSpPr>
        <p:spPr>
          <a:xfrm>
            <a:off x="10271276" y="5993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2</a:t>
            </a:r>
            <a:endParaRPr lang="en-US" sz="1600" b="1" dirty="0"/>
          </a:p>
        </p:txBody>
      </p:sp>
      <p:sp>
        <p:nvSpPr>
          <p:cNvPr id="42" name="TextBox 15"/>
          <p:cNvSpPr txBox="1"/>
          <p:nvPr/>
        </p:nvSpPr>
        <p:spPr>
          <a:xfrm>
            <a:off x="10271276" y="2682817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1</a:t>
            </a:r>
            <a:endParaRPr lang="en-US" sz="1600" b="1" dirty="0"/>
          </a:p>
        </p:txBody>
      </p:sp>
      <p:sp>
        <p:nvSpPr>
          <p:cNvPr id="43" name="TextBox 15"/>
          <p:cNvSpPr txBox="1"/>
          <p:nvPr/>
        </p:nvSpPr>
        <p:spPr>
          <a:xfrm>
            <a:off x="10271276" y="4777682"/>
            <a:ext cx="15065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 b="1" dirty="0"/>
              <a:t>Region N</a:t>
            </a:r>
            <a:endParaRPr lang="en-US" sz="1600" b="1" dirty="0"/>
          </a:p>
        </p:txBody>
      </p:sp>
      <p:sp>
        <p:nvSpPr>
          <p:cNvPr id="44" name="TextBox 15"/>
          <p:cNvSpPr txBox="1"/>
          <p:nvPr/>
        </p:nvSpPr>
        <p:spPr>
          <a:xfrm>
            <a:off x="3803801" y="384740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5" name="图片 44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3256915"/>
            <a:ext cx="635000" cy="635000"/>
          </a:xfrm>
          <a:prstGeom prst="rect">
            <a:avLst/>
          </a:prstGeom>
        </p:spPr>
      </p:pic>
      <p:sp>
        <p:nvSpPr>
          <p:cNvPr id="46" name="TextBox 15"/>
          <p:cNvSpPr txBox="1"/>
          <p:nvPr/>
        </p:nvSpPr>
        <p:spPr>
          <a:xfrm>
            <a:off x="3803801" y="587051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Harbor</a:t>
            </a:r>
            <a:endParaRPr lang="en-US" b="1" dirty="0"/>
          </a:p>
        </p:txBody>
      </p:sp>
      <p:pic>
        <p:nvPicPr>
          <p:cNvPr id="47" name="图片 46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260" y="5280025"/>
            <a:ext cx="635000" cy="635000"/>
          </a:xfrm>
          <a:prstGeom prst="rect">
            <a:avLst/>
          </a:prstGeom>
        </p:spPr>
      </p:pic>
      <p:pic>
        <p:nvPicPr>
          <p:cNvPr id="34" name="图片 33" descr="Amazon-EC2_Instances_light-bg@4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40" y="3256915"/>
            <a:ext cx="635000" cy="635000"/>
          </a:xfrm>
          <a:prstGeom prst="rect">
            <a:avLst/>
          </a:prstGeom>
        </p:spPr>
      </p:pic>
      <p:sp>
        <p:nvSpPr>
          <p:cNvPr id="48" name="TextBox 15"/>
          <p:cNvSpPr txBox="1"/>
          <p:nvPr/>
        </p:nvSpPr>
        <p:spPr>
          <a:xfrm>
            <a:off x="7046746" y="3847407"/>
            <a:ext cx="1506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  HA Harbor</a:t>
            </a:r>
            <a:endParaRPr lang="en-US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85" y="1035050"/>
            <a:ext cx="869315" cy="636270"/>
          </a:xfrm>
          <a:prstGeom prst="rect">
            <a:avLst/>
          </a:prstGeom>
        </p:spPr>
      </p:pic>
      <p:sp>
        <p:nvSpPr>
          <p:cNvPr id="50" name="TextBox 15"/>
          <p:cNvSpPr txBox="1"/>
          <p:nvPr/>
        </p:nvSpPr>
        <p:spPr>
          <a:xfrm>
            <a:off x="6814185" y="1625600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85" y="5280025"/>
            <a:ext cx="869315" cy="636270"/>
          </a:xfrm>
          <a:prstGeom prst="rect">
            <a:avLst/>
          </a:prstGeom>
        </p:spPr>
      </p:pic>
      <p:sp>
        <p:nvSpPr>
          <p:cNvPr id="52" name="TextBox 15"/>
          <p:cNvSpPr txBox="1"/>
          <p:nvPr/>
        </p:nvSpPr>
        <p:spPr>
          <a:xfrm>
            <a:off x="6814185" y="587057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Docker Registry</a:t>
            </a:r>
            <a:endParaRPr lang="en-US" b="1" dirty="0"/>
          </a:p>
        </p:txBody>
      </p:sp>
      <p:cxnSp>
        <p:nvCxnSpPr>
          <p:cNvPr id="53" name="直接箭头连接符 52"/>
          <p:cNvCxnSpPr>
            <a:stCxn id="20" idx="3"/>
          </p:cNvCxnSpPr>
          <p:nvPr/>
        </p:nvCxnSpPr>
        <p:spPr>
          <a:xfrm>
            <a:off x="4874260" y="1352550"/>
            <a:ext cx="2592070" cy="207581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34" idx="1"/>
          </p:cNvCxnSpPr>
          <p:nvPr/>
        </p:nvCxnSpPr>
        <p:spPr>
          <a:xfrm>
            <a:off x="4865370" y="3574415"/>
            <a:ext cx="26085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3"/>
          </p:cNvCxnSpPr>
          <p:nvPr/>
        </p:nvCxnSpPr>
        <p:spPr>
          <a:xfrm flipV="1">
            <a:off x="4874260" y="3722370"/>
            <a:ext cx="2633345" cy="187515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</p:cNvCxnSpPr>
          <p:nvPr/>
        </p:nvCxnSpPr>
        <p:spPr>
          <a:xfrm flipH="1">
            <a:off x="4545330" y="1993900"/>
            <a:ext cx="3175" cy="1168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535170" y="4208145"/>
            <a:ext cx="9525" cy="98933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794625" y="1954530"/>
            <a:ext cx="0" cy="1207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</p:cNvCxnSpPr>
          <p:nvPr/>
        </p:nvCxnSpPr>
        <p:spPr>
          <a:xfrm flipH="1">
            <a:off x="7790815" y="4215765"/>
            <a:ext cx="635" cy="991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650875" y="207073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65" name="图片 6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9710" y="1576705"/>
            <a:ext cx="589280" cy="589280"/>
          </a:xfrm>
          <a:prstGeom prst="rect">
            <a:avLst/>
          </a:prstGeom>
        </p:spPr>
      </p:pic>
      <p:cxnSp>
        <p:nvCxnSpPr>
          <p:cNvPr id="67" name="直接箭头连接符 66"/>
          <p:cNvCxnSpPr/>
          <p:nvPr/>
        </p:nvCxnSpPr>
        <p:spPr>
          <a:xfrm>
            <a:off x="2252345" y="88900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242820" y="141224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"/>
          <p:cNvSpPr txBox="1"/>
          <p:nvPr/>
        </p:nvSpPr>
        <p:spPr>
          <a:xfrm>
            <a:off x="2777006" y="7727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71" name="TextBox 15"/>
          <p:cNvSpPr txBox="1"/>
          <p:nvPr/>
        </p:nvSpPr>
        <p:spPr>
          <a:xfrm>
            <a:off x="2777006" y="16699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72" name="TextBox 15"/>
          <p:cNvSpPr txBox="1"/>
          <p:nvPr/>
        </p:nvSpPr>
        <p:spPr>
          <a:xfrm>
            <a:off x="4240681" y="240468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3" name="TextBox 15"/>
          <p:cNvSpPr txBox="1"/>
          <p:nvPr/>
        </p:nvSpPr>
        <p:spPr>
          <a:xfrm>
            <a:off x="4221631" y="448812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5" name="TextBox 15"/>
          <p:cNvSpPr txBox="1"/>
          <p:nvPr/>
        </p:nvSpPr>
        <p:spPr>
          <a:xfrm>
            <a:off x="7466481" y="24027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76" name="TextBox 15"/>
          <p:cNvSpPr txBox="1"/>
          <p:nvPr/>
        </p:nvSpPr>
        <p:spPr>
          <a:xfrm>
            <a:off x="7474101" y="4479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0" name="TextBox 15"/>
          <p:cNvSpPr txBox="1"/>
          <p:nvPr/>
        </p:nvSpPr>
        <p:spPr>
          <a:xfrm>
            <a:off x="5351931" y="325685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81" name="TextBox 15"/>
          <p:cNvSpPr txBox="1"/>
          <p:nvPr/>
        </p:nvSpPr>
        <p:spPr>
          <a:xfrm>
            <a:off x="648970" y="325437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82" name="图片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805" y="2751455"/>
            <a:ext cx="589280" cy="589280"/>
          </a:xfrm>
          <a:prstGeom prst="rect">
            <a:avLst/>
          </a:prstGeom>
        </p:spPr>
      </p:pic>
      <p:sp>
        <p:nvSpPr>
          <p:cNvPr id="83" name="TextBox 15"/>
          <p:cNvSpPr txBox="1"/>
          <p:nvPr/>
        </p:nvSpPr>
        <p:spPr>
          <a:xfrm>
            <a:off x="651510" y="418147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84" name="图片 8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0345" y="3687445"/>
            <a:ext cx="589280" cy="589280"/>
          </a:xfrm>
          <a:prstGeom prst="rect">
            <a:avLst/>
          </a:prstGeom>
        </p:spPr>
      </p:pic>
      <p:cxnSp>
        <p:nvCxnSpPr>
          <p:cNvPr id="85" name="直接箭头连接符 84"/>
          <p:cNvCxnSpPr/>
          <p:nvPr/>
        </p:nvCxnSpPr>
        <p:spPr>
          <a:xfrm>
            <a:off x="2252980" y="299974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2243455" y="352298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5"/>
          <p:cNvSpPr txBox="1"/>
          <p:nvPr/>
        </p:nvSpPr>
        <p:spPr>
          <a:xfrm>
            <a:off x="2777641" y="28834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88" name="TextBox 15"/>
          <p:cNvSpPr txBox="1"/>
          <p:nvPr/>
        </p:nvSpPr>
        <p:spPr>
          <a:xfrm>
            <a:off x="2777641" y="37807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89" name="TextBox 15"/>
          <p:cNvSpPr txBox="1"/>
          <p:nvPr/>
        </p:nvSpPr>
        <p:spPr>
          <a:xfrm>
            <a:off x="648970" y="53441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CI</a:t>
            </a:r>
            <a:endParaRPr lang="en-US" b="1" dirty="0"/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7805" y="4841240"/>
            <a:ext cx="589280" cy="589280"/>
          </a:xfrm>
          <a:prstGeom prst="rect">
            <a:avLst/>
          </a:prstGeom>
        </p:spPr>
      </p:pic>
      <p:sp>
        <p:nvSpPr>
          <p:cNvPr id="91" name="TextBox 15"/>
          <p:cNvSpPr txBox="1"/>
          <p:nvPr/>
        </p:nvSpPr>
        <p:spPr>
          <a:xfrm>
            <a:off x="651510" y="62712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Local CD</a:t>
            </a:r>
            <a:endParaRPr lang="en-US" b="1" dirty="0"/>
          </a:p>
        </p:txBody>
      </p:sp>
      <p:pic>
        <p:nvPicPr>
          <p:cNvPr id="92" name="图片 9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0345" y="5777230"/>
            <a:ext cx="589280" cy="589280"/>
          </a:xfrm>
          <a:prstGeom prst="rect">
            <a:avLst/>
          </a:prstGeom>
        </p:spPr>
      </p:pic>
      <p:cxnSp>
        <p:nvCxnSpPr>
          <p:cNvPr id="93" name="直接箭头连接符 92"/>
          <p:cNvCxnSpPr/>
          <p:nvPr/>
        </p:nvCxnSpPr>
        <p:spPr>
          <a:xfrm>
            <a:off x="2252980" y="5089525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2243455" y="5612765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5"/>
          <p:cNvSpPr txBox="1"/>
          <p:nvPr/>
        </p:nvSpPr>
        <p:spPr>
          <a:xfrm>
            <a:off x="2777641" y="497326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96" name="TextBox 15"/>
          <p:cNvSpPr txBox="1"/>
          <p:nvPr/>
        </p:nvSpPr>
        <p:spPr>
          <a:xfrm>
            <a:off x="2777641" y="587051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97" name="TextBox 15"/>
          <p:cNvSpPr txBox="1"/>
          <p:nvPr/>
        </p:nvSpPr>
        <p:spPr>
          <a:xfrm>
            <a:off x="9154160" y="32569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ym typeface="+mn-ea"/>
              </a:rPr>
              <a:t>Cloud</a:t>
            </a:r>
            <a:r>
              <a:rPr lang="en-US" b="1" dirty="0"/>
              <a:t> CI</a:t>
            </a:r>
            <a:endParaRPr lang="en-US" b="1" dirty="0"/>
          </a:p>
        </p:txBody>
      </p:sp>
      <p:pic>
        <p:nvPicPr>
          <p:cNvPr id="98" name="图片 9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92995" y="2753995"/>
            <a:ext cx="589280" cy="589280"/>
          </a:xfrm>
          <a:prstGeom prst="rect">
            <a:avLst/>
          </a:prstGeom>
        </p:spPr>
      </p:pic>
      <p:sp>
        <p:nvSpPr>
          <p:cNvPr id="99" name="TextBox 15"/>
          <p:cNvSpPr txBox="1"/>
          <p:nvPr/>
        </p:nvSpPr>
        <p:spPr>
          <a:xfrm>
            <a:off x="9156700" y="4184015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95535" y="3689985"/>
            <a:ext cx="589280" cy="589280"/>
          </a:xfrm>
          <a:prstGeom prst="rect">
            <a:avLst/>
          </a:prstGeom>
        </p:spPr>
      </p:pic>
      <p:cxnSp>
        <p:nvCxnSpPr>
          <p:cNvPr id="101" name="直接箭头连接符 100"/>
          <p:cNvCxnSpPr/>
          <p:nvPr/>
        </p:nvCxnSpPr>
        <p:spPr>
          <a:xfrm flipH="1">
            <a:off x="8206740" y="3037840"/>
            <a:ext cx="1750060" cy="3524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8197215" y="3561080"/>
            <a:ext cx="1731010" cy="456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5"/>
          <p:cNvSpPr txBox="1"/>
          <p:nvPr/>
        </p:nvSpPr>
        <p:spPr>
          <a:xfrm>
            <a:off x="8731401" y="29215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Push</a:t>
            </a:r>
            <a:endParaRPr lang="en-US" sz="1400" b="1" dirty="0"/>
          </a:p>
        </p:txBody>
      </p:sp>
      <p:sp>
        <p:nvSpPr>
          <p:cNvPr id="104" name="TextBox 15"/>
          <p:cNvSpPr txBox="1"/>
          <p:nvPr/>
        </p:nvSpPr>
        <p:spPr>
          <a:xfrm>
            <a:off x="8731401" y="38188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05" name="TextBox 15"/>
          <p:cNvSpPr txBox="1"/>
          <p:nvPr/>
        </p:nvSpPr>
        <p:spPr>
          <a:xfrm>
            <a:off x="9511665" y="15862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06" name="图片 1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50500" y="1092200"/>
            <a:ext cx="589280" cy="589280"/>
          </a:xfrm>
          <a:prstGeom prst="rect">
            <a:avLst/>
          </a:prstGeom>
        </p:spPr>
      </p:pic>
      <p:cxnSp>
        <p:nvCxnSpPr>
          <p:cNvPr id="107" name="直接箭头连接符 106"/>
          <p:cNvCxnSpPr/>
          <p:nvPr/>
        </p:nvCxnSpPr>
        <p:spPr>
          <a:xfrm flipV="1">
            <a:off x="8348980" y="141986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5"/>
          <p:cNvSpPr txBox="1"/>
          <p:nvPr/>
        </p:nvSpPr>
        <p:spPr>
          <a:xfrm>
            <a:off x="8997466" y="113214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12" name="TextBox 15"/>
          <p:cNvSpPr txBox="1"/>
          <p:nvPr/>
        </p:nvSpPr>
        <p:spPr>
          <a:xfrm>
            <a:off x="9512300" y="5839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/>
              <a:t>Cloud CD</a:t>
            </a:r>
            <a:endParaRPr lang="en-US" b="1" dirty="0"/>
          </a:p>
        </p:txBody>
      </p:sp>
      <p:pic>
        <p:nvPicPr>
          <p:cNvPr id="113" name="图片 1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51135" y="5345430"/>
            <a:ext cx="589280" cy="589280"/>
          </a:xfrm>
          <a:prstGeom prst="rect">
            <a:avLst/>
          </a:prstGeom>
        </p:spPr>
      </p:pic>
      <p:cxnSp>
        <p:nvCxnSpPr>
          <p:cNvPr id="114" name="直接箭头连接符 113"/>
          <p:cNvCxnSpPr/>
          <p:nvPr/>
        </p:nvCxnSpPr>
        <p:spPr>
          <a:xfrm flipV="1">
            <a:off x="8349615" y="5673090"/>
            <a:ext cx="193421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5"/>
          <p:cNvSpPr txBox="1"/>
          <p:nvPr/>
        </p:nvSpPr>
        <p:spPr>
          <a:xfrm>
            <a:off x="8998101" y="53853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b="1" dirty="0"/>
              <a:t>Pull</a:t>
            </a:r>
            <a:endParaRPr lang="en-US" sz="1400" b="1" dirty="0"/>
          </a:p>
        </p:txBody>
      </p:sp>
      <p:sp>
        <p:nvSpPr>
          <p:cNvPr id="116" name="TextBox 15"/>
          <p:cNvSpPr txBox="1"/>
          <p:nvPr/>
        </p:nvSpPr>
        <p:spPr>
          <a:xfrm>
            <a:off x="5335421" y="50018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  <p:sp>
        <p:nvSpPr>
          <p:cNvPr id="117" name="TextBox 15"/>
          <p:cNvSpPr txBox="1"/>
          <p:nvPr/>
        </p:nvSpPr>
        <p:spPr>
          <a:xfrm>
            <a:off x="5310656" y="16871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/>
              <a:t>Replicate</a:t>
            </a:r>
            <a:endParaRPr lang="en-US" sz="1400" b="1" dirty="0"/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8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9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1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2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3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4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5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6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演示</Application>
  <PresentationFormat>宽屏</PresentationFormat>
  <Paragraphs>224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黄迪</cp:lastModifiedBy>
  <cp:revision>178</cp:revision>
  <dcterms:created xsi:type="dcterms:W3CDTF">2019-06-19T02:08:00Z</dcterms:created>
  <dcterms:modified xsi:type="dcterms:W3CDTF">2020-07-07T07:54:30Z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