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4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70642" y="5285340"/>
            <a:ext cx="469900" cy="469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52316" y="6007042"/>
            <a:ext cx="150655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Amazon S3 </a:t>
            </a:r>
            <a:endParaRPr lang="en-US" sz="1400" dirty="0"/>
          </a:p>
          <a:p>
            <a:pPr algn="ctr"/>
            <a:r>
              <a:rPr lang="en-US" sz="1400" dirty="0"/>
              <a:t>docker images bucket</a:t>
            </a:r>
            <a:endParaRPr lang="en-US" sz="1400" dirty="0"/>
          </a:p>
        </p:txBody>
      </p:sp>
      <p:pic>
        <p:nvPicPr>
          <p:cNvPr id="6" name="图片 5" descr="Amazon-RDS_PostgreSQL_instance_light-bg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5202555"/>
            <a:ext cx="635000" cy="635000"/>
          </a:xfrm>
          <a:prstGeom prst="rect">
            <a:avLst/>
          </a:prstGeom>
        </p:spPr>
      </p:pic>
      <p:sp>
        <p:nvSpPr>
          <p:cNvPr id="7" name="TextBox 15"/>
          <p:cNvSpPr txBox="1"/>
          <p:nvPr/>
        </p:nvSpPr>
        <p:spPr>
          <a:xfrm>
            <a:off x="5768491" y="6007042"/>
            <a:ext cx="150655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Amazon Aurora PostgreSQL Serverless</a:t>
            </a:r>
            <a:endParaRPr lang="en-US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815" y="3064510"/>
            <a:ext cx="783590" cy="783590"/>
          </a:xfrm>
          <a:prstGeom prst="rect">
            <a:avLst/>
          </a:prstGeom>
        </p:spPr>
      </p:pic>
      <p:sp>
        <p:nvSpPr>
          <p:cNvPr id="12" name="TextBox 15"/>
          <p:cNvSpPr txBox="1"/>
          <p:nvPr/>
        </p:nvSpPr>
        <p:spPr>
          <a:xfrm>
            <a:off x="4508651" y="386899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Redis</a:t>
            </a:r>
            <a:endParaRPr lang="en-US" sz="1400" dirty="0"/>
          </a:p>
        </p:txBody>
      </p:sp>
      <p:pic>
        <p:nvPicPr>
          <p:cNvPr id="13" name="图片 12" descr="Amazon-EC2_Instance_light-bg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640" y="3138805"/>
            <a:ext cx="635000" cy="635000"/>
          </a:xfrm>
          <a:prstGeom prst="rect">
            <a:avLst/>
          </a:prstGeom>
        </p:spPr>
      </p:pic>
      <p:sp>
        <p:nvSpPr>
          <p:cNvPr id="14" name="TextBox 15"/>
          <p:cNvSpPr txBox="1"/>
          <p:nvPr/>
        </p:nvSpPr>
        <p:spPr>
          <a:xfrm>
            <a:off x="2017546" y="393249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Harbor</a:t>
            </a:r>
            <a:endParaRPr lang="en-US" sz="1400" dirty="0"/>
          </a:p>
        </p:txBody>
      </p:sp>
      <p:pic>
        <p:nvPicPr>
          <p:cNvPr id="15" name="图片 14" descr="Amazon-EC2_Instance_light-bg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195" y="3138805"/>
            <a:ext cx="635000" cy="635000"/>
          </a:xfrm>
          <a:prstGeom prst="rect">
            <a:avLst/>
          </a:prstGeom>
        </p:spPr>
      </p:pic>
      <p:sp>
        <p:nvSpPr>
          <p:cNvPr id="17" name="TextBox 15"/>
          <p:cNvSpPr txBox="1"/>
          <p:nvPr/>
        </p:nvSpPr>
        <p:spPr>
          <a:xfrm>
            <a:off x="6839101" y="393249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Harbor</a:t>
            </a:r>
            <a:endParaRPr 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601595" y="4197985"/>
            <a:ext cx="1229360" cy="1054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6877050" y="4245610"/>
            <a:ext cx="864235" cy="927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378325" y="4245610"/>
            <a:ext cx="3014345" cy="999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966085" y="4237355"/>
            <a:ext cx="3141345" cy="944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83585" y="3491865"/>
            <a:ext cx="1490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5789930" y="3452495"/>
            <a:ext cx="1341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790" y="460375"/>
            <a:ext cx="929640" cy="929640"/>
          </a:xfrm>
          <a:prstGeom prst="rect">
            <a:avLst/>
          </a:prstGeom>
        </p:spPr>
      </p:pic>
      <p:sp>
        <p:nvSpPr>
          <p:cNvPr id="25" name="TextBox 15"/>
          <p:cNvSpPr txBox="1"/>
          <p:nvPr/>
        </p:nvSpPr>
        <p:spPr>
          <a:xfrm>
            <a:off x="4508651" y="160839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Load Balancing</a:t>
            </a:r>
            <a:endParaRPr lang="en-US" sz="1400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807335" y="1976755"/>
            <a:ext cx="2038985" cy="1070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575935" y="1960880"/>
            <a:ext cx="1935480" cy="1031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演示</Application>
  <PresentationFormat>宽屏</PresentationFormat>
  <Paragraphs>13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黄迪</cp:lastModifiedBy>
  <cp:revision>172</cp:revision>
  <dcterms:created xsi:type="dcterms:W3CDTF">2019-06-19T02:08:00Z</dcterms:created>
  <dcterms:modified xsi:type="dcterms:W3CDTF">2020-07-06T11:18:23Z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