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9" r:id="rId3"/>
    <p:sldId id="410" r:id="rId4"/>
    <p:sldId id="415" r:id="rId5"/>
    <p:sldId id="414" r:id="rId6"/>
    <p:sldId id="413" r:id="rId7"/>
    <p:sldId id="418" r:id="rId8"/>
    <p:sldId id="419" r:id="rId9"/>
    <p:sldId id="420" r:id="rId10"/>
    <p:sldId id="42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6.xml"/><Relationship Id="rId7" Type="http://schemas.openxmlformats.org/officeDocument/2006/relationships/image" Target="../media/image8.png"/><Relationship Id="rId6" Type="http://schemas.openxmlformats.org/officeDocument/2006/relationships/image" Target="../media/image2.png"/><Relationship Id="rId5" Type="http://schemas.openxmlformats.org/officeDocument/2006/relationships/image" Target="../media/image1.svg"/><Relationship Id="rId4" Type="http://schemas.openxmlformats.org/officeDocument/2006/relationships/image" Target="../media/image1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tags" Target="../tags/tag67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tags" Target="../tags/tag79.xml"/><Relationship Id="rId5" Type="http://schemas.openxmlformats.org/officeDocument/2006/relationships/image" Target="../media/image9.png"/><Relationship Id="rId4" Type="http://schemas.openxmlformats.org/officeDocument/2006/relationships/tags" Target="../tags/tag78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../media/image10.png"/><Relationship Id="rId7" Type="http://schemas.openxmlformats.org/officeDocument/2006/relationships/tags" Target="../tags/tag8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tags" Target="../tags/tag81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../media/image7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84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6.png"/><Relationship Id="rId7" Type="http://schemas.openxmlformats.org/officeDocument/2006/relationships/image" Target="../media/image7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87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70642" y="5552040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21660" y="5984240"/>
            <a:ext cx="1967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S3 </a:t>
            </a:r>
            <a:endParaRPr lang="en-US" b="1" dirty="0"/>
          </a:p>
          <a:p>
            <a:pPr algn="ctr"/>
            <a:r>
              <a:rPr lang="en-US" b="1" dirty="0"/>
              <a:t>docker images bucket</a:t>
            </a:r>
            <a:endParaRPr lang="en-US" b="1" dirty="0"/>
          </a:p>
        </p:txBody>
      </p:sp>
      <p:pic>
        <p:nvPicPr>
          <p:cNvPr id="6" name="图片 5" descr="Amazon-RDS_PostgreSQL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5431155"/>
            <a:ext cx="635000" cy="635000"/>
          </a:xfrm>
          <a:prstGeom prst="rect">
            <a:avLst/>
          </a:prstGeom>
        </p:spPr>
      </p:pic>
      <p:sp>
        <p:nvSpPr>
          <p:cNvPr id="7" name="TextBox 15"/>
          <p:cNvSpPr txBox="1"/>
          <p:nvPr/>
        </p:nvSpPr>
        <p:spPr>
          <a:xfrm>
            <a:off x="5513705" y="5984240"/>
            <a:ext cx="2016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Aurora PostgreSQL Serverless</a:t>
            </a:r>
            <a:endParaRPr 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815" y="2660650"/>
            <a:ext cx="783590" cy="783590"/>
          </a:xfrm>
          <a:prstGeom prst="rect">
            <a:avLst/>
          </a:prstGeom>
        </p:spPr>
      </p:pic>
      <p:sp>
        <p:nvSpPr>
          <p:cNvPr id="12" name="TextBox 15"/>
          <p:cNvSpPr txBox="1"/>
          <p:nvPr/>
        </p:nvSpPr>
        <p:spPr>
          <a:xfrm>
            <a:off x="4509286" y="333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Redis</a:t>
            </a:r>
            <a:endParaRPr lang="en-US" b="1" dirty="0"/>
          </a:p>
        </p:txBody>
      </p:sp>
      <p:pic>
        <p:nvPicPr>
          <p:cNvPr id="13" name="图片 12" descr="Amazon-EC2_Instance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640" y="2734945"/>
            <a:ext cx="635000" cy="635000"/>
          </a:xfrm>
          <a:prstGeom prst="rect">
            <a:avLst/>
          </a:prstGeom>
        </p:spPr>
      </p:pic>
      <p:sp>
        <p:nvSpPr>
          <p:cNvPr id="14" name="TextBox 15"/>
          <p:cNvSpPr txBox="1"/>
          <p:nvPr/>
        </p:nvSpPr>
        <p:spPr>
          <a:xfrm>
            <a:off x="2017546" y="333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15" name="图片 14" descr="Amazon-EC2_Instance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195" y="2734945"/>
            <a:ext cx="635000" cy="635000"/>
          </a:xfrm>
          <a:prstGeom prst="rect">
            <a:avLst/>
          </a:prstGeom>
        </p:spPr>
      </p:pic>
      <p:sp>
        <p:nvSpPr>
          <p:cNvPr id="17" name="TextBox 15"/>
          <p:cNvSpPr txBox="1"/>
          <p:nvPr/>
        </p:nvSpPr>
        <p:spPr>
          <a:xfrm>
            <a:off x="6839736" y="333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cxnSp>
        <p:nvCxnSpPr>
          <p:cNvPr id="18" name="直接箭头连接符 17"/>
          <p:cNvCxnSpPr>
            <a:stCxn id="14" idx="2"/>
            <a:endCxn id="8" idx="0"/>
          </p:cNvCxnSpPr>
          <p:nvPr/>
        </p:nvCxnSpPr>
        <p:spPr>
          <a:xfrm>
            <a:off x="2771140" y="3698875"/>
            <a:ext cx="1334135" cy="18529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  <a:endCxn id="6" idx="0"/>
          </p:cNvCxnSpPr>
          <p:nvPr/>
        </p:nvCxnSpPr>
        <p:spPr>
          <a:xfrm flipH="1">
            <a:off x="6521450" y="3698875"/>
            <a:ext cx="1071880" cy="1732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8" idx="0"/>
          </p:cNvCxnSpPr>
          <p:nvPr/>
        </p:nvCxnSpPr>
        <p:spPr>
          <a:xfrm flipH="1">
            <a:off x="4105275" y="3698875"/>
            <a:ext cx="3488055" cy="18529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771140" y="3698875"/>
            <a:ext cx="3661410" cy="16757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11" idx="1"/>
          </p:cNvCxnSpPr>
          <p:nvPr/>
        </p:nvCxnSpPr>
        <p:spPr>
          <a:xfrm>
            <a:off x="3088640" y="3060065"/>
            <a:ext cx="17811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1"/>
            <a:endCxn id="11" idx="3"/>
          </p:cNvCxnSpPr>
          <p:nvPr/>
        </p:nvCxnSpPr>
        <p:spPr>
          <a:xfrm flipH="1">
            <a:off x="5653405" y="3060065"/>
            <a:ext cx="16217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790" y="33655"/>
            <a:ext cx="929640" cy="929640"/>
          </a:xfrm>
          <a:prstGeom prst="rect">
            <a:avLst/>
          </a:prstGeom>
        </p:spPr>
      </p:pic>
      <p:sp>
        <p:nvSpPr>
          <p:cNvPr id="25" name="TextBox 15"/>
          <p:cNvSpPr txBox="1"/>
          <p:nvPr/>
        </p:nvSpPr>
        <p:spPr>
          <a:xfrm>
            <a:off x="4126865" y="948055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Load Balancing</a:t>
            </a:r>
            <a:endParaRPr lang="en-US" b="1" dirty="0"/>
          </a:p>
        </p:txBody>
      </p:sp>
      <p:cxnSp>
        <p:nvCxnSpPr>
          <p:cNvPr id="26" name="直接箭头连接符 25"/>
          <p:cNvCxnSpPr>
            <a:stCxn id="25" idx="2"/>
            <a:endCxn id="13" idx="0"/>
          </p:cNvCxnSpPr>
          <p:nvPr/>
        </p:nvCxnSpPr>
        <p:spPr>
          <a:xfrm flipH="1">
            <a:off x="2771140" y="1316355"/>
            <a:ext cx="2491105" cy="14185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2"/>
            <a:endCxn id="15" idx="0"/>
          </p:cNvCxnSpPr>
          <p:nvPr/>
        </p:nvCxnSpPr>
        <p:spPr>
          <a:xfrm>
            <a:off x="5262245" y="1316355"/>
            <a:ext cx="2330450" cy="14185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91590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4745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09330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890546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Region 1</a:t>
            </a:r>
            <a:endParaRPr lang="en-US" sz="2000" b="1" dirty="0"/>
          </a:p>
        </p:txBody>
      </p:sp>
      <p:sp>
        <p:nvSpPr>
          <p:cNvPr id="8" name="TextBox 15"/>
          <p:cNvSpPr txBox="1"/>
          <p:nvPr/>
        </p:nvSpPr>
        <p:spPr>
          <a:xfrm>
            <a:off x="5544971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Region 2</a:t>
            </a:r>
            <a:endParaRPr lang="en-US" sz="2000" b="1" dirty="0"/>
          </a:p>
        </p:txBody>
      </p:sp>
      <p:sp>
        <p:nvSpPr>
          <p:cNvPr id="9" name="TextBox 15"/>
          <p:cNvSpPr txBox="1"/>
          <p:nvPr/>
        </p:nvSpPr>
        <p:spPr>
          <a:xfrm>
            <a:off x="9200031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Region N</a:t>
            </a:r>
            <a:endParaRPr lang="en-US" sz="2000" b="1" dirty="0"/>
          </a:p>
        </p:txBody>
      </p:sp>
      <p:sp>
        <p:nvSpPr>
          <p:cNvPr id="10" name="TextBox 15"/>
          <p:cNvSpPr txBox="1"/>
          <p:nvPr/>
        </p:nvSpPr>
        <p:spPr>
          <a:xfrm>
            <a:off x="7365516" y="3075882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/>
              <a:t>......</a:t>
            </a:r>
            <a:endParaRPr lang="en-US" altLang="zh-CN" sz="2000" b="1" dirty="0"/>
          </a:p>
        </p:txBody>
      </p:sp>
      <p:pic>
        <p:nvPicPr>
          <p:cNvPr id="11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05622" y="3875640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87296" y="4481772"/>
            <a:ext cx="15065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S3 </a:t>
            </a:r>
            <a:endParaRPr lang="en-US" b="1" dirty="0"/>
          </a:p>
          <a:p>
            <a:pPr algn="ctr"/>
            <a:r>
              <a:rPr lang="en-US" b="1" dirty="0"/>
              <a:t>docker images bucket</a:t>
            </a:r>
            <a:endParaRPr lang="en-US" b="1" dirty="0"/>
          </a:p>
        </p:txBody>
      </p:sp>
      <p:pic>
        <p:nvPicPr>
          <p:cNvPr id="12" name="图片 11" descr="Amazon-RDS_PostgreSQL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05" y="3792855"/>
            <a:ext cx="635000" cy="635000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2487446" y="4481772"/>
            <a:ext cx="15065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Aurora PostgreSQL Serverless</a:t>
            </a:r>
            <a:endParaRPr lang="en-US" b="1" dirty="0"/>
          </a:p>
        </p:txBody>
      </p:sp>
      <p:sp>
        <p:nvSpPr>
          <p:cNvPr id="15" name="TextBox 15"/>
          <p:cNvSpPr txBox="1"/>
          <p:nvPr/>
        </p:nvSpPr>
        <p:spPr>
          <a:xfrm>
            <a:off x="1891816" y="176143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flipH="1">
            <a:off x="2044065" y="2129790"/>
            <a:ext cx="601345" cy="1584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</p:cNvCxnSpPr>
          <p:nvPr/>
        </p:nvCxnSpPr>
        <p:spPr>
          <a:xfrm>
            <a:off x="2645410" y="2129790"/>
            <a:ext cx="549275" cy="157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1227" y="3875640"/>
            <a:ext cx="469900" cy="4699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5380990" y="4481830"/>
            <a:ext cx="1729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S3 docker images bucket</a:t>
            </a:r>
            <a:endParaRPr lang="en-US" b="1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0" y="2261870"/>
            <a:ext cx="869315" cy="636270"/>
          </a:xfrm>
          <a:prstGeom prst="rect">
            <a:avLst/>
          </a:prstGeom>
        </p:spPr>
      </p:pic>
      <p:sp>
        <p:nvSpPr>
          <p:cNvPr id="26" name="TextBox 15"/>
          <p:cNvSpPr txBox="1"/>
          <p:nvPr/>
        </p:nvSpPr>
        <p:spPr>
          <a:xfrm>
            <a:off x="5260340" y="2898140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cxnSp>
        <p:nvCxnSpPr>
          <p:cNvPr id="29" name="直接箭头连接符 28"/>
          <p:cNvCxnSpPr>
            <a:stCxn id="26" idx="2"/>
          </p:cNvCxnSpPr>
          <p:nvPr/>
        </p:nvCxnSpPr>
        <p:spPr>
          <a:xfrm>
            <a:off x="6246495" y="3266440"/>
            <a:ext cx="1270" cy="504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965690" y="1526540"/>
            <a:ext cx="9525" cy="675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244590" y="1535430"/>
            <a:ext cx="3175" cy="637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/>
          <p:nvPr/>
        </p:nvSpPr>
        <p:spPr>
          <a:xfrm>
            <a:off x="3720616" y="118675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/>
              <a:t>replicate</a:t>
            </a:r>
            <a:endParaRPr lang="en-US" sz="1600" b="1" dirty="0"/>
          </a:p>
        </p:txBody>
      </p:sp>
      <p:pic>
        <p:nvPicPr>
          <p:cNvPr id="3" name="图片 2" descr="Amazon-EC2_Instances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275" y="1170940"/>
            <a:ext cx="635000" cy="635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084830" y="1535430"/>
            <a:ext cx="6890385" cy="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365" y="2261870"/>
            <a:ext cx="869315" cy="636270"/>
          </a:xfrm>
          <a:prstGeom prst="rect">
            <a:avLst/>
          </a:prstGeom>
        </p:spPr>
      </p:pic>
      <p:sp>
        <p:nvSpPr>
          <p:cNvPr id="35" name="TextBox 15"/>
          <p:cNvSpPr txBox="1"/>
          <p:nvPr/>
        </p:nvSpPr>
        <p:spPr>
          <a:xfrm>
            <a:off x="8968105" y="2898140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pic>
        <p:nvPicPr>
          <p:cNvPr id="36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83432" y="3834365"/>
            <a:ext cx="469900" cy="469900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>
            <a:off x="9918700" y="3225165"/>
            <a:ext cx="1270" cy="504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5"/>
          <p:cNvSpPr txBox="1"/>
          <p:nvPr/>
        </p:nvSpPr>
        <p:spPr>
          <a:xfrm>
            <a:off x="9088120" y="4481830"/>
            <a:ext cx="1729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S3 docker images bucket</a:t>
            </a:r>
            <a:endParaRPr lang="en-US" b="1" dirty="0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91590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4745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09330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890546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Beijing</a:t>
            </a:r>
            <a:endParaRPr lang="en-US" sz="2000" b="1" dirty="0"/>
          </a:p>
        </p:txBody>
      </p:sp>
      <p:sp>
        <p:nvSpPr>
          <p:cNvPr id="8" name="TextBox 15"/>
          <p:cNvSpPr txBox="1"/>
          <p:nvPr/>
        </p:nvSpPr>
        <p:spPr>
          <a:xfrm>
            <a:off x="5544971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Shenzhen</a:t>
            </a:r>
            <a:endParaRPr lang="en-US" sz="2000" b="1" dirty="0"/>
          </a:p>
        </p:txBody>
      </p:sp>
      <p:sp>
        <p:nvSpPr>
          <p:cNvPr id="9" name="TextBox 15"/>
          <p:cNvSpPr txBox="1"/>
          <p:nvPr/>
        </p:nvSpPr>
        <p:spPr>
          <a:xfrm>
            <a:off x="9200031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Dalian</a:t>
            </a:r>
            <a:endParaRPr lang="en-US" sz="2000" b="1" dirty="0"/>
          </a:p>
        </p:txBody>
      </p:sp>
      <p:sp>
        <p:nvSpPr>
          <p:cNvPr id="10" name="TextBox 15"/>
          <p:cNvSpPr txBox="1"/>
          <p:nvPr/>
        </p:nvSpPr>
        <p:spPr>
          <a:xfrm>
            <a:off x="7365516" y="3075882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/>
              <a:t>......</a:t>
            </a:r>
            <a:endParaRPr lang="en-US" altLang="zh-CN" sz="2000" b="1" dirty="0"/>
          </a:p>
        </p:txBody>
      </p:sp>
      <p:pic>
        <p:nvPicPr>
          <p:cNvPr id="11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08137" y="1961115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445" y="2454910"/>
            <a:ext cx="1899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 </a:t>
            </a:r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8" name="直接箭头连接符 17"/>
          <p:cNvCxnSpPr>
            <a:stCxn id="2" idx="1"/>
            <a:endCxn id="11" idx="3"/>
          </p:cNvCxnSpPr>
          <p:nvPr/>
        </p:nvCxnSpPr>
        <p:spPr>
          <a:xfrm flipH="1">
            <a:off x="2077720" y="2195830"/>
            <a:ext cx="11036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2" idx="0"/>
          </p:cNvCxnSpPr>
          <p:nvPr/>
        </p:nvCxnSpPr>
        <p:spPr>
          <a:xfrm flipH="1">
            <a:off x="2116455" y="2823210"/>
            <a:ext cx="1382395" cy="1289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Amazon-EC2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05" y="1878330"/>
            <a:ext cx="635000" cy="635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745105" y="245491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2" name="图片 1" descr="Amazon-EC2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878330"/>
            <a:ext cx="635000" cy="635000"/>
          </a:xfrm>
          <a:prstGeom prst="rect">
            <a:avLst/>
          </a:prstGeom>
        </p:spPr>
      </p:pic>
      <p:sp>
        <p:nvSpPr>
          <p:cNvPr id="33" name="TextBox 15"/>
          <p:cNvSpPr txBox="1"/>
          <p:nvPr/>
        </p:nvSpPr>
        <p:spPr>
          <a:xfrm>
            <a:off x="3720465" y="1186815"/>
            <a:ext cx="1506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/>
              <a:t>replicate</a:t>
            </a:r>
            <a:endParaRPr lang="en-US" sz="1600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819130" y="1153160"/>
            <a:ext cx="9525" cy="675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098030" y="1162050"/>
            <a:ext cx="3175" cy="637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473450" y="1162685"/>
            <a:ext cx="7355205" cy="6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495675" y="1186815"/>
            <a:ext cx="3175" cy="637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/>
        </p:nvSpPr>
        <p:spPr>
          <a:xfrm>
            <a:off x="7372985" y="1186815"/>
            <a:ext cx="1506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/>
              <a:t>replicate</a:t>
            </a:r>
            <a:endParaRPr lang="en-US" sz="1600" b="1" dirty="0"/>
          </a:p>
        </p:txBody>
      </p:sp>
      <p:sp>
        <p:nvSpPr>
          <p:cNvPr id="37" name="TextBox 15"/>
          <p:cNvSpPr txBox="1"/>
          <p:nvPr/>
        </p:nvSpPr>
        <p:spPr>
          <a:xfrm>
            <a:off x="6347460" y="245491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sp>
        <p:nvSpPr>
          <p:cNvPr id="42" name="TextBox 15"/>
          <p:cNvSpPr txBox="1"/>
          <p:nvPr/>
        </p:nvSpPr>
        <p:spPr>
          <a:xfrm>
            <a:off x="10070465" y="245491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3" name="图片 42" descr="Amazon-EC2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710" y="1878330"/>
            <a:ext cx="635000" cy="635000"/>
          </a:xfrm>
          <a:prstGeom prst="rect">
            <a:avLst/>
          </a:prstGeom>
        </p:spPr>
      </p:pic>
      <p:pic>
        <p:nvPicPr>
          <p:cNvPr id="44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61292" y="1959845"/>
            <a:ext cx="469900" cy="469900"/>
          </a:xfrm>
          <a:prstGeom prst="rect">
            <a:avLst/>
          </a:prstGeom>
        </p:spPr>
      </p:pic>
      <p:sp>
        <p:nvSpPr>
          <p:cNvPr id="45" name="TextBox 15"/>
          <p:cNvSpPr txBox="1"/>
          <p:nvPr/>
        </p:nvSpPr>
        <p:spPr>
          <a:xfrm>
            <a:off x="4546600" y="2453640"/>
            <a:ext cx="1899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 </a:t>
            </a:r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46" name="直接箭头连接符 45"/>
          <p:cNvCxnSpPr>
            <a:stCxn id="41" idx="1"/>
            <a:endCxn id="44" idx="3"/>
          </p:cNvCxnSpPr>
          <p:nvPr/>
        </p:nvCxnSpPr>
        <p:spPr>
          <a:xfrm flipH="1" flipV="1">
            <a:off x="5730875" y="2194560"/>
            <a:ext cx="105283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2"/>
            <a:endCxn id="47" idx="0"/>
          </p:cNvCxnSpPr>
          <p:nvPr/>
        </p:nvCxnSpPr>
        <p:spPr>
          <a:xfrm flipH="1">
            <a:off x="5794375" y="2823210"/>
            <a:ext cx="1306830" cy="1289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5"/>
          <p:cNvSpPr txBox="1"/>
          <p:nvPr/>
        </p:nvSpPr>
        <p:spPr>
          <a:xfrm>
            <a:off x="8211185" y="2453640"/>
            <a:ext cx="1899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File</a:t>
            </a:r>
            <a:endParaRPr lang="en-US" b="1" dirty="0"/>
          </a:p>
          <a:p>
            <a:pPr algn="ctr"/>
            <a:r>
              <a:rPr lang="en-US" b="1" dirty="0"/>
              <a:t>System </a:t>
            </a:r>
            <a:endParaRPr lang="en-US" b="1" dirty="0"/>
          </a:p>
        </p:txBody>
      </p:sp>
      <p:cxnSp>
        <p:nvCxnSpPr>
          <p:cNvPr id="52" name="直接箭头连接符 51"/>
          <p:cNvCxnSpPr>
            <a:stCxn id="43" idx="1"/>
            <a:endCxn id="50" idx="3"/>
          </p:cNvCxnSpPr>
          <p:nvPr/>
        </p:nvCxnSpPr>
        <p:spPr>
          <a:xfrm flipH="1" flipV="1">
            <a:off x="9395460" y="2194560"/>
            <a:ext cx="111125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3" idx="0"/>
          </p:cNvCxnSpPr>
          <p:nvPr/>
        </p:nvCxnSpPr>
        <p:spPr>
          <a:xfrm flipH="1">
            <a:off x="9458960" y="2823210"/>
            <a:ext cx="1365250" cy="1289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67790" y="4112895"/>
            <a:ext cx="8848725" cy="2233295"/>
            <a:chOff x="2940" y="6477"/>
            <a:chExt cx="13935" cy="3517"/>
          </a:xfrm>
        </p:grpSpPr>
        <p:pic>
          <p:nvPicPr>
            <p:cNvPr id="12" name="图片 11" descr="Amazon-RDS_PostgreSQL_instance_light-bg@4x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" y="6477"/>
              <a:ext cx="1000" cy="1000"/>
            </a:xfrm>
            <a:prstGeom prst="rect">
              <a:avLst/>
            </a:prstGeom>
          </p:spPr>
        </p:pic>
        <p:sp>
          <p:nvSpPr>
            <p:cNvPr id="13" name="TextBox 15"/>
            <p:cNvSpPr txBox="1"/>
            <p:nvPr/>
          </p:nvSpPr>
          <p:spPr>
            <a:xfrm>
              <a:off x="2940" y="7477"/>
              <a:ext cx="23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/>
                <a:t>Local</a:t>
              </a:r>
              <a:endParaRPr lang="en-US" b="1" dirty="0"/>
            </a:p>
            <a:p>
              <a:pPr algn="ctr"/>
              <a:r>
                <a:rPr lang="en-US" b="1" dirty="0"/>
                <a:t>PostgreSQL </a:t>
              </a:r>
              <a:endParaRPr lang="en-US" b="1" dirty="0"/>
            </a:p>
          </p:txBody>
        </p:sp>
        <p:pic>
          <p:nvPicPr>
            <p:cNvPr id="47" name="图片 46" descr="Amazon-RDS_PostgreSQL_instance_light-bg@4x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1" y="6477"/>
              <a:ext cx="1000" cy="1000"/>
            </a:xfrm>
            <a:prstGeom prst="rect">
              <a:avLst/>
            </a:prstGeom>
          </p:spPr>
        </p:pic>
        <p:sp>
          <p:nvSpPr>
            <p:cNvPr id="48" name="TextBox 15"/>
            <p:cNvSpPr txBox="1"/>
            <p:nvPr/>
          </p:nvSpPr>
          <p:spPr>
            <a:xfrm>
              <a:off x="8732" y="7477"/>
              <a:ext cx="23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/>
                <a:t>Local</a:t>
              </a:r>
              <a:endParaRPr lang="en-US" b="1" dirty="0"/>
            </a:p>
            <a:p>
              <a:pPr algn="ctr"/>
              <a:r>
                <a:rPr lang="en-US" b="1" dirty="0"/>
                <a:t>PostgreSQL </a:t>
              </a:r>
              <a:endParaRPr lang="en-US" b="1" dirty="0"/>
            </a:p>
          </p:txBody>
        </p:sp>
        <p:pic>
          <p:nvPicPr>
            <p:cNvPr id="53" name="图片 52" descr="Amazon-RDS_PostgreSQL_instance_light-bg@4x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82" y="6477"/>
              <a:ext cx="1000" cy="1000"/>
            </a:xfrm>
            <a:prstGeom prst="rect">
              <a:avLst/>
            </a:prstGeom>
          </p:spPr>
        </p:pic>
        <p:sp>
          <p:nvSpPr>
            <p:cNvPr id="54" name="TextBox 15"/>
            <p:cNvSpPr txBox="1"/>
            <p:nvPr/>
          </p:nvSpPr>
          <p:spPr>
            <a:xfrm>
              <a:off x="14503" y="7477"/>
              <a:ext cx="23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/>
                <a:t>Local</a:t>
              </a:r>
              <a:endParaRPr lang="en-US" b="1" dirty="0"/>
            </a:p>
            <a:p>
              <a:pPr algn="ctr"/>
              <a:r>
                <a:rPr lang="en-US" b="1" dirty="0"/>
                <a:t>PostgreSQL </a:t>
              </a:r>
              <a:endParaRPr lang="en-US" b="1" dirty="0"/>
            </a:p>
          </p:txBody>
        </p:sp>
        <p:grpSp>
          <p:nvGrpSpPr>
            <p:cNvPr id="60" name="组合 59"/>
            <p:cNvGrpSpPr/>
            <p:nvPr/>
          </p:nvGrpSpPr>
          <p:grpSpPr>
            <a:xfrm flipV="1">
              <a:off x="4099" y="8416"/>
              <a:ext cx="11582" cy="1062"/>
              <a:chOff x="5670" y="2016"/>
              <a:chExt cx="11582" cy="1062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>
                <a:off x="17238" y="2016"/>
                <a:ext cx="15" cy="106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11378" y="2030"/>
                <a:ext cx="5" cy="10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5670" y="2031"/>
                <a:ext cx="11583" cy="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5705" y="2069"/>
                <a:ext cx="5" cy="10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15"/>
            <p:cNvSpPr txBox="1"/>
            <p:nvPr/>
          </p:nvSpPr>
          <p:spPr>
            <a:xfrm>
              <a:off x="8623" y="9464"/>
              <a:ext cx="237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 b="1" dirty="0"/>
                <a:t>replicate</a:t>
              </a:r>
              <a:endParaRPr lang="en-US" sz="1600" b="1" dirty="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270" y="1882140"/>
            <a:ext cx="631190" cy="6311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215265" y="405765"/>
            <a:ext cx="5234305" cy="6371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7985" y="598805"/>
            <a:ext cx="4888230" cy="18256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2079141" y="6292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Intranet</a:t>
            </a:r>
            <a:endParaRPr lang="en-US" sz="2000" b="1" dirty="0"/>
          </a:p>
        </p:txBody>
      </p:sp>
      <p:sp>
        <p:nvSpPr>
          <p:cNvPr id="10" name="TextBox 15"/>
          <p:cNvSpPr txBox="1"/>
          <p:nvPr/>
        </p:nvSpPr>
        <p:spPr>
          <a:xfrm>
            <a:off x="8580906" y="692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Internet</a:t>
            </a:r>
            <a:endParaRPr lang="en-US" sz="2000" b="1" dirty="0"/>
          </a:p>
        </p:txBody>
      </p:sp>
      <p:sp>
        <p:nvSpPr>
          <p:cNvPr id="33" name="TextBox 15"/>
          <p:cNvSpPr txBox="1"/>
          <p:nvPr/>
        </p:nvSpPr>
        <p:spPr>
          <a:xfrm>
            <a:off x="388136" y="60573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Shenzhen</a:t>
            </a:r>
            <a:endParaRPr lang="en-US" sz="1600" b="1" dirty="0"/>
          </a:p>
        </p:txBody>
      </p:sp>
      <p:sp>
        <p:nvSpPr>
          <p:cNvPr id="17" name="TextBox 15"/>
          <p:cNvSpPr txBox="1"/>
          <p:nvPr/>
        </p:nvSpPr>
        <p:spPr>
          <a:xfrm>
            <a:off x="3803801" y="162554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20" name="图片 19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1035050"/>
            <a:ext cx="635000" cy="635000"/>
          </a:xfrm>
          <a:prstGeom prst="rect">
            <a:avLst/>
          </a:prstGeom>
        </p:spPr>
      </p:pic>
      <p:sp>
        <p:nvSpPr>
          <p:cNvPr id="29" name="TextBox 15"/>
          <p:cNvSpPr txBox="1"/>
          <p:nvPr/>
        </p:nvSpPr>
        <p:spPr>
          <a:xfrm>
            <a:off x="1688465" y="106362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87985" y="2683510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7985" y="4777740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17030" y="405130"/>
            <a:ext cx="5234305" cy="6371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9750" y="598805"/>
            <a:ext cx="4888230" cy="18256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89750" y="2682875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89750" y="4777105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388136" y="268281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Beijing</a:t>
            </a:r>
            <a:endParaRPr lang="en-US" sz="1600" b="1" dirty="0"/>
          </a:p>
        </p:txBody>
      </p:sp>
      <p:sp>
        <p:nvSpPr>
          <p:cNvPr id="40" name="TextBox 15"/>
          <p:cNvSpPr txBox="1"/>
          <p:nvPr/>
        </p:nvSpPr>
        <p:spPr>
          <a:xfrm>
            <a:off x="388136" y="47776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Dalian</a:t>
            </a:r>
            <a:endParaRPr lang="en-US" sz="1600" b="1" dirty="0"/>
          </a:p>
        </p:txBody>
      </p:sp>
      <p:sp>
        <p:nvSpPr>
          <p:cNvPr id="41" name="TextBox 15"/>
          <p:cNvSpPr txBox="1"/>
          <p:nvPr/>
        </p:nvSpPr>
        <p:spPr>
          <a:xfrm>
            <a:off x="10271276" y="5993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2</a:t>
            </a:r>
            <a:endParaRPr lang="en-US" sz="1600" b="1" dirty="0"/>
          </a:p>
        </p:txBody>
      </p:sp>
      <p:sp>
        <p:nvSpPr>
          <p:cNvPr id="42" name="TextBox 15"/>
          <p:cNvSpPr txBox="1"/>
          <p:nvPr/>
        </p:nvSpPr>
        <p:spPr>
          <a:xfrm>
            <a:off x="10271276" y="268281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1</a:t>
            </a:r>
            <a:endParaRPr lang="en-US" sz="1600" b="1" dirty="0"/>
          </a:p>
        </p:txBody>
      </p:sp>
      <p:sp>
        <p:nvSpPr>
          <p:cNvPr id="43" name="TextBox 15"/>
          <p:cNvSpPr txBox="1"/>
          <p:nvPr/>
        </p:nvSpPr>
        <p:spPr>
          <a:xfrm>
            <a:off x="10271276" y="47776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N</a:t>
            </a:r>
            <a:endParaRPr lang="en-US" sz="1600" b="1" dirty="0"/>
          </a:p>
        </p:txBody>
      </p:sp>
      <p:sp>
        <p:nvSpPr>
          <p:cNvPr id="44" name="TextBox 15"/>
          <p:cNvSpPr txBox="1"/>
          <p:nvPr/>
        </p:nvSpPr>
        <p:spPr>
          <a:xfrm>
            <a:off x="3803801" y="353625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5" name="图片 44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2945765"/>
            <a:ext cx="635000" cy="635000"/>
          </a:xfrm>
          <a:prstGeom prst="rect">
            <a:avLst/>
          </a:prstGeom>
        </p:spPr>
      </p:pic>
      <p:sp>
        <p:nvSpPr>
          <p:cNvPr id="46" name="TextBox 15"/>
          <p:cNvSpPr txBox="1"/>
          <p:nvPr/>
        </p:nvSpPr>
        <p:spPr>
          <a:xfrm>
            <a:off x="3803801" y="587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7" name="图片 46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5280025"/>
            <a:ext cx="635000" cy="635000"/>
          </a:xfrm>
          <a:prstGeom prst="rect">
            <a:avLst/>
          </a:prstGeom>
        </p:spPr>
      </p:pic>
      <p:pic>
        <p:nvPicPr>
          <p:cNvPr id="34" name="图片 33" descr="Amazon-EC2_Instances_light-bg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0" y="2976245"/>
            <a:ext cx="635000" cy="635000"/>
          </a:xfrm>
          <a:prstGeom prst="rect">
            <a:avLst/>
          </a:prstGeom>
        </p:spPr>
      </p:pic>
      <p:sp>
        <p:nvSpPr>
          <p:cNvPr id="48" name="TextBox 15"/>
          <p:cNvSpPr txBox="1"/>
          <p:nvPr/>
        </p:nvSpPr>
        <p:spPr>
          <a:xfrm>
            <a:off x="6343650" y="355028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   HA Harbor</a:t>
            </a:r>
            <a:endParaRPr lang="en-US" b="1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85" y="1035050"/>
            <a:ext cx="869315" cy="636270"/>
          </a:xfrm>
          <a:prstGeom prst="rect">
            <a:avLst/>
          </a:prstGeom>
        </p:spPr>
      </p:pic>
      <p:sp>
        <p:nvSpPr>
          <p:cNvPr id="50" name="TextBox 15"/>
          <p:cNvSpPr txBox="1"/>
          <p:nvPr/>
        </p:nvSpPr>
        <p:spPr>
          <a:xfrm>
            <a:off x="6814185" y="1625600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85" y="5280025"/>
            <a:ext cx="869315" cy="636270"/>
          </a:xfrm>
          <a:prstGeom prst="rect">
            <a:avLst/>
          </a:prstGeom>
        </p:spPr>
      </p:pic>
      <p:sp>
        <p:nvSpPr>
          <p:cNvPr id="52" name="TextBox 15"/>
          <p:cNvSpPr txBox="1"/>
          <p:nvPr/>
        </p:nvSpPr>
        <p:spPr>
          <a:xfrm>
            <a:off x="6814185" y="587057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cxnSp>
        <p:nvCxnSpPr>
          <p:cNvPr id="56" name="直接箭头连接符 55"/>
          <p:cNvCxnSpPr>
            <a:stCxn id="17" idx="2"/>
          </p:cNvCxnSpPr>
          <p:nvPr/>
        </p:nvCxnSpPr>
        <p:spPr>
          <a:xfrm flipH="1">
            <a:off x="4545330" y="1993900"/>
            <a:ext cx="12065" cy="90233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2"/>
          </p:cNvCxnSpPr>
          <p:nvPr/>
        </p:nvCxnSpPr>
        <p:spPr>
          <a:xfrm flipH="1">
            <a:off x="4535170" y="3904615"/>
            <a:ext cx="22225" cy="129286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4" idx="0"/>
          </p:cNvCxnSpPr>
          <p:nvPr/>
        </p:nvCxnSpPr>
        <p:spPr>
          <a:xfrm flipH="1" flipV="1">
            <a:off x="7778750" y="1986915"/>
            <a:ext cx="12700" cy="9893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1" idx="0"/>
          </p:cNvCxnSpPr>
          <p:nvPr/>
        </p:nvCxnSpPr>
        <p:spPr>
          <a:xfrm flipH="1">
            <a:off x="7795260" y="3918585"/>
            <a:ext cx="635" cy="1361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"/>
          <p:cNvSpPr txBox="1"/>
          <p:nvPr/>
        </p:nvSpPr>
        <p:spPr>
          <a:xfrm>
            <a:off x="650875" y="20707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PostgreSQL</a:t>
            </a:r>
            <a:endParaRPr lang="en-US" b="1" dirty="0"/>
          </a:p>
        </p:txBody>
      </p:sp>
      <p:cxnSp>
        <p:nvCxnSpPr>
          <p:cNvPr id="67" name="直接箭头连接符 66"/>
          <p:cNvCxnSpPr>
            <a:stCxn id="20" idx="1"/>
            <a:endCxn id="2" idx="3"/>
          </p:cNvCxnSpPr>
          <p:nvPr/>
        </p:nvCxnSpPr>
        <p:spPr>
          <a:xfrm flipH="1" flipV="1">
            <a:off x="3056255" y="855345"/>
            <a:ext cx="1183005" cy="49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4" idx="3"/>
          </p:cNvCxnSpPr>
          <p:nvPr/>
        </p:nvCxnSpPr>
        <p:spPr>
          <a:xfrm flipH="1">
            <a:off x="2102485" y="1355725"/>
            <a:ext cx="2129155" cy="467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5"/>
          <p:cNvSpPr txBox="1"/>
          <p:nvPr/>
        </p:nvSpPr>
        <p:spPr>
          <a:xfrm>
            <a:off x="4240681" y="240468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3" name="TextBox 15"/>
          <p:cNvSpPr txBox="1"/>
          <p:nvPr/>
        </p:nvSpPr>
        <p:spPr>
          <a:xfrm>
            <a:off x="4221631" y="448812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5" name="TextBox 15"/>
          <p:cNvSpPr txBox="1"/>
          <p:nvPr/>
        </p:nvSpPr>
        <p:spPr>
          <a:xfrm>
            <a:off x="7466481" y="24027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6" name="TextBox 15"/>
          <p:cNvSpPr txBox="1"/>
          <p:nvPr/>
        </p:nvSpPr>
        <p:spPr>
          <a:xfrm>
            <a:off x="7474101" y="4479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80" name="TextBox 15"/>
          <p:cNvSpPr txBox="1"/>
          <p:nvPr/>
        </p:nvSpPr>
        <p:spPr>
          <a:xfrm>
            <a:off x="5351931" y="32568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97" name="TextBox 15"/>
          <p:cNvSpPr txBox="1"/>
          <p:nvPr/>
        </p:nvSpPr>
        <p:spPr>
          <a:xfrm>
            <a:off x="9153525" y="325691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ym typeface="+mn-ea"/>
              </a:rPr>
              <a:t>AWS S3</a:t>
            </a:r>
            <a:endParaRPr lang="en-US" b="1" dirty="0"/>
          </a:p>
        </p:txBody>
      </p:sp>
      <p:sp>
        <p:nvSpPr>
          <p:cNvPr id="99" name="TextBox 15"/>
          <p:cNvSpPr txBox="1"/>
          <p:nvPr/>
        </p:nvSpPr>
        <p:spPr>
          <a:xfrm>
            <a:off x="7873365" y="4184015"/>
            <a:ext cx="435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Aurora PostgreSQL Serverless</a:t>
            </a:r>
            <a:endParaRPr lang="en-US" b="1" dirty="0"/>
          </a:p>
        </p:txBody>
      </p:sp>
      <p:cxnSp>
        <p:nvCxnSpPr>
          <p:cNvPr id="101" name="直接箭头连接符 100"/>
          <p:cNvCxnSpPr>
            <a:stCxn id="34" idx="3"/>
          </p:cNvCxnSpPr>
          <p:nvPr/>
        </p:nvCxnSpPr>
        <p:spPr>
          <a:xfrm flipV="1">
            <a:off x="8108950" y="3028315"/>
            <a:ext cx="1781175" cy="265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34" idx="3"/>
          </p:cNvCxnSpPr>
          <p:nvPr/>
        </p:nvCxnSpPr>
        <p:spPr>
          <a:xfrm>
            <a:off x="8108950" y="3293745"/>
            <a:ext cx="1810385" cy="4432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5"/>
          <p:cNvSpPr txBox="1"/>
          <p:nvPr/>
        </p:nvSpPr>
        <p:spPr>
          <a:xfrm>
            <a:off x="9511665" y="1586230"/>
            <a:ext cx="2266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ym typeface="+mn-ea"/>
              </a:rPr>
              <a:t>AWS S3</a:t>
            </a:r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8348980" y="1419860"/>
            <a:ext cx="193421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5"/>
          <p:cNvSpPr txBox="1"/>
          <p:nvPr/>
        </p:nvSpPr>
        <p:spPr>
          <a:xfrm>
            <a:off x="9512300" y="5839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ym typeface="+mn-ea"/>
              </a:rPr>
              <a:t>AWS S3</a:t>
            </a:r>
            <a:endParaRPr lang="en-US" b="1" dirty="0"/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8349615" y="5673090"/>
            <a:ext cx="193421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5"/>
          <p:cNvSpPr txBox="1"/>
          <p:nvPr/>
        </p:nvSpPr>
        <p:spPr>
          <a:xfrm>
            <a:off x="5335421" y="48951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117" name="TextBox 15"/>
          <p:cNvSpPr txBox="1"/>
          <p:nvPr/>
        </p:nvSpPr>
        <p:spPr>
          <a:xfrm>
            <a:off x="5363996" y="16693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pic>
        <p:nvPicPr>
          <p:cNvPr id="2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6672" y="620630"/>
            <a:ext cx="469900" cy="469900"/>
          </a:xfrm>
          <a:prstGeom prst="rect">
            <a:avLst/>
          </a:prstGeom>
        </p:spPr>
      </p:pic>
      <p:pic>
        <p:nvPicPr>
          <p:cNvPr id="4" name="图片 3" descr="Amazon-RDS_PostgreSQL_instanc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485" y="1506220"/>
            <a:ext cx="635000" cy="6350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1689735" y="318198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sp>
        <p:nvSpPr>
          <p:cNvPr id="21" name="TextBox 15"/>
          <p:cNvSpPr txBox="1"/>
          <p:nvPr/>
        </p:nvSpPr>
        <p:spPr>
          <a:xfrm>
            <a:off x="652145" y="41535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PostgreSQL</a:t>
            </a:r>
            <a:endParaRPr lang="en-US" b="1" dirty="0"/>
          </a:p>
        </p:txBody>
      </p:sp>
      <p:cxnSp>
        <p:nvCxnSpPr>
          <p:cNvPr id="22" name="直接箭头连接符 21"/>
          <p:cNvCxnSpPr>
            <a:endCxn id="24" idx="3"/>
          </p:cNvCxnSpPr>
          <p:nvPr/>
        </p:nvCxnSpPr>
        <p:spPr>
          <a:xfrm flipH="1" flipV="1">
            <a:off x="3057525" y="2973705"/>
            <a:ext cx="1154430" cy="293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5" idx="1"/>
            <a:endCxn id="26" idx="3"/>
          </p:cNvCxnSpPr>
          <p:nvPr/>
        </p:nvCxnSpPr>
        <p:spPr>
          <a:xfrm flipH="1">
            <a:off x="2103755" y="3263265"/>
            <a:ext cx="2135505" cy="643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7942" y="2738990"/>
            <a:ext cx="469900" cy="469900"/>
          </a:xfrm>
          <a:prstGeom prst="rect">
            <a:avLst/>
          </a:prstGeom>
        </p:spPr>
      </p:pic>
      <p:pic>
        <p:nvPicPr>
          <p:cNvPr id="26" name="图片 25" descr="Amazon-RDS_PostgreSQL_instanc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755" y="3589020"/>
            <a:ext cx="635000" cy="635000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1626870" y="536829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File System</a:t>
            </a:r>
            <a:endParaRPr lang="en-US" b="1" dirty="0"/>
          </a:p>
        </p:txBody>
      </p:sp>
      <p:sp>
        <p:nvSpPr>
          <p:cNvPr id="60" name="TextBox 15"/>
          <p:cNvSpPr txBox="1"/>
          <p:nvPr/>
        </p:nvSpPr>
        <p:spPr>
          <a:xfrm>
            <a:off x="589280" y="626872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PostgreSQL</a:t>
            </a:r>
            <a:endParaRPr lang="en-US" b="1" dirty="0"/>
          </a:p>
        </p:txBody>
      </p:sp>
      <p:cxnSp>
        <p:nvCxnSpPr>
          <p:cNvPr id="61" name="直接箭头连接符 60"/>
          <p:cNvCxnSpPr>
            <a:endCxn id="9" idx="3"/>
          </p:cNvCxnSpPr>
          <p:nvPr/>
        </p:nvCxnSpPr>
        <p:spPr>
          <a:xfrm flipH="1" flipV="1">
            <a:off x="3056255" y="5123180"/>
            <a:ext cx="1121410" cy="4273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66" idx="3"/>
          </p:cNvCxnSpPr>
          <p:nvPr/>
        </p:nvCxnSpPr>
        <p:spPr>
          <a:xfrm flipH="1">
            <a:off x="2040890" y="5553710"/>
            <a:ext cx="2129155" cy="467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 descr="Amazon-RDS_PostgreSQL_instanc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890" y="5704205"/>
            <a:ext cx="635000" cy="635000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>
            <a:off x="1751965" y="2409825"/>
            <a:ext cx="3175" cy="1168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41805" y="4624070"/>
            <a:ext cx="9525" cy="98933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5"/>
          <p:cNvSpPr txBox="1"/>
          <p:nvPr/>
        </p:nvSpPr>
        <p:spPr>
          <a:xfrm>
            <a:off x="567206" y="305175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8" name="TextBox 15"/>
          <p:cNvSpPr txBox="1"/>
          <p:nvPr/>
        </p:nvSpPr>
        <p:spPr>
          <a:xfrm>
            <a:off x="548156" y="513518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pic>
        <p:nvPicPr>
          <p:cNvPr id="109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542" y="2759310"/>
            <a:ext cx="469900" cy="469900"/>
          </a:xfrm>
          <a:prstGeom prst="rect">
            <a:avLst/>
          </a:prstGeom>
        </p:spPr>
      </p:pic>
      <p:pic>
        <p:nvPicPr>
          <p:cNvPr id="118" name="图片 117" descr="Amazon-RDS_PostgreSQL_instanc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500" y="3580765"/>
            <a:ext cx="635000" cy="635000"/>
          </a:xfrm>
          <a:prstGeom prst="rect">
            <a:avLst/>
          </a:prstGeom>
        </p:spPr>
      </p:pic>
      <p:pic>
        <p:nvPicPr>
          <p:cNvPr id="120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142" y="1118470"/>
            <a:ext cx="469900" cy="469900"/>
          </a:xfrm>
          <a:prstGeom prst="rect">
            <a:avLst/>
          </a:prstGeom>
        </p:spPr>
      </p:pic>
      <p:pic>
        <p:nvPicPr>
          <p:cNvPr id="122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142" y="5421230"/>
            <a:ext cx="469900" cy="469900"/>
          </a:xfrm>
          <a:prstGeom prst="rect">
            <a:avLst/>
          </a:prstGeom>
        </p:spPr>
      </p:pic>
      <p:cxnSp>
        <p:nvCxnSpPr>
          <p:cNvPr id="3" name="直接箭头连接符 2"/>
          <p:cNvCxnSpPr>
            <a:stCxn id="20" idx="3"/>
          </p:cNvCxnSpPr>
          <p:nvPr/>
        </p:nvCxnSpPr>
        <p:spPr>
          <a:xfrm>
            <a:off x="4874260" y="1352550"/>
            <a:ext cx="2559050" cy="1750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5" idx="3"/>
            <a:endCxn id="34" idx="1"/>
          </p:cNvCxnSpPr>
          <p:nvPr/>
        </p:nvCxnSpPr>
        <p:spPr>
          <a:xfrm>
            <a:off x="4874260" y="3263265"/>
            <a:ext cx="2599690" cy="30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7" idx="3"/>
          </p:cNvCxnSpPr>
          <p:nvPr/>
        </p:nvCxnSpPr>
        <p:spPr>
          <a:xfrm flipV="1">
            <a:off x="4874260" y="3444240"/>
            <a:ext cx="2599690" cy="21532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065" y="4807585"/>
            <a:ext cx="631190" cy="6311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215265" y="405765"/>
            <a:ext cx="5234305" cy="6371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7985" y="599440"/>
            <a:ext cx="4888230" cy="18256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2079141" y="6292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Intranet</a:t>
            </a:r>
            <a:endParaRPr lang="en-US" sz="2000" b="1" dirty="0"/>
          </a:p>
        </p:txBody>
      </p:sp>
      <p:sp>
        <p:nvSpPr>
          <p:cNvPr id="10" name="TextBox 15"/>
          <p:cNvSpPr txBox="1"/>
          <p:nvPr/>
        </p:nvSpPr>
        <p:spPr>
          <a:xfrm>
            <a:off x="8580906" y="692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Internet</a:t>
            </a:r>
            <a:endParaRPr lang="en-US" sz="2000" b="1" dirty="0"/>
          </a:p>
        </p:txBody>
      </p:sp>
      <p:sp>
        <p:nvSpPr>
          <p:cNvPr id="33" name="TextBox 15"/>
          <p:cNvSpPr txBox="1"/>
          <p:nvPr/>
        </p:nvSpPr>
        <p:spPr>
          <a:xfrm>
            <a:off x="388136" y="60573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Shenzhen</a:t>
            </a:r>
            <a:endParaRPr lang="en-US" sz="1600" b="1" dirty="0"/>
          </a:p>
        </p:txBody>
      </p:sp>
      <p:sp>
        <p:nvSpPr>
          <p:cNvPr id="17" name="TextBox 15"/>
          <p:cNvSpPr txBox="1"/>
          <p:nvPr/>
        </p:nvSpPr>
        <p:spPr>
          <a:xfrm>
            <a:off x="3803801" y="162554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20" name="图片 19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1035050"/>
            <a:ext cx="635000" cy="635000"/>
          </a:xfrm>
          <a:prstGeom prst="rect">
            <a:avLst/>
          </a:prstGeom>
        </p:spPr>
      </p:pic>
      <p:sp>
        <p:nvSpPr>
          <p:cNvPr id="29" name="TextBox 15"/>
          <p:cNvSpPr txBox="1"/>
          <p:nvPr/>
        </p:nvSpPr>
        <p:spPr>
          <a:xfrm>
            <a:off x="648335" y="11436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7170" y="640715"/>
            <a:ext cx="589280" cy="58928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87985" y="2683510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7985" y="4777740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17030" y="405130"/>
            <a:ext cx="5234305" cy="6371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9750" y="598805"/>
            <a:ext cx="4888230" cy="18256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89750" y="2682875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89750" y="4777105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388136" y="268281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Beijing</a:t>
            </a:r>
            <a:endParaRPr lang="en-US" sz="1600" b="1" dirty="0"/>
          </a:p>
        </p:txBody>
      </p:sp>
      <p:sp>
        <p:nvSpPr>
          <p:cNvPr id="40" name="TextBox 15"/>
          <p:cNvSpPr txBox="1"/>
          <p:nvPr/>
        </p:nvSpPr>
        <p:spPr>
          <a:xfrm>
            <a:off x="388136" y="47776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Dalian</a:t>
            </a:r>
            <a:endParaRPr lang="en-US" sz="1600" b="1" dirty="0"/>
          </a:p>
        </p:txBody>
      </p:sp>
      <p:sp>
        <p:nvSpPr>
          <p:cNvPr id="41" name="TextBox 15"/>
          <p:cNvSpPr txBox="1"/>
          <p:nvPr/>
        </p:nvSpPr>
        <p:spPr>
          <a:xfrm>
            <a:off x="10271276" y="5993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2</a:t>
            </a:r>
            <a:endParaRPr lang="en-US" sz="1600" b="1" dirty="0"/>
          </a:p>
        </p:txBody>
      </p:sp>
      <p:sp>
        <p:nvSpPr>
          <p:cNvPr id="42" name="TextBox 15"/>
          <p:cNvSpPr txBox="1"/>
          <p:nvPr/>
        </p:nvSpPr>
        <p:spPr>
          <a:xfrm>
            <a:off x="10271276" y="268281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1</a:t>
            </a:r>
            <a:endParaRPr lang="en-US" sz="1600" b="1" dirty="0"/>
          </a:p>
        </p:txBody>
      </p:sp>
      <p:sp>
        <p:nvSpPr>
          <p:cNvPr id="43" name="TextBox 15"/>
          <p:cNvSpPr txBox="1"/>
          <p:nvPr/>
        </p:nvSpPr>
        <p:spPr>
          <a:xfrm>
            <a:off x="10271276" y="47776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N</a:t>
            </a:r>
            <a:endParaRPr lang="en-US" sz="1600" b="1" dirty="0"/>
          </a:p>
        </p:txBody>
      </p:sp>
      <p:sp>
        <p:nvSpPr>
          <p:cNvPr id="44" name="TextBox 15"/>
          <p:cNvSpPr txBox="1"/>
          <p:nvPr/>
        </p:nvSpPr>
        <p:spPr>
          <a:xfrm>
            <a:off x="3803801" y="384740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5" name="图片 44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3256915"/>
            <a:ext cx="635000" cy="635000"/>
          </a:xfrm>
          <a:prstGeom prst="rect">
            <a:avLst/>
          </a:prstGeom>
        </p:spPr>
      </p:pic>
      <p:sp>
        <p:nvSpPr>
          <p:cNvPr id="46" name="TextBox 15"/>
          <p:cNvSpPr txBox="1"/>
          <p:nvPr/>
        </p:nvSpPr>
        <p:spPr>
          <a:xfrm>
            <a:off x="3803801" y="587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7" name="图片 46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5280025"/>
            <a:ext cx="635000" cy="635000"/>
          </a:xfrm>
          <a:prstGeom prst="rect">
            <a:avLst/>
          </a:prstGeom>
        </p:spPr>
      </p:pic>
      <p:pic>
        <p:nvPicPr>
          <p:cNvPr id="34" name="图片 33" descr="Amazon-EC2_Instances_light-bg@4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40" y="3256915"/>
            <a:ext cx="635000" cy="635000"/>
          </a:xfrm>
          <a:prstGeom prst="rect">
            <a:avLst/>
          </a:prstGeom>
        </p:spPr>
      </p:pic>
      <p:sp>
        <p:nvSpPr>
          <p:cNvPr id="48" name="TextBox 15"/>
          <p:cNvSpPr txBox="1"/>
          <p:nvPr/>
        </p:nvSpPr>
        <p:spPr>
          <a:xfrm>
            <a:off x="7046746" y="384740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  HA Harbor</a:t>
            </a:r>
            <a:endParaRPr lang="en-US" b="1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285" y="1035050"/>
            <a:ext cx="869315" cy="636270"/>
          </a:xfrm>
          <a:prstGeom prst="rect">
            <a:avLst/>
          </a:prstGeom>
        </p:spPr>
      </p:pic>
      <p:sp>
        <p:nvSpPr>
          <p:cNvPr id="50" name="TextBox 15"/>
          <p:cNvSpPr txBox="1"/>
          <p:nvPr/>
        </p:nvSpPr>
        <p:spPr>
          <a:xfrm>
            <a:off x="6814185" y="1625600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285" y="5280025"/>
            <a:ext cx="869315" cy="636270"/>
          </a:xfrm>
          <a:prstGeom prst="rect">
            <a:avLst/>
          </a:prstGeom>
        </p:spPr>
      </p:pic>
      <p:sp>
        <p:nvSpPr>
          <p:cNvPr id="52" name="TextBox 15"/>
          <p:cNvSpPr txBox="1"/>
          <p:nvPr/>
        </p:nvSpPr>
        <p:spPr>
          <a:xfrm>
            <a:off x="6814185" y="587057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cxnSp>
        <p:nvCxnSpPr>
          <p:cNvPr id="56" name="直接箭头连接符 55"/>
          <p:cNvCxnSpPr>
            <a:stCxn id="17" idx="2"/>
          </p:cNvCxnSpPr>
          <p:nvPr/>
        </p:nvCxnSpPr>
        <p:spPr>
          <a:xfrm flipH="1">
            <a:off x="4545330" y="1993900"/>
            <a:ext cx="3175" cy="1168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4535170" y="4208145"/>
            <a:ext cx="9525" cy="98933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7794625" y="1954530"/>
            <a:ext cx="0" cy="12077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</p:cNvCxnSpPr>
          <p:nvPr/>
        </p:nvCxnSpPr>
        <p:spPr>
          <a:xfrm flipH="1">
            <a:off x="7790815" y="4215765"/>
            <a:ext cx="635" cy="991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"/>
          <p:cNvSpPr txBox="1"/>
          <p:nvPr/>
        </p:nvSpPr>
        <p:spPr>
          <a:xfrm>
            <a:off x="650875" y="20707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CD</a:t>
            </a:r>
            <a:endParaRPr lang="en-US" b="1" dirty="0"/>
          </a:p>
        </p:txBody>
      </p:sp>
      <p:pic>
        <p:nvPicPr>
          <p:cNvPr id="65" name="图片 6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9710" y="1576705"/>
            <a:ext cx="589280" cy="589280"/>
          </a:xfrm>
          <a:prstGeom prst="rect">
            <a:avLst/>
          </a:prstGeom>
        </p:spPr>
      </p:pic>
      <p:cxnSp>
        <p:nvCxnSpPr>
          <p:cNvPr id="67" name="直接箭头连接符 66"/>
          <p:cNvCxnSpPr/>
          <p:nvPr/>
        </p:nvCxnSpPr>
        <p:spPr>
          <a:xfrm>
            <a:off x="2252345" y="889000"/>
            <a:ext cx="1750060" cy="352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2242820" y="1412240"/>
            <a:ext cx="1731010" cy="456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5"/>
          <p:cNvSpPr txBox="1"/>
          <p:nvPr/>
        </p:nvSpPr>
        <p:spPr>
          <a:xfrm>
            <a:off x="2777006" y="7727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Push</a:t>
            </a:r>
            <a:endParaRPr lang="en-US" sz="1400" b="1" dirty="0"/>
          </a:p>
        </p:txBody>
      </p:sp>
      <p:sp>
        <p:nvSpPr>
          <p:cNvPr id="71" name="TextBox 15"/>
          <p:cNvSpPr txBox="1"/>
          <p:nvPr/>
        </p:nvSpPr>
        <p:spPr>
          <a:xfrm>
            <a:off x="2777006" y="16699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72" name="TextBox 15"/>
          <p:cNvSpPr txBox="1"/>
          <p:nvPr/>
        </p:nvSpPr>
        <p:spPr>
          <a:xfrm>
            <a:off x="4240681" y="240468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3" name="TextBox 15"/>
          <p:cNvSpPr txBox="1"/>
          <p:nvPr/>
        </p:nvSpPr>
        <p:spPr>
          <a:xfrm>
            <a:off x="4221631" y="448812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5" name="TextBox 15"/>
          <p:cNvSpPr txBox="1"/>
          <p:nvPr/>
        </p:nvSpPr>
        <p:spPr>
          <a:xfrm>
            <a:off x="7466481" y="24027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6" name="TextBox 15"/>
          <p:cNvSpPr txBox="1"/>
          <p:nvPr/>
        </p:nvSpPr>
        <p:spPr>
          <a:xfrm>
            <a:off x="7474101" y="4479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80" name="TextBox 15"/>
          <p:cNvSpPr txBox="1"/>
          <p:nvPr/>
        </p:nvSpPr>
        <p:spPr>
          <a:xfrm>
            <a:off x="5351931" y="32568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81" name="TextBox 15"/>
          <p:cNvSpPr txBox="1"/>
          <p:nvPr/>
        </p:nvSpPr>
        <p:spPr>
          <a:xfrm>
            <a:off x="648970" y="325437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82" name="图片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7805" y="2751455"/>
            <a:ext cx="589280" cy="589280"/>
          </a:xfrm>
          <a:prstGeom prst="rect">
            <a:avLst/>
          </a:prstGeom>
        </p:spPr>
      </p:pic>
      <p:sp>
        <p:nvSpPr>
          <p:cNvPr id="83" name="TextBox 15"/>
          <p:cNvSpPr txBox="1"/>
          <p:nvPr/>
        </p:nvSpPr>
        <p:spPr>
          <a:xfrm>
            <a:off x="651510" y="418147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CD</a:t>
            </a:r>
            <a:endParaRPr lang="en-US" b="1" dirty="0"/>
          </a:p>
        </p:txBody>
      </p:sp>
      <p:pic>
        <p:nvPicPr>
          <p:cNvPr id="84" name="图片 8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0345" y="3687445"/>
            <a:ext cx="589280" cy="589280"/>
          </a:xfrm>
          <a:prstGeom prst="rect">
            <a:avLst/>
          </a:prstGeom>
        </p:spPr>
      </p:pic>
      <p:cxnSp>
        <p:nvCxnSpPr>
          <p:cNvPr id="85" name="直接箭头连接符 84"/>
          <p:cNvCxnSpPr/>
          <p:nvPr/>
        </p:nvCxnSpPr>
        <p:spPr>
          <a:xfrm>
            <a:off x="2252980" y="2999740"/>
            <a:ext cx="1750060" cy="352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2243455" y="3522980"/>
            <a:ext cx="1731010" cy="456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5"/>
          <p:cNvSpPr txBox="1"/>
          <p:nvPr/>
        </p:nvSpPr>
        <p:spPr>
          <a:xfrm>
            <a:off x="2777641" y="288347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Push</a:t>
            </a:r>
            <a:endParaRPr lang="en-US" sz="1400" b="1" dirty="0"/>
          </a:p>
        </p:txBody>
      </p:sp>
      <p:sp>
        <p:nvSpPr>
          <p:cNvPr id="88" name="TextBox 15"/>
          <p:cNvSpPr txBox="1"/>
          <p:nvPr/>
        </p:nvSpPr>
        <p:spPr>
          <a:xfrm>
            <a:off x="2777641" y="37807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89" name="TextBox 15"/>
          <p:cNvSpPr txBox="1"/>
          <p:nvPr/>
        </p:nvSpPr>
        <p:spPr>
          <a:xfrm>
            <a:off x="648970" y="53441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90" name="图片 8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7805" y="4841240"/>
            <a:ext cx="589280" cy="589280"/>
          </a:xfrm>
          <a:prstGeom prst="rect">
            <a:avLst/>
          </a:prstGeom>
        </p:spPr>
      </p:pic>
      <p:sp>
        <p:nvSpPr>
          <p:cNvPr id="91" name="TextBox 15"/>
          <p:cNvSpPr txBox="1"/>
          <p:nvPr/>
        </p:nvSpPr>
        <p:spPr>
          <a:xfrm>
            <a:off x="651510" y="62712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CD</a:t>
            </a:r>
            <a:endParaRPr lang="en-US" b="1" dirty="0"/>
          </a:p>
        </p:txBody>
      </p:sp>
      <p:pic>
        <p:nvPicPr>
          <p:cNvPr id="92" name="图片 9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0345" y="5777230"/>
            <a:ext cx="589280" cy="589280"/>
          </a:xfrm>
          <a:prstGeom prst="rect">
            <a:avLst/>
          </a:prstGeom>
        </p:spPr>
      </p:pic>
      <p:cxnSp>
        <p:nvCxnSpPr>
          <p:cNvPr id="93" name="直接箭头连接符 92"/>
          <p:cNvCxnSpPr/>
          <p:nvPr/>
        </p:nvCxnSpPr>
        <p:spPr>
          <a:xfrm>
            <a:off x="2252980" y="5089525"/>
            <a:ext cx="1750060" cy="352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2243455" y="5612765"/>
            <a:ext cx="1731010" cy="456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5"/>
          <p:cNvSpPr txBox="1"/>
          <p:nvPr/>
        </p:nvSpPr>
        <p:spPr>
          <a:xfrm>
            <a:off x="2777641" y="497326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Push</a:t>
            </a:r>
            <a:endParaRPr lang="en-US" sz="1400" b="1" dirty="0"/>
          </a:p>
        </p:txBody>
      </p:sp>
      <p:sp>
        <p:nvSpPr>
          <p:cNvPr id="96" name="TextBox 15"/>
          <p:cNvSpPr txBox="1"/>
          <p:nvPr/>
        </p:nvSpPr>
        <p:spPr>
          <a:xfrm>
            <a:off x="2777641" y="587051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97" name="TextBox 15"/>
          <p:cNvSpPr txBox="1"/>
          <p:nvPr/>
        </p:nvSpPr>
        <p:spPr>
          <a:xfrm>
            <a:off x="9154160" y="325691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ym typeface="+mn-ea"/>
              </a:rPr>
              <a:t>Cloud</a:t>
            </a:r>
            <a:r>
              <a:rPr lang="en-US" b="1" dirty="0"/>
              <a:t> CI</a:t>
            </a:r>
            <a:endParaRPr lang="en-US" b="1" dirty="0"/>
          </a:p>
        </p:txBody>
      </p:sp>
      <p:pic>
        <p:nvPicPr>
          <p:cNvPr id="98" name="图片 9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92995" y="2753995"/>
            <a:ext cx="589280" cy="589280"/>
          </a:xfrm>
          <a:prstGeom prst="rect">
            <a:avLst/>
          </a:prstGeom>
        </p:spPr>
      </p:pic>
      <p:sp>
        <p:nvSpPr>
          <p:cNvPr id="99" name="TextBox 15"/>
          <p:cNvSpPr txBox="1"/>
          <p:nvPr/>
        </p:nvSpPr>
        <p:spPr>
          <a:xfrm>
            <a:off x="9156700" y="418401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Cloud CD</a:t>
            </a:r>
            <a:endParaRPr lang="en-US" b="1" dirty="0"/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95535" y="3689985"/>
            <a:ext cx="589280" cy="589280"/>
          </a:xfrm>
          <a:prstGeom prst="rect">
            <a:avLst/>
          </a:prstGeom>
        </p:spPr>
      </p:pic>
      <p:cxnSp>
        <p:nvCxnSpPr>
          <p:cNvPr id="101" name="直接箭头连接符 100"/>
          <p:cNvCxnSpPr/>
          <p:nvPr/>
        </p:nvCxnSpPr>
        <p:spPr>
          <a:xfrm flipH="1">
            <a:off x="8206740" y="3037840"/>
            <a:ext cx="1750060" cy="352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8197215" y="3561080"/>
            <a:ext cx="1731010" cy="456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5"/>
          <p:cNvSpPr txBox="1"/>
          <p:nvPr/>
        </p:nvSpPr>
        <p:spPr>
          <a:xfrm>
            <a:off x="8731401" y="292157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Push</a:t>
            </a:r>
            <a:endParaRPr lang="en-US" sz="1400" b="1" dirty="0"/>
          </a:p>
        </p:txBody>
      </p:sp>
      <p:sp>
        <p:nvSpPr>
          <p:cNvPr id="104" name="TextBox 15"/>
          <p:cNvSpPr txBox="1"/>
          <p:nvPr/>
        </p:nvSpPr>
        <p:spPr>
          <a:xfrm>
            <a:off x="8731401" y="38188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05" name="TextBox 15"/>
          <p:cNvSpPr txBox="1"/>
          <p:nvPr/>
        </p:nvSpPr>
        <p:spPr>
          <a:xfrm>
            <a:off x="9511665" y="158623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Cloud CD</a:t>
            </a:r>
            <a:endParaRPr lang="en-US" b="1" dirty="0"/>
          </a:p>
        </p:txBody>
      </p:sp>
      <p:pic>
        <p:nvPicPr>
          <p:cNvPr id="106" name="图片 1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50500" y="1092200"/>
            <a:ext cx="589280" cy="589280"/>
          </a:xfrm>
          <a:prstGeom prst="rect">
            <a:avLst/>
          </a:prstGeom>
        </p:spPr>
      </p:pic>
      <p:cxnSp>
        <p:nvCxnSpPr>
          <p:cNvPr id="107" name="直接箭头连接符 106"/>
          <p:cNvCxnSpPr/>
          <p:nvPr/>
        </p:nvCxnSpPr>
        <p:spPr>
          <a:xfrm flipV="1">
            <a:off x="8348980" y="1419860"/>
            <a:ext cx="193421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5"/>
          <p:cNvSpPr txBox="1"/>
          <p:nvPr/>
        </p:nvSpPr>
        <p:spPr>
          <a:xfrm>
            <a:off x="8997466" y="113214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12" name="TextBox 15"/>
          <p:cNvSpPr txBox="1"/>
          <p:nvPr/>
        </p:nvSpPr>
        <p:spPr>
          <a:xfrm>
            <a:off x="9512300" y="5839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Cloud CD</a:t>
            </a:r>
            <a:endParaRPr lang="en-US" b="1" dirty="0"/>
          </a:p>
        </p:txBody>
      </p:sp>
      <p:pic>
        <p:nvPicPr>
          <p:cNvPr id="113" name="图片 1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51135" y="5345430"/>
            <a:ext cx="589280" cy="589280"/>
          </a:xfrm>
          <a:prstGeom prst="rect">
            <a:avLst/>
          </a:prstGeom>
        </p:spPr>
      </p:pic>
      <p:cxnSp>
        <p:nvCxnSpPr>
          <p:cNvPr id="114" name="直接箭头连接符 113"/>
          <p:cNvCxnSpPr/>
          <p:nvPr/>
        </p:nvCxnSpPr>
        <p:spPr>
          <a:xfrm flipV="1">
            <a:off x="8349615" y="5673090"/>
            <a:ext cx="193421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5"/>
          <p:cNvSpPr txBox="1"/>
          <p:nvPr/>
        </p:nvSpPr>
        <p:spPr>
          <a:xfrm>
            <a:off x="8998101" y="538537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16" name="TextBox 15"/>
          <p:cNvSpPr txBox="1"/>
          <p:nvPr/>
        </p:nvSpPr>
        <p:spPr>
          <a:xfrm>
            <a:off x="5335421" y="50018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117" name="TextBox 15"/>
          <p:cNvSpPr txBox="1"/>
          <p:nvPr/>
        </p:nvSpPr>
        <p:spPr>
          <a:xfrm>
            <a:off x="5310656" y="16871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cxnSp>
        <p:nvCxnSpPr>
          <p:cNvPr id="2" name="直接箭头连接符 1"/>
          <p:cNvCxnSpPr>
            <a:stCxn id="20" idx="3"/>
          </p:cNvCxnSpPr>
          <p:nvPr/>
        </p:nvCxnSpPr>
        <p:spPr>
          <a:xfrm>
            <a:off x="4874260" y="1352550"/>
            <a:ext cx="2592070" cy="2091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5" idx="3"/>
            <a:endCxn id="34" idx="1"/>
          </p:cNvCxnSpPr>
          <p:nvPr/>
        </p:nvCxnSpPr>
        <p:spPr>
          <a:xfrm>
            <a:off x="4874260" y="3574415"/>
            <a:ext cx="26085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7" idx="3"/>
          </p:cNvCxnSpPr>
          <p:nvPr/>
        </p:nvCxnSpPr>
        <p:spPr>
          <a:xfrm flipV="1">
            <a:off x="4874260" y="3688715"/>
            <a:ext cx="2616200" cy="1908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1" name="矩形 30"/>
          <p:cNvSpPr/>
          <p:nvPr/>
        </p:nvSpPr>
        <p:spPr>
          <a:xfrm>
            <a:off x="1713865" y="1656715"/>
            <a:ext cx="8610600" cy="3093720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1714016" y="165602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Beijing</a:t>
            </a:r>
            <a:endParaRPr lang="en-US" sz="1600" b="1" dirty="0"/>
          </a:p>
        </p:txBody>
      </p:sp>
      <p:sp>
        <p:nvSpPr>
          <p:cNvPr id="44" name="TextBox 15"/>
          <p:cNvSpPr txBox="1"/>
          <p:nvPr/>
        </p:nvSpPr>
        <p:spPr>
          <a:xfrm>
            <a:off x="5265571" y="255010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5" name="图片 44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665" y="1915160"/>
            <a:ext cx="635000" cy="6350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4886325" y="417766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cxnSp>
        <p:nvCxnSpPr>
          <p:cNvPr id="22" name="直接箭头连接符 21"/>
          <p:cNvCxnSpPr>
            <a:stCxn id="44" idx="2"/>
            <a:endCxn id="24" idx="0"/>
          </p:cNvCxnSpPr>
          <p:nvPr/>
        </p:nvCxnSpPr>
        <p:spPr>
          <a:xfrm>
            <a:off x="6019165" y="2918460"/>
            <a:ext cx="0" cy="789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4532" y="3708000"/>
            <a:ext cx="469900" cy="469900"/>
          </a:xfrm>
          <a:prstGeom prst="rect">
            <a:avLst/>
          </a:prstGeom>
        </p:spPr>
      </p:pic>
      <p:sp>
        <p:nvSpPr>
          <p:cNvPr id="81" name="TextBox 15"/>
          <p:cNvSpPr txBox="1"/>
          <p:nvPr/>
        </p:nvSpPr>
        <p:spPr>
          <a:xfrm>
            <a:off x="1713865" y="25501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82" name="图片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52700" y="1938020"/>
            <a:ext cx="589280" cy="589280"/>
          </a:xfrm>
          <a:prstGeom prst="rect">
            <a:avLst/>
          </a:prstGeom>
        </p:spPr>
      </p:pic>
      <p:sp>
        <p:nvSpPr>
          <p:cNvPr id="4" name="TextBox 15"/>
          <p:cNvSpPr txBox="1"/>
          <p:nvPr/>
        </p:nvSpPr>
        <p:spPr>
          <a:xfrm>
            <a:off x="8058150" y="25501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CD</a:t>
            </a:r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96985" y="1938020"/>
            <a:ext cx="589280" cy="58928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82" idx="3"/>
            <a:endCxn id="45" idx="1"/>
          </p:cNvCxnSpPr>
          <p:nvPr/>
        </p:nvCxnSpPr>
        <p:spPr>
          <a:xfrm>
            <a:off x="3141980" y="2232660"/>
            <a:ext cx="25596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5"/>
          <p:cNvSpPr txBox="1"/>
          <p:nvPr/>
        </p:nvSpPr>
        <p:spPr>
          <a:xfrm>
            <a:off x="3668546" y="191510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Push</a:t>
            </a:r>
            <a:endParaRPr lang="en-US" sz="1400" b="1" dirty="0"/>
          </a:p>
        </p:txBody>
      </p:sp>
      <p:pic>
        <p:nvPicPr>
          <p:cNvPr id="7" name="图片 6" descr="Amazon-EC2-Container-Registry_Image_light-bg@4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640" y="2232660"/>
            <a:ext cx="635000" cy="635000"/>
          </a:xfrm>
          <a:prstGeom prst="rect">
            <a:avLst/>
          </a:prstGeom>
        </p:spPr>
      </p:pic>
      <p:sp>
        <p:nvSpPr>
          <p:cNvPr id="8" name="TextBox 15"/>
          <p:cNvSpPr txBox="1"/>
          <p:nvPr/>
        </p:nvSpPr>
        <p:spPr>
          <a:xfrm>
            <a:off x="3289300" y="2867660"/>
            <a:ext cx="2266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Docker Image</a:t>
            </a:r>
            <a:endParaRPr lang="en-US" sz="1400" b="1" dirty="0"/>
          </a:p>
        </p:txBody>
      </p:sp>
      <p:pic>
        <p:nvPicPr>
          <p:cNvPr id="9" name="图片 8" descr="Users_light-bg@4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985" y="3625215"/>
            <a:ext cx="635000" cy="635000"/>
          </a:xfrm>
          <a:prstGeom prst="rect">
            <a:avLst/>
          </a:prstGeom>
        </p:spPr>
      </p:pic>
      <p:sp>
        <p:nvSpPr>
          <p:cNvPr id="10" name="TextBox 15"/>
          <p:cNvSpPr txBox="1"/>
          <p:nvPr/>
        </p:nvSpPr>
        <p:spPr>
          <a:xfrm>
            <a:off x="8081645" y="417766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Team Member</a:t>
            </a:r>
            <a:endParaRPr lang="en-US" b="1" dirty="0"/>
          </a:p>
        </p:txBody>
      </p:sp>
      <p:cxnSp>
        <p:nvCxnSpPr>
          <p:cNvPr id="11" name="直接箭头连接符 10"/>
          <p:cNvCxnSpPr>
            <a:stCxn id="45" idx="3"/>
            <a:endCxn id="5" idx="1"/>
          </p:cNvCxnSpPr>
          <p:nvPr/>
        </p:nvCxnSpPr>
        <p:spPr>
          <a:xfrm>
            <a:off x="6336665" y="2232660"/>
            <a:ext cx="25603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5" idx="3"/>
            <a:endCxn id="9" idx="1"/>
          </p:cNvCxnSpPr>
          <p:nvPr/>
        </p:nvCxnSpPr>
        <p:spPr>
          <a:xfrm>
            <a:off x="6336665" y="2232660"/>
            <a:ext cx="2560320" cy="17100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/>
          <p:nvPr/>
        </p:nvSpPr>
        <p:spPr>
          <a:xfrm>
            <a:off x="6863866" y="191510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4" name="TextBox 15"/>
          <p:cNvSpPr txBox="1"/>
          <p:nvPr/>
        </p:nvSpPr>
        <p:spPr>
          <a:xfrm>
            <a:off x="7230896" y="29647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Pull</a:t>
            </a:r>
            <a:endParaRPr lang="en-US" sz="1400" b="1" dirty="0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1" name="矩形 30"/>
          <p:cNvSpPr/>
          <p:nvPr/>
        </p:nvSpPr>
        <p:spPr>
          <a:xfrm>
            <a:off x="1790700" y="3031490"/>
            <a:ext cx="8610600" cy="3093720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1790851" y="303079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Shenzhen</a:t>
            </a:r>
            <a:endParaRPr lang="en-US" sz="1600" b="1" dirty="0"/>
          </a:p>
        </p:txBody>
      </p:sp>
      <p:sp>
        <p:nvSpPr>
          <p:cNvPr id="44" name="TextBox 15"/>
          <p:cNvSpPr txBox="1"/>
          <p:nvPr/>
        </p:nvSpPr>
        <p:spPr>
          <a:xfrm>
            <a:off x="5342406" y="392487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5" name="图片 44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0" y="3289935"/>
            <a:ext cx="635000" cy="6350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4963160" y="555244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cxnSp>
        <p:nvCxnSpPr>
          <p:cNvPr id="22" name="直接箭头连接符 21"/>
          <p:cNvCxnSpPr>
            <a:stCxn id="44" idx="2"/>
            <a:endCxn id="24" idx="0"/>
          </p:cNvCxnSpPr>
          <p:nvPr/>
        </p:nvCxnSpPr>
        <p:spPr>
          <a:xfrm>
            <a:off x="6096000" y="4293235"/>
            <a:ext cx="0" cy="789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367" y="5082775"/>
            <a:ext cx="469900" cy="469900"/>
          </a:xfrm>
          <a:prstGeom prst="rect">
            <a:avLst/>
          </a:prstGeom>
        </p:spPr>
      </p:pic>
      <p:sp>
        <p:nvSpPr>
          <p:cNvPr id="4" name="TextBox 15"/>
          <p:cNvSpPr txBox="1"/>
          <p:nvPr/>
        </p:nvSpPr>
        <p:spPr>
          <a:xfrm>
            <a:off x="8134985" y="39249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CD</a:t>
            </a:r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73820" y="3312795"/>
            <a:ext cx="589280" cy="589280"/>
          </a:xfrm>
          <a:prstGeom prst="rect">
            <a:avLst/>
          </a:prstGeom>
        </p:spPr>
      </p:pic>
      <p:pic>
        <p:nvPicPr>
          <p:cNvPr id="9" name="图片 8" descr="Users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820" y="4999990"/>
            <a:ext cx="635000" cy="635000"/>
          </a:xfrm>
          <a:prstGeom prst="rect">
            <a:avLst/>
          </a:prstGeom>
        </p:spPr>
      </p:pic>
      <p:sp>
        <p:nvSpPr>
          <p:cNvPr id="10" name="TextBox 15"/>
          <p:cNvSpPr txBox="1"/>
          <p:nvPr/>
        </p:nvSpPr>
        <p:spPr>
          <a:xfrm>
            <a:off x="8158480" y="555244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Team Member</a:t>
            </a:r>
            <a:endParaRPr lang="en-US" b="1" dirty="0"/>
          </a:p>
        </p:txBody>
      </p:sp>
      <p:cxnSp>
        <p:nvCxnSpPr>
          <p:cNvPr id="11" name="直接箭头连接符 10"/>
          <p:cNvCxnSpPr>
            <a:stCxn id="45" idx="3"/>
            <a:endCxn id="5" idx="1"/>
          </p:cNvCxnSpPr>
          <p:nvPr/>
        </p:nvCxnSpPr>
        <p:spPr>
          <a:xfrm>
            <a:off x="6413500" y="3599815"/>
            <a:ext cx="25603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5" idx="3"/>
            <a:endCxn id="9" idx="1"/>
          </p:cNvCxnSpPr>
          <p:nvPr/>
        </p:nvCxnSpPr>
        <p:spPr>
          <a:xfrm>
            <a:off x="6413500" y="3599815"/>
            <a:ext cx="2560320" cy="17100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/>
          <p:nvPr/>
        </p:nvSpPr>
        <p:spPr>
          <a:xfrm>
            <a:off x="6940701" y="328987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4" name="TextBox 15"/>
          <p:cNvSpPr txBox="1"/>
          <p:nvPr/>
        </p:nvSpPr>
        <p:spPr>
          <a:xfrm>
            <a:off x="7307731" y="43395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1790065" y="664845"/>
            <a:ext cx="8610600" cy="1832610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0216" y="66415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Beijing</a:t>
            </a:r>
            <a:endParaRPr lang="en-US" sz="1600" b="1" dirty="0"/>
          </a:p>
        </p:txBody>
      </p:sp>
      <p:sp>
        <p:nvSpPr>
          <p:cNvPr id="17" name="TextBox 15"/>
          <p:cNvSpPr txBox="1"/>
          <p:nvPr/>
        </p:nvSpPr>
        <p:spPr>
          <a:xfrm>
            <a:off x="5341771" y="155823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18" name="图片 17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7865" y="923290"/>
            <a:ext cx="635000" cy="635000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134350" y="150749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cxnSp>
        <p:nvCxnSpPr>
          <p:cNvPr id="21" name="直接箭头连接符 20"/>
          <p:cNvCxnSpPr>
            <a:stCxn id="18" idx="3"/>
            <a:endCxn id="23" idx="1"/>
          </p:cNvCxnSpPr>
          <p:nvPr/>
        </p:nvCxnSpPr>
        <p:spPr>
          <a:xfrm>
            <a:off x="6412865" y="1240790"/>
            <a:ext cx="26193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2557" y="1006075"/>
            <a:ext cx="469900" cy="469900"/>
          </a:xfrm>
          <a:prstGeom prst="rect">
            <a:avLst/>
          </a:prstGeom>
        </p:spPr>
      </p:pic>
      <p:sp>
        <p:nvSpPr>
          <p:cNvPr id="25" name="TextBox 15"/>
          <p:cNvSpPr txBox="1"/>
          <p:nvPr/>
        </p:nvSpPr>
        <p:spPr>
          <a:xfrm>
            <a:off x="1790065" y="155829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28900" y="946150"/>
            <a:ext cx="589280" cy="58928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6" idx="3"/>
            <a:endCxn id="18" idx="1"/>
          </p:cNvCxnSpPr>
          <p:nvPr/>
        </p:nvCxnSpPr>
        <p:spPr>
          <a:xfrm>
            <a:off x="3218180" y="1248410"/>
            <a:ext cx="25596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5"/>
          <p:cNvSpPr txBox="1"/>
          <p:nvPr/>
        </p:nvSpPr>
        <p:spPr>
          <a:xfrm>
            <a:off x="3744746" y="923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Push</a:t>
            </a:r>
            <a:endParaRPr lang="en-US" sz="1400" b="1" dirty="0"/>
          </a:p>
        </p:txBody>
      </p:sp>
      <p:pic>
        <p:nvPicPr>
          <p:cNvPr id="32" name="图片 31" descr="Amazon-EC2-Container-Registry_Image_light-bg@4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0840" y="1240790"/>
            <a:ext cx="635000" cy="635000"/>
          </a:xfrm>
          <a:prstGeom prst="rect">
            <a:avLst/>
          </a:prstGeom>
        </p:spPr>
      </p:pic>
      <p:sp>
        <p:nvSpPr>
          <p:cNvPr id="33" name="TextBox 15"/>
          <p:cNvSpPr txBox="1"/>
          <p:nvPr/>
        </p:nvSpPr>
        <p:spPr>
          <a:xfrm>
            <a:off x="3365500" y="1875790"/>
            <a:ext cx="2266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Docker Image</a:t>
            </a:r>
            <a:endParaRPr lang="en-US" sz="1400" b="1" dirty="0"/>
          </a:p>
        </p:txBody>
      </p:sp>
      <p:cxnSp>
        <p:nvCxnSpPr>
          <p:cNvPr id="41" name="直接箭头连接符 40"/>
          <p:cNvCxnSpPr>
            <a:stCxn id="17" idx="2"/>
            <a:endCxn id="45" idx="0"/>
          </p:cNvCxnSpPr>
          <p:nvPr/>
        </p:nvCxnSpPr>
        <p:spPr>
          <a:xfrm>
            <a:off x="6095365" y="1926590"/>
            <a:ext cx="635" cy="13633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5"/>
          <p:cNvSpPr txBox="1"/>
          <p:nvPr/>
        </p:nvSpPr>
        <p:spPr>
          <a:xfrm>
            <a:off x="6096151" y="261106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Replicate</a:t>
            </a:r>
            <a:endParaRPr lang="en-US" sz="1400" b="1" dirty="0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666865" y="659130"/>
            <a:ext cx="4461510" cy="25749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24560" y="3541395"/>
            <a:ext cx="4460240" cy="247078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924711" y="354133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Shenzhen</a:t>
            </a:r>
            <a:endParaRPr lang="en-US" sz="1600" b="1" dirty="0"/>
          </a:p>
        </p:txBody>
      </p:sp>
      <p:sp>
        <p:nvSpPr>
          <p:cNvPr id="44" name="TextBox 15"/>
          <p:cNvSpPr txBox="1"/>
          <p:nvPr/>
        </p:nvSpPr>
        <p:spPr>
          <a:xfrm>
            <a:off x="3878731" y="443478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5" name="图片 44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825" y="3799840"/>
            <a:ext cx="635000" cy="6350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3499485" y="564324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cxnSp>
        <p:nvCxnSpPr>
          <p:cNvPr id="22" name="直接箭头连接符 21"/>
          <p:cNvCxnSpPr>
            <a:stCxn id="44" idx="2"/>
            <a:endCxn id="24" idx="0"/>
          </p:cNvCxnSpPr>
          <p:nvPr/>
        </p:nvCxnSpPr>
        <p:spPr>
          <a:xfrm>
            <a:off x="4632325" y="4803140"/>
            <a:ext cx="0" cy="370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7692" y="5173580"/>
            <a:ext cx="469900" cy="4699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24560" y="659765"/>
            <a:ext cx="4461510" cy="25749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4711" y="65970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Beijing</a:t>
            </a:r>
            <a:endParaRPr lang="en-US" sz="1600" b="1" dirty="0"/>
          </a:p>
        </p:txBody>
      </p:sp>
      <p:sp>
        <p:nvSpPr>
          <p:cNvPr id="17" name="TextBox 15"/>
          <p:cNvSpPr txBox="1"/>
          <p:nvPr/>
        </p:nvSpPr>
        <p:spPr>
          <a:xfrm>
            <a:off x="3878731" y="260979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18" name="图片 17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825" y="1974850"/>
            <a:ext cx="635000" cy="635000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3498850" y="123825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cxnSp>
        <p:nvCxnSpPr>
          <p:cNvPr id="21" name="直接箭头连接符 20"/>
          <p:cNvCxnSpPr>
            <a:stCxn id="18" idx="0"/>
            <a:endCxn id="20" idx="2"/>
          </p:cNvCxnSpPr>
          <p:nvPr/>
        </p:nvCxnSpPr>
        <p:spPr>
          <a:xfrm flipV="1">
            <a:off x="4624705" y="1606550"/>
            <a:ext cx="0" cy="368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7057" y="736835"/>
            <a:ext cx="469900" cy="469900"/>
          </a:xfrm>
          <a:prstGeom prst="rect">
            <a:avLst/>
          </a:prstGeom>
        </p:spPr>
      </p:pic>
      <p:sp>
        <p:nvSpPr>
          <p:cNvPr id="25" name="TextBox 15"/>
          <p:cNvSpPr txBox="1"/>
          <p:nvPr/>
        </p:nvSpPr>
        <p:spPr>
          <a:xfrm>
            <a:off x="327025" y="257937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65860" y="1997710"/>
            <a:ext cx="589280" cy="58928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6" idx="3"/>
            <a:endCxn id="18" idx="1"/>
          </p:cNvCxnSpPr>
          <p:nvPr/>
        </p:nvCxnSpPr>
        <p:spPr>
          <a:xfrm>
            <a:off x="1747520" y="2292350"/>
            <a:ext cx="25596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5"/>
          <p:cNvSpPr txBox="1"/>
          <p:nvPr/>
        </p:nvSpPr>
        <p:spPr>
          <a:xfrm>
            <a:off x="2281706" y="19747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Push</a:t>
            </a:r>
            <a:endParaRPr lang="en-US" sz="1400" b="1" dirty="0"/>
          </a:p>
        </p:txBody>
      </p:sp>
      <p:pic>
        <p:nvPicPr>
          <p:cNvPr id="32" name="图片 31" descr="Amazon-EC2-Container-Registry_Imag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800" y="2292350"/>
            <a:ext cx="635000" cy="635000"/>
          </a:xfrm>
          <a:prstGeom prst="rect">
            <a:avLst/>
          </a:prstGeom>
        </p:spPr>
      </p:pic>
      <p:sp>
        <p:nvSpPr>
          <p:cNvPr id="33" name="TextBox 15"/>
          <p:cNvSpPr txBox="1"/>
          <p:nvPr/>
        </p:nvSpPr>
        <p:spPr>
          <a:xfrm>
            <a:off x="1902460" y="2927350"/>
            <a:ext cx="2266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Docker Image</a:t>
            </a:r>
            <a:endParaRPr lang="en-US" sz="1400" b="1" dirty="0"/>
          </a:p>
        </p:txBody>
      </p:sp>
      <p:cxnSp>
        <p:nvCxnSpPr>
          <p:cNvPr id="41" name="直接箭头连接符 40"/>
          <p:cNvCxnSpPr>
            <a:stCxn id="17" idx="2"/>
            <a:endCxn id="45" idx="0"/>
          </p:cNvCxnSpPr>
          <p:nvPr/>
        </p:nvCxnSpPr>
        <p:spPr>
          <a:xfrm>
            <a:off x="4624705" y="2978150"/>
            <a:ext cx="0" cy="821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5"/>
          <p:cNvSpPr txBox="1"/>
          <p:nvPr/>
        </p:nvSpPr>
        <p:spPr>
          <a:xfrm>
            <a:off x="3126256" y="32346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6" name="TextBox 15"/>
          <p:cNvSpPr txBox="1"/>
          <p:nvPr/>
        </p:nvSpPr>
        <p:spPr>
          <a:xfrm>
            <a:off x="9621671" y="65907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1</a:t>
            </a:r>
            <a:endParaRPr lang="en-US" sz="1600" b="1" dirty="0"/>
          </a:p>
        </p:txBody>
      </p:sp>
      <p:pic>
        <p:nvPicPr>
          <p:cNvPr id="34" name="图片 33" descr="Amazon-EC2_Instances_light-bg@4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10" y="1974850"/>
            <a:ext cx="635000" cy="635000"/>
          </a:xfrm>
          <a:prstGeom prst="rect">
            <a:avLst/>
          </a:prstGeom>
        </p:spPr>
      </p:pic>
      <p:sp>
        <p:nvSpPr>
          <p:cNvPr id="48" name="TextBox 15"/>
          <p:cNvSpPr txBox="1"/>
          <p:nvPr/>
        </p:nvSpPr>
        <p:spPr>
          <a:xfrm>
            <a:off x="6667016" y="260979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  HA Harbor</a:t>
            </a:r>
            <a:endParaRPr lang="en-US" b="1" dirty="0"/>
          </a:p>
        </p:txBody>
      </p:sp>
      <p:sp>
        <p:nvSpPr>
          <p:cNvPr id="99" name="TextBox 15"/>
          <p:cNvSpPr txBox="1"/>
          <p:nvPr/>
        </p:nvSpPr>
        <p:spPr>
          <a:xfrm>
            <a:off x="9099550" y="260985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Cloud CD</a:t>
            </a:r>
            <a:endParaRPr lang="en-US" b="1" dirty="0"/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43465" y="1997710"/>
            <a:ext cx="589280" cy="589280"/>
          </a:xfrm>
          <a:prstGeom prst="rect">
            <a:avLst/>
          </a:prstGeom>
        </p:spPr>
      </p:pic>
      <p:cxnSp>
        <p:nvCxnSpPr>
          <p:cNvPr id="102" name="直接箭头连接符 101"/>
          <p:cNvCxnSpPr>
            <a:stCxn id="34" idx="3"/>
            <a:endCxn id="100" idx="1"/>
          </p:cNvCxnSpPr>
          <p:nvPr/>
        </p:nvCxnSpPr>
        <p:spPr>
          <a:xfrm>
            <a:off x="7738110" y="2292350"/>
            <a:ext cx="22053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5"/>
          <p:cNvSpPr txBox="1"/>
          <p:nvPr/>
        </p:nvSpPr>
        <p:spPr>
          <a:xfrm>
            <a:off x="8087511" y="19747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Pull</a:t>
            </a:r>
            <a:endParaRPr lang="en-US" sz="1400" b="1" dirty="0"/>
          </a:p>
        </p:txBody>
      </p:sp>
      <p:cxnSp>
        <p:nvCxnSpPr>
          <p:cNvPr id="27" name="直接箭头连接符 26"/>
          <p:cNvCxnSpPr>
            <a:stCxn id="18" idx="3"/>
            <a:endCxn id="34" idx="1"/>
          </p:cNvCxnSpPr>
          <p:nvPr/>
        </p:nvCxnSpPr>
        <p:spPr>
          <a:xfrm>
            <a:off x="4949825" y="2292350"/>
            <a:ext cx="21532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5"/>
          <p:cNvSpPr txBox="1"/>
          <p:nvPr/>
        </p:nvSpPr>
        <p:spPr>
          <a:xfrm>
            <a:off x="5273191" y="19747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36" name="TextBox 15"/>
          <p:cNvSpPr txBox="1"/>
          <p:nvPr/>
        </p:nvSpPr>
        <p:spPr>
          <a:xfrm>
            <a:off x="6287135" y="120650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AWS S3</a:t>
            </a:r>
            <a:endParaRPr lang="en-US" b="1" dirty="0"/>
          </a:p>
        </p:txBody>
      </p:sp>
      <p:cxnSp>
        <p:nvCxnSpPr>
          <p:cNvPr id="35" name="直接箭头连接符 34"/>
          <p:cNvCxnSpPr>
            <a:endCxn id="36" idx="2"/>
          </p:cNvCxnSpPr>
          <p:nvPr/>
        </p:nvCxnSpPr>
        <p:spPr>
          <a:xfrm flipV="1">
            <a:off x="7420610" y="1574800"/>
            <a:ext cx="0" cy="368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342" y="705085"/>
            <a:ext cx="469900" cy="4699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666865" y="659130"/>
            <a:ext cx="4461510" cy="25749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24560" y="3541395"/>
            <a:ext cx="4460240" cy="247078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924711" y="354133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Shenzhen</a:t>
            </a:r>
            <a:endParaRPr lang="en-US" sz="1600" b="1" dirty="0"/>
          </a:p>
        </p:txBody>
      </p:sp>
      <p:sp>
        <p:nvSpPr>
          <p:cNvPr id="44" name="TextBox 15"/>
          <p:cNvSpPr txBox="1"/>
          <p:nvPr/>
        </p:nvSpPr>
        <p:spPr>
          <a:xfrm>
            <a:off x="3878731" y="443478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5" name="图片 44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825" y="3799840"/>
            <a:ext cx="635000" cy="6350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3499485" y="564324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cxnSp>
        <p:nvCxnSpPr>
          <p:cNvPr id="22" name="直接箭头连接符 21"/>
          <p:cNvCxnSpPr>
            <a:stCxn id="44" idx="2"/>
            <a:endCxn id="24" idx="0"/>
          </p:cNvCxnSpPr>
          <p:nvPr/>
        </p:nvCxnSpPr>
        <p:spPr>
          <a:xfrm>
            <a:off x="4632325" y="4803140"/>
            <a:ext cx="0" cy="370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7692" y="5173580"/>
            <a:ext cx="469900" cy="4699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24560" y="659765"/>
            <a:ext cx="4461510" cy="25749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4711" y="65970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Beijing</a:t>
            </a:r>
            <a:endParaRPr lang="en-US" sz="1600" b="1" dirty="0"/>
          </a:p>
        </p:txBody>
      </p:sp>
      <p:sp>
        <p:nvSpPr>
          <p:cNvPr id="17" name="TextBox 15"/>
          <p:cNvSpPr txBox="1"/>
          <p:nvPr/>
        </p:nvSpPr>
        <p:spPr>
          <a:xfrm>
            <a:off x="3878731" y="260979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18" name="图片 17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825" y="1974850"/>
            <a:ext cx="635000" cy="635000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3498850" y="123825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cxnSp>
        <p:nvCxnSpPr>
          <p:cNvPr id="21" name="直接箭头连接符 20"/>
          <p:cNvCxnSpPr>
            <a:stCxn id="18" idx="0"/>
            <a:endCxn id="20" idx="2"/>
          </p:cNvCxnSpPr>
          <p:nvPr/>
        </p:nvCxnSpPr>
        <p:spPr>
          <a:xfrm flipV="1">
            <a:off x="4624705" y="1606550"/>
            <a:ext cx="0" cy="368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7057" y="736835"/>
            <a:ext cx="469900" cy="469900"/>
          </a:xfrm>
          <a:prstGeom prst="rect">
            <a:avLst/>
          </a:prstGeom>
        </p:spPr>
      </p:pic>
      <p:sp>
        <p:nvSpPr>
          <p:cNvPr id="25" name="TextBox 15"/>
          <p:cNvSpPr txBox="1"/>
          <p:nvPr/>
        </p:nvSpPr>
        <p:spPr>
          <a:xfrm>
            <a:off x="327025" y="257937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65860" y="1997710"/>
            <a:ext cx="589280" cy="58928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6" idx="3"/>
            <a:endCxn id="18" idx="1"/>
          </p:cNvCxnSpPr>
          <p:nvPr/>
        </p:nvCxnSpPr>
        <p:spPr>
          <a:xfrm>
            <a:off x="1747520" y="2292350"/>
            <a:ext cx="25596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5"/>
          <p:cNvSpPr txBox="1"/>
          <p:nvPr/>
        </p:nvSpPr>
        <p:spPr>
          <a:xfrm>
            <a:off x="2281706" y="19747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Push</a:t>
            </a:r>
            <a:endParaRPr lang="en-US" sz="1400" b="1" dirty="0"/>
          </a:p>
        </p:txBody>
      </p:sp>
      <p:pic>
        <p:nvPicPr>
          <p:cNvPr id="32" name="图片 31" descr="Amazon-EC2-Container-Registry_Imag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800" y="2292350"/>
            <a:ext cx="635000" cy="635000"/>
          </a:xfrm>
          <a:prstGeom prst="rect">
            <a:avLst/>
          </a:prstGeom>
        </p:spPr>
      </p:pic>
      <p:sp>
        <p:nvSpPr>
          <p:cNvPr id="33" name="TextBox 15"/>
          <p:cNvSpPr txBox="1"/>
          <p:nvPr/>
        </p:nvSpPr>
        <p:spPr>
          <a:xfrm>
            <a:off x="1902460" y="2927350"/>
            <a:ext cx="2266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Docker Image</a:t>
            </a:r>
            <a:endParaRPr lang="en-US" sz="1400" b="1" dirty="0"/>
          </a:p>
        </p:txBody>
      </p:sp>
      <p:cxnSp>
        <p:nvCxnSpPr>
          <p:cNvPr id="41" name="直接箭头连接符 40"/>
          <p:cNvCxnSpPr>
            <a:stCxn id="17" idx="2"/>
            <a:endCxn id="45" idx="0"/>
          </p:cNvCxnSpPr>
          <p:nvPr/>
        </p:nvCxnSpPr>
        <p:spPr>
          <a:xfrm>
            <a:off x="4624705" y="2978150"/>
            <a:ext cx="0" cy="821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5"/>
          <p:cNvSpPr txBox="1"/>
          <p:nvPr/>
        </p:nvSpPr>
        <p:spPr>
          <a:xfrm>
            <a:off x="3126256" y="32346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6" name="TextBox 15"/>
          <p:cNvSpPr txBox="1"/>
          <p:nvPr/>
        </p:nvSpPr>
        <p:spPr>
          <a:xfrm>
            <a:off x="9621671" y="65907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1</a:t>
            </a:r>
            <a:endParaRPr lang="en-US" sz="1600" b="1" dirty="0"/>
          </a:p>
        </p:txBody>
      </p:sp>
      <p:pic>
        <p:nvPicPr>
          <p:cNvPr id="34" name="图片 33" descr="Amazon-EC2_Instances_light-bg@4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10" y="1974850"/>
            <a:ext cx="635000" cy="635000"/>
          </a:xfrm>
          <a:prstGeom prst="rect">
            <a:avLst/>
          </a:prstGeom>
        </p:spPr>
      </p:pic>
      <p:sp>
        <p:nvSpPr>
          <p:cNvPr id="48" name="TextBox 15"/>
          <p:cNvSpPr txBox="1"/>
          <p:nvPr/>
        </p:nvSpPr>
        <p:spPr>
          <a:xfrm>
            <a:off x="6667016" y="260979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  HA Harbor</a:t>
            </a:r>
            <a:endParaRPr lang="en-US" b="1" dirty="0"/>
          </a:p>
        </p:txBody>
      </p:sp>
      <p:cxnSp>
        <p:nvCxnSpPr>
          <p:cNvPr id="27" name="直接箭头连接符 26"/>
          <p:cNvCxnSpPr>
            <a:stCxn id="18" idx="3"/>
            <a:endCxn id="34" idx="1"/>
          </p:cNvCxnSpPr>
          <p:nvPr/>
        </p:nvCxnSpPr>
        <p:spPr>
          <a:xfrm>
            <a:off x="4949825" y="2292350"/>
            <a:ext cx="21532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5"/>
          <p:cNvSpPr txBox="1"/>
          <p:nvPr/>
        </p:nvSpPr>
        <p:spPr>
          <a:xfrm>
            <a:off x="5273191" y="19747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4" name="矩形 3"/>
          <p:cNvSpPr/>
          <p:nvPr/>
        </p:nvSpPr>
        <p:spPr>
          <a:xfrm>
            <a:off x="6666865" y="3541395"/>
            <a:ext cx="4460240" cy="247078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Box 15"/>
          <p:cNvSpPr txBox="1"/>
          <p:nvPr/>
        </p:nvSpPr>
        <p:spPr>
          <a:xfrm>
            <a:off x="9621671" y="354133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2</a:t>
            </a:r>
            <a:endParaRPr lang="en-US" sz="1600" b="1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1530" y="3956685"/>
            <a:ext cx="869315" cy="636270"/>
          </a:xfrm>
          <a:prstGeom prst="rect">
            <a:avLst/>
          </a:prstGeom>
        </p:spPr>
      </p:pic>
      <p:sp>
        <p:nvSpPr>
          <p:cNvPr id="50" name="TextBox 15"/>
          <p:cNvSpPr txBox="1"/>
          <p:nvPr/>
        </p:nvSpPr>
        <p:spPr>
          <a:xfrm>
            <a:off x="6610985" y="459295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cxnSp>
        <p:nvCxnSpPr>
          <p:cNvPr id="7" name="直接箭头连接符 6"/>
          <p:cNvCxnSpPr>
            <a:stCxn id="48" idx="2"/>
          </p:cNvCxnSpPr>
          <p:nvPr/>
        </p:nvCxnSpPr>
        <p:spPr>
          <a:xfrm>
            <a:off x="7420610" y="2978150"/>
            <a:ext cx="5715" cy="916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7573796" y="32339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12" name="TextBox 15"/>
          <p:cNvSpPr txBox="1"/>
          <p:nvPr/>
        </p:nvSpPr>
        <p:spPr>
          <a:xfrm>
            <a:off x="9241790" y="459232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Cloud CD</a:t>
            </a:r>
            <a:endParaRPr lang="en-US" b="1" dirty="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085705" y="3980180"/>
            <a:ext cx="589280" cy="589280"/>
          </a:xfrm>
          <a:prstGeom prst="rect">
            <a:avLst/>
          </a:prstGeom>
        </p:spPr>
      </p:pic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8220075" y="4274820"/>
            <a:ext cx="1865630" cy="5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/>
          <p:cNvSpPr txBox="1"/>
          <p:nvPr/>
        </p:nvSpPr>
        <p:spPr>
          <a:xfrm>
            <a:off x="8229751" y="395726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36" name="TextBox 15"/>
          <p:cNvSpPr txBox="1"/>
          <p:nvPr/>
        </p:nvSpPr>
        <p:spPr>
          <a:xfrm>
            <a:off x="6287135" y="120650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AWS S3</a:t>
            </a:r>
            <a:endParaRPr lang="en-US" b="1" dirty="0"/>
          </a:p>
        </p:txBody>
      </p:sp>
      <p:cxnSp>
        <p:nvCxnSpPr>
          <p:cNvPr id="37" name="直接箭头连接符 36"/>
          <p:cNvCxnSpPr>
            <a:endCxn id="36" idx="2"/>
          </p:cNvCxnSpPr>
          <p:nvPr/>
        </p:nvCxnSpPr>
        <p:spPr>
          <a:xfrm flipV="1">
            <a:off x="7420610" y="1574800"/>
            <a:ext cx="0" cy="368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342" y="705085"/>
            <a:ext cx="469900" cy="469900"/>
          </a:xfrm>
          <a:prstGeom prst="rect">
            <a:avLst/>
          </a:prstGeom>
        </p:spPr>
      </p:pic>
      <p:sp>
        <p:nvSpPr>
          <p:cNvPr id="40" name="TextBox 15"/>
          <p:cNvSpPr txBox="1"/>
          <p:nvPr/>
        </p:nvSpPr>
        <p:spPr>
          <a:xfrm>
            <a:off x="6286500" y="564324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AWS S3</a:t>
            </a:r>
            <a:endParaRPr lang="en-US" b="1" dirty="0"/>
          </a:p>
        </p:txBody>
      </p:sp>
      <p:cxnSp>
        <p:nvCxnSpPr>
          <p:cNvPr id="43" name="直接箭头连接符 42"/>
          <p:cNvCxnSpPr>
            <a:endCxn id="46" idx="0"/>
          </p:cNvCxnSpPr>
          <p:nvPr/>
        </p:nvCxnSpPr>
        <p:spPr>
          <a:xfrm>
            <a:off x="7409815" y="4910455"/>
            <a:ext cx="9525" cy="262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707" y="5173580"/>
            <a:ext cx="469900" cy="4699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68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69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1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2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3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4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5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6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9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82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85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88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WPS 演示</Application>
  <PresentationFormat>宽屏</PresentationFormat>
  <Paragraphs>345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黄迪</cp:lastModifiedBy>
  <cp:revision>188</cp:revision>
  <dcterms:created xsi:type="dcterms:W3CDTF">2019-06-19T02:08:00Z</dcterms:created>
  <dcterms:modified xsi:type="dcterms:W3CDTF">2020-07-08T04:59:08Z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