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../media/image7.png"/><Relationship Id="rId6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6.png"/><Relationship Id="rId7" Type="http://schemas.openxmlformats.org/officeDocument/2006/relationships/image" Target="../media/image2.png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70.xml"/><Relationship Id="rId3" Type="http://schemas.openxmlformats.org/officeDocument/2006/relationships/image" Target="../media/image7.png"/><Relationship Id="rId2" Type="http://schemas.openxmlformats.org/officeDocument/2006/relationships/tags" Target="../tags/tag6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70642" y="5285340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2316" y="6007042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6" name="图片 5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5202555"/>
            <a:ext cx="635000" cy="635000"/>
          </a:xfrm>
          <a:prstGeom prst="rect">
            <a:avLst/>
          </a:prstGeom>
        </p:spPr>
      </p:pic>
      <p:sp>
        <p:nvSpPr>
          <p:cNvPr id="7" name="TextBox 15"/>
          <p:cNvSpPr txBox="1"/>
          <p:nvPr/>
        </p:nvSpPr>
        <p:spPr>
          <a:xfrm>
            <a:off x="5768491" y="6007042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Aurora PostgreSQL Serverless</a:t>
            </a:r>
            <a:endParaRPr 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815" y="3064510"/>
            <a:ext cx="783590" cy="783590"/>
          </a:xfrm>
          <a:prstGeom prst="rect">
            <a:avLst/>
          </a:prstGeom>
        </p:spPr>
      </p:pic>
      <p:sp>
        <p:nvSpPr>
          <p:cNvPr id="12" name="TextBox 15"/>
          <p:cNvSpPr txBox="1"/>
          <p:nvPr/>
        </p:nvSpPr>
        <p:spPr>
          <a:xfrm>
            <a:off x="4508651" y="38689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Redis</a:t>
            </a:r>
            <a:endParaRPr lang="en-US" sz="1400" dirty="0"/>
          </a:p>
        </p:txBody>
      </p:sp>
      <p:pic>
        <p:nvPicPr>
          <p:cNvPr id="13" name="图片 12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40" y="3138805"/>
            <a:ext cx="635000" cy="635000"/>
          </a:xfrm>
          <a:prstGeom prst="rect">
            <a:avLst/>
          </a:prstGeom>
        </p:spPr>
      </p:pic>
      <p:sp>
        <p:nvSpPr>
          <p:cNvPr id="14" name="TextBox 15"/>
          <p:cNvSpPr txBox="1"/>
          <p:nvPr/>
        </p:nvSpPr>
        <p:spPr>
          <a:xfrm>
            <a:off x="2017546" y="39324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pic>
        <p:nvPicPr>
          <p:cNvPr id="15" name="图片 14" descr="Amazon-EC2_Instance_light-bg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3138805"/>
            <a:ext cx="635000" cy="635000"/>
          </a:xfrm>
          <a:prstGeom prst="rect">
            <a:avLst/>
          </a:prstGeom>
        </p:spPr>
      </p:pic>
      <p:sp>
        <p:nvSpPr>
          <p:cNvPr id="17" name="TextBox 15"/>
          <p:cNvSpPr txBox="1"/>
          <p:nvPr/>
        </p:nvSpPr>
        <p:spPr>
          <a:xfrm>
            <a:off x="6839101" y="39324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01595" y="4197985"/>
            <a:ext cx="1229360" cy="105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877050" y="4245610"/>
            <a:ext cx="864235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378325" y="4245610"/>
            <a:ext cx="3014345" cy="999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66085" y="4237355"/>
            <a:ext cx="3141345" cy="94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83585" y="3491865"/>
            <a:ext cx="1490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789930" y="3452495"/>
            <a:ext cx="1341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790" y="460375"/>
            <a:ext cx="929640" cy="929640"/>
          </a:xfrm>
          <a:prstGeom prst="rect">
            <a:avLst/>
          </a:prstGeom>
        </p:spPr>
      </p:pic>
      <p:sp>
        <p:nvSpPr>
          <p:cNvPr id="25" name="TextBox 15"/>
          <p:cNvSpPr txBox="1"/>
          <p:nvPr/>
        </p:nvSpPr>
        <p:spPr>
          <a:xfrm>
            <a:off x="4508651" y="160839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Load Balancing</a:t>
            </a:r>
            <a:endParaRPr 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07335" y="1976755"/>
            <a:ext cx="2038985" cy="107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75935" y="1960880"/>
            <a:ext cx="1935480" cy="1031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90955" y="944880"/>
            <a:ext cx="2707005" cy="544703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4745" y="944880"/>
            <a:ext cx="2707005" cy="544703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99805" y="944880"/>
            <a:ext cx="2707005" cy="544703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890546" y="3663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1</a:t>
            </a:r>
            <a:endParaRPr lang="en-US" sz="1400" dirty="0"/>
          </a:p>
        </p:txBody>
      </p:sp>
      <p:sp>
        <p:nvSpPr>
          <p:cNvPr id="8" name="TextBox 15"/>
          <p:cNvSpPr txBox="1"/>
          <p:nvPr/>
        </p:nvSpPr>
        <p:spPr>
          <a:xfrm>
            <a:off x="5544971" y="3663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2</a:t>
            </a:r>
            <a:endParaRPr lang="en-US" sz="1400" dirty="0"/>
          </a:p>
        </p:txBody>
      </p:sp>
      <p:sp>
        <p:nvSpPr>
          <p:cNvPr id="9" name="TextBox 15"/>
          <p:cNvSpPr txBox="1"/>
          <p:nvPr/>
        </p:nvSpPr>
        <p:spPr>
          <a:xfrm>
            <a:off x="9200031" y="3663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N</a:t>
            </a:r>
            <a:endParaRPr lang="en-US" sz="1400" dirty="0"/>
          </a:p>
        </p:txBody>
      </p:sp>
      <p:sp>
        <p:nvSpPr>
          <p:cNvPr id="10" name="TextBox 15"/>
          <p:cNvSpPr txBox="1"/>
          <p:nvPr/>
        </p:nvSpPr>
        <p:spPr>
          <a:xfrm>
            <a:off x="7365516" y="30758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dirty="0"/>
              <a:t>......</a:t>
            </a:r>
            <a:endParaRPr lang="en-US" altLang="zh-CN" sz="1400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08797" y="4932915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0471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12" name="图片 11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4850130"/>
            <a:ext cx="635000" cy="635000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2490621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Aurora PostgreSQL Serverless</a:t>
            </a:r>
            <a:endParaRPr lang="en-US" sz="1400" dirty="0"/>
          </a:p>
        </p:txBody>
      </p:sp>
      <p:pic>
        <p:nvPicPr>
          <p:cNvPr id="14" name="图片 13" descr="Amazon-EC2_Instance_light-bg@4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640" y="1170940"/>
            <a:ext cx="635000" cy="635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90546" y="19646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085975" y="2230120"/>
            <a:ext cx="388620" cy="237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39085" y="2269490"/>
            <a:ext cx="334645" cy="238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6307" y="4932915"/>
            <a:ext cx="469900" cy="46990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5497981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20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71367" y="4932915"/>
            <a:ext cx="469900" cy="469900"/>
          </a:xfrm>
          <a:prstGeom prst="rect">
            <a:avLst/>
          </a:prstGeom>
        </p:spPr>
      </p:pic>
      <p:sp>
        <p:nvSpPr>
          <p:cNvPr id="22" name="TextBox 15"/>
          <p:cNvSpPr txBox="1"/>
          <p:nvPr/>
        </p:nvSpPr>
        <p:spPr>
          <a:xfrm>
            <a:off x="9153041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770" y="2638425"/>
            <a:ext cx="1216025" cy="890270"/>
          </a:xfrm>
          <a:prstGeom prst="rect">
            <a:avLst/>
          </a:prstGeom>
        </p:spPr>
      </p:pic>
      <p:sp>
        <p:nvSpPr>
          <p:cNvPr id="26" name="TextBox 15"/>
          <p:cNvSpPr txBox="1"/>
          <p:nvPr/>
        </p:nvSpPr>
        <p:spPr>
          <a:xfrm>
            <a:off x="5497346" y="36473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Docker Registry</a:t>
            </a:r>
            <a:endParaRPr 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455" y="2638425"/>
            <a:ext cx="1216025" cy="890270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9200031" y="36473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Docker Registry</a:t>
            </a:r>
            <a:endParaRPr lang="en-US" sz="1400" dirty="0"/>
          </a:p>
        </p:txBody>
      </p:sp>
      <p:cxnSp>
        <p:nvCxnSpPr>
          <p:cNvPr id="29" name="直接箭头连接符 28"/>
          <p:cNvCxnSpPr>
            <a:stCxn id="26" idx="2"/>
          </p:cNvCxnSpPr>
          <p:nvPr/>
        </p:nvCxnSpPr>
        <p:spPr>
          <a:xfrm flipH="1">
            <a:off x="6244590" y="3954145"/>
            <a:ext cx="635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949815" y="3954145"/>
            <a:ext cx="6350" cy="829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54985" y="1266825"/>
            <a:ext cx="6751320" cy="125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084830" y="1535430"/>
            <a:ext cx="304038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3686961" y="155886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  <p:sp>
        <p:nvSpPr>
          <p:cNvPr id="34" name="TextBox 15"/>
          <p:cNvSpPr txBox="1"/>
          <p:nvPr/>
        </p:nvSpPr>
        <p:spPr>
          <a:xfrm>
            <a:off x="7365516" y="184207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85850" y="810260"/>
            <a:ext cx="4678680" cy="558165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98920" y="810260"/>
            <a:ext cx="5135245" cy="558165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3657751" y="3663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1</a:t>
            </a:r>
            <a:endParaRPr lang="en-US" sz="1400" dirty="0"/>
          </a:p>
        </p:txBody>
      </p:sp>
      <p:sp>
        <p:nvSpPr>
          <p:cNvPr id="9" name="TextBox 15"/>
          <p:cNvSpPr txBox="1"/>
          <p:nvPr/>
        </p:nvSpPr>
        <p:spPr>
          <a:xfrm>
            <a:off x="7199146" y="366337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N</a:t>
            </a:r>
            <a:endParaRPr lang="en-US" sz="1400" dirty="0"/>
          </a:p>
        </p:txBody>
      </p:sp>
      <p:pic>
        <p:nvPicPr>
          <p:cNvPr id="11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76002" y="4932915"/>
            <a:ext cx="469900" cy="469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57676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12" name="图片 11" descr="Amazon-RDS_PostgreSQL_instance_light-bg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5" y="4850130"/>
            <a:ext cx="635000" cy="635000"/>
          </a:xfrm>
          <a:prstGeom prst="rect">
            <a:avLst/>
          </a:prstGeom>
        </p:spPr>
      </p:pic>
      <p:sp>
        <p:nvSpPr>
          <p:cNvPr id="13" name="TextBox 15"/>
          <p:cNvSpPr txBox="1"/>
          <p:nvPr/>
        </p:nvSpPr>
        <p:spPr>
          <a:xfrm>
            <a:off x="4257826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Aurora PostgreSQL Serverless</a:t>
            </a:r>
            <a:endParaRPr lang="en-US" sz="1400" dirty="0"/>
          </a:p>
        </p:txBody>
      </p:sp>
      <p:pic>
        <p:nvPicPr>
          <p:cNvPr id="14" name="图片 13" descr="Amazon-EC2_Instance_light-bg@4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845" y="1170940"/>
            <a:ext cx="635000" cy="635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657751" y="19646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853180" y="2230120"/>
            <a:ext cx="388620" cy="237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06290" y="2269490"/>
            <a:ext cx="334645" cy="238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70482" y="4932915"/>
            <a:ext cx="469900" cy="469900"/>
          </a:xfrm>
          <a:prstGeom prst="rect">
            <a:avLst/>
          </a:prstGeom>
        </p:spPr>
      </p:pic>
      <p:sp>
        <p:nvSpPr>
          <p:cNvPr id="22" name="TextBox 15"/>
          <p:cNvSpPr txBox="1"/>
          <p:nvPr/>
        </p:nvSpPr>
        <p:spPr>
          <a:xfrm>
            <a:off x="7152156" y="5654617"/>
            <a:ext cx="150655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S3 </a:t>
            </a:r>
            <a:endParaRPr lang="en-US" sz="1400" dirty="0"/>
          </a:p>
          <a:p>
            <a:pPr algn="ctr"/>
            <a:r>
              <a:rPr lang="en-US" sz="1400" dirty="0"/>
              <a:t>docker images bucket</a:t>
            </a:r>
            <a:endParaRPr 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935" y="955675"/>
            <a:ext cx="1216025" cy="890270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7198511" y="19646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Docker Registry</a:t>
            </a:r>
            <a:endParaRPr lang="en-US" sz="1400" dirty="0"/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 flipH="1">
            <a:off x="7948930" y="2271395"/>
            <a:ext cx="3175" cy="251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918075" y="1386205"/>
            <a:ext cx="2250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5"/>
          <p:cNvSpPr txBox="1"/>
          <p:nvPr/>
        </p:nvSpPr>
        <p:spPr>
          <a:xfrm>
            <a:off x="5430671" y="10819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1940" y="4850130"/>
            <a:ext cx="1026160" cy="1026160"/>
          </a:xfrm>
          <a:prstGeom prst="rect">
            <a:avLst/>
          </a:prstGeom>
        </p:spPr>
      </p:pic>
      <p:sp>
        <p:nvSpPr>
          <p:cNvPr id="6" name="TextBox 15"/>
          <p:cNvSpPr txBox="1"/>
          <p:nvPr/>
        </p:nvSpPr>
        <p:spPr>
          <a:xfrm>
            <a:off x="1073150" y="5866765"/>
            <a:ext cx="1983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Continuous Integration</a:t>
            </a:r>
            <a:endParaRPr lang="en-US" sz="14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24100" y="1788795"/>
            <a:ext cx="1744345" cy="296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/>
        </p:nvSpPr>
        <p:spPr>
          <a:xfrm>
            <a:off x="1946426" y="32727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push</a:t>
            </a:r>
            <a:endParaRPr lang="en-US" sz="1400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229850" y="957580"/>
            <a:ext cx="1026160" cy="1026160"/>
          </a:xfrm>
          <a:prstGeom prst="rect">
            <a:avLst/>
          </a:prstGeom>
        </p:spPr>
      </p:pic>
      <p:sp>
        <p:nvSpPr>
          <p:cNvPr id="19" name="TextBox 15"/>
          <p:cNvSpPr txBox="1"/>
          <p:nvPr/>
        </p:nvSpPr>
        <p:spPr>
          <a:xfrm>
            <a:off x="9609455" y="1962785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Continuous Deployment</a:t>
            </a:r>
            <a:endParaRPr 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877935" y="1356995"/>
            <a:ext cx="104330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5"/>
          <p:cNvSpPr txBox="1"/>
          <p:nvPr/>
        </p:nvSpPr>
        <p:spPr>
          <a:xfrm>
            <a:off x="8646311" y="1050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pull</a:t>
            </a:r>
            <a:endParaRPr lang="en-US" sz="1400" dirty="0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06245" y="978535"/>
            <a:ext cx="1026160" cy="1026160"/>
          </a:xfrm>
          <a:prstGeom prst="rect">
            <a:avLst/>
          </a:prstGeom>
        </p:spPr>
      </p:pic>
      <p:sp>
        <p:nvSpPr>
          <p:cNvPr id="29" name="TextBox 15"/>
          <p:cNvSpPr txBox="1"/>
          <p:nvPr/>
        </p:nvSpPr>
        <p:spPr>
          <a:xfrm>
            <a:off x="1085850" y="1983740"/>
            <a:ext cx="2266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Continuous Deployment</a:t>
            </a:r>
            <a:endParaRPr lang="en-US" sz="14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2905760" y="1371600"/>
            <a:ext cx="96901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2636671" y="1050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pull</a:t>
            </a:r>
            <a:endParaRPr lang="en-US" sz="1400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466205" y="780415"/>
            <a:ext cx="5513070" cy="5939155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9700" y="780415"/>
            <a:ext cx="5454015" cy="5939155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Box 15"/>
          <p:cNvSpPr txBox="1"/>
          <p:nvPr/>
        </p:nvSpPr>
        <p:spPr>
          <a:xfrm>
            <a:off x="5284621" y="405886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6630035" y="4003040"/>
            <a:ext cx="5185410" cy="258572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0035" y="943610"/>
            <a:ext cx="5185410" cy="2794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3685" y="4003040"/>
            <a:ext cx="5185410" cy="258572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685" y="943610"/>
            <a:ext cx="5185410" cy="27940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/>
        </p:nvSpPr>
        <p:spPr>
          <a:xfrm>
            <a:off x="2112796" y="21584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intranet</a:t>
            </a:r>
            <a:endParaRPr lang="en-US" sz="1400" dirty="0"/>
          </a:p>
        </p:txBody>
      </p:sp>
      <p:sp>
        <p:nvSpPr>
          <p:cNvPr id="11" name="TextBox 15"/>
          <p:cNvSpPr txBox="1"/>
          <p:nvPr/>
        </p:nvSpPr>
        <p:spPr>
          <a:xfrm>
            <a:off x="8469146" y="21584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internet</a:t>
            </a:r>
            <a:endParaRPr lang="en-US" sz="1400" dirty="0"/>
          </a:p>
        </p:txBody>
      </p:sp>
      <p:sp>
        <p:nvSpPr>
          <p:cNvPr id="13" name="TextBox 15"/>
          <p:cNvSpPr txBox="1"/>
          <p:nvPr/>
        </p:nvSpPr>
        <p:spPr>
          <a:xfrm>
            <a:off x="139851" y="1050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Shenzhen</a:t>
            </a:r>
            <a:endParaRPr lang="en-US" sz="1400" dirty="0"/>
          </a:p>
        </p:txBody>
      </p:sp>
      <p:sp>
        <p:nvSpPr>
          <p:cNvPr id="15" name="TextBox 15"/>
          <p:cNvSpPr txBox="1"/>
          <p:nvPr/>
        </p:nvSpPr>
        <p:spPr>
          <a:xfrm>
            <a:off x="10598301" y="409188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72571" y="10502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Region N</a:t>
            </a:r>
            <a:endParaRPr lang="en-US" sz="1400" dirty="0"/>
          </a:p>
        </p:txBody>
      </p:sp>
      <p:pic>
        <p:nvPicPr>
          <p:cNvPr id="17" name="图片 16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0" y="4093210"/>
            <a:ext cx="635000" cy="635000"/>
          </a:xfrm>
          <a:prstGeom prst="rect">
            <a:avLst/>
          </a:prstGeom>
        </p:spPr>
      </p:pic>
      <p:sp>
        <p:nvSpPr>
          <p:cNvPr id="18" name="TextBox 15"/>
          <p:cNvSpPr txBox="1"/>
          <p:nvPr/>
        </p:nvSpPr>
        <p:spPr>
          <a:xfrm>
            <a:off x="4073041" y="472815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80135" y="4036060"/>
            <a:ext cx="1026160" cy="1026160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601980" y="5013325"/>
            <a:ext cx="1983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Continuous Integration</a:t>
            </a:r>
            <a:endParaRPr lang="en-US" sz="1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129790" y="4407535"/>
            <a:ext cx="208280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/>
          <p:nvPr/>
        </p:nvSpPr>
        <p:spPr>
          <a:xfrm>
            <a:off x="2418231" y="40601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push</a:t>
            </a:r>
            <a:endParaRPr lang="en-US" sz="1400" dirty="0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34880" y="4036060"/>
            <a:ext cx="1026160" cy="1026160"/>
          </a:xfrm>
          <a:prstGeom prst="rect">
            <a:avLst/>
          </a:prstGeom>
        </p:spPr>
      </p:pic>
      <p:sp>
        <p:nvSpPr>
          <p:cNvPr id="24" name="TextBox 15"/>
          <p:cNvSpPr txBox="1"/>
          <p:nvPr/>
        </p:nvSpPr>
        <p:spPr>
          <a:xfrm>
            <a:off x="9356090" y="5062220"/>
            <a:ext cx="1983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Continuous Integration</a:t>
            </a:r>
            <a:endParaRPr lang="en-US" sz="14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7809230" y="4395470"/>
            <a:ext cx="196850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5"/>
          <p:cNvSpPr txBox="1"/>
          <p:nvPr/>
        </p:nvSpPr>
        <p:spPr>
          <a:xfrm>
            <a:off x="8159901" y="40601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push</a:t>
            </a:r>
            <a:endParaRPr lang="en-US" sz="1400" dirty="0"/>
          </a:p>
        </p:txBody>
      </p:sp>
      <p:pic>
        <p:nvPicPr>
          <p:cNvPr id="29" name="图片 28" descr="Amazon-EC2_Instance_light-bg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860" y="4093210"/>
            <a:ext cx="635000" cy="635000"/>
          </a:xfrm>
          <a:prstGeom prst="rect">
            <a:avLst/>
          </a:prstGeom>
        </p:spPr>
      </p:pic>
      <p:sp>
        <p:nvSpPr>
          <p:cNvPr id="30" name="TextBox 15"/>
          <p:cNvSpPr txBox="1"/>
          <p:nvPr/>
        </p:nvSpPr>
        <p:spPr>
          <a:xfrm>
            <a:off x="6445401" y="472815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Harbor</a:t>
            </a:r>
            <a:endParaRPr lang="en-US" sz="1400" dirty="0"/>
          </a:p>
        </p:txBody>
      </p:sp>
      <p:sp>
        <p:nvSpPr>
          <p:cNvPr id="12" name="TextBox 15"/>
          <p:cNvSpPr txBox="1"/>
          <p:nvPr/>
        </p:nvSpPr>
        <p:spPr>
          <a:xfrm>
            <a:off x="-91289" y="403473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Beijing</a:t>
            </a:r>
            <a:endParaRPr lang="en-US" sz="1400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260340" y="4332605"/>
            <a:ext cx="150495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215890" y="4526280"/>
            <a:ext cx="1565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9217" y="5696185"/>
            <a:ext cx="469900" cy="469900"/>
          </a:xfrm>
          <a:prstGeom prst="rect">
            <a:avLst/>
          </a:prstGeom>
        </p:spPr>
      </p:pic>
      <p:sp>
        <p:nvSpPr>
          <p:cNvPr id="43" name="TextBox 15"/>
          <p:cNvSpPr txBox="1"/>
          <p:nvPr/>
        </p:nvSpPr>
        <p:spPr>
          <a:xfrm>
            <a:off x="100330" y="6165850"/>
            <a:ext cx="2987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S3 docker images bucket</a:t>
            </a:r>
            <a:endParaRPr 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846580" y="4720590"/>
            <a:ext cx="2638425" cy="99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3537" y="5588235"/>
            <a:ext cx="469900" cy="469900"/>
          </a:xfrm>
          <a:prstGeom prst="rect">
            <a:avLst/>
          </a:prstGeom>
        </p:spPr>
      </p:pic>
      <p:sp>
        <p:nvSpPr>
          <p:cNvPr id="46" name="TextBox 15"/>
          <p:cNvSpPr txBox="1"/>
          <p:nvPr/>
        </p:nvSpPr>
        <p:spPr>
          <a:xfrm>
            <a:off x="8159750" y="6054725"/>
            <a:ext cx="519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Amazon S3 </a:t>
            </a:r>
            <a:endParaRPr lang="en-US" sz="1400" dirty="0">
              <a:sym typeface="+mn-ea"/>
            </a:endParaRPr>
          </a:p>
          <a:p>
            <a:pPr algn="ctr"/>
            <a:r>
              <a:rPr lang="en-US" sz="1400" dirty="0">
                <a:sym typeface="+mn-ea"/>
              </a:rPr>
              <a:t>docker images bucket</a:t>
            </a:r>
            <a:endParaRPr lang="en-US" sz="14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586345" y="4660900"/>
            <a:ext cx="2414905" cy="101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 descr="Amazon-RDS_PostgreSQL_instance_light-bg@4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855" y="5422265"/>
            <a:ext cx="635000" cy="635000"/>
          </a:xfrm>
          <a:prstGeom prst="rect">
            <a:avLst/>
          </a:prstGeom>
        </p:spPr>
      </p:pic>
      <p:sp>
        <p:nvSpPr>
          <p:cNvPr id="49" name="TextBox 15"/>
          <p:cNvSpPr txBox="1"/>
          <p:nvPr/>
        </p:nvSpPr>
        <p:spPr>
          <a:xfrm>
            <a:off x="5499735" y="6057265"/>
            <a:ext cx="4333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Amazon Aurora </a:t>
            </a:r>
            <a:endParaRPr lang="en-US" sz="1400" dirty="0"/>
          </a:p>
          <a:p>
            <a:pPr algn="ctr"/>
            <a:r>
              <a:rPr lang="en-US" sz="1400" dirty="0"/>
              <a:t>PostgreSQL Serverless</a:t>
            </a:r>
            <a:endParaRPr lang="en-US" sz="14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435850" y="5067935"/>
            <a:ext cx="15240" cy="26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155565" y="4770120"/>
            <a:ext cx="1982470" cy="67056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650" y="1130935"/>
            <a:ext cx="1216025" cy="890270"/>
          </a:xfrm>
          <a:prstGeom prst="rect">
            <a:avLst/>
          </a:prstGeom>
        </p:spPr>
      </p:pic>
      <p:sp>
        <p:nvSpPr>
          <p:cNvPr id="53" name="TextBox 15"/>
          <p:cNvSpPr txBox="1"/>
          <p:nvPr/>
        </p:nvSpPr>
        <p:spPr>
          <a:xfrm>
            <a:off x="6950226" y="21398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Docker Registry</a:t>
            </a:r>
            <a:endParaRPr lang="en-US" sz="1400" dirty="0"/>
          </a:p>
        </p:txBody>
      </p:sp>
      <p:pic>
        <p:nvPicPr>
          <p:cNvPr id="54" name="Graphic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8622" y="2702160"/>
            <a:ext cx="469900" cy="469900"/>
          </a:xfrm>
          <a:prstGeom prst="rect">
            <a:avLst/>
          </a:prstGeom>
        </p:spPr>
      </p:pic>
      <p:sp>
        <p:nvSpPr>
          <p:cNvPr id="55" name="TextBox 15"/>
          <p:cNvSpPr txBox="1"/>
          <p:nvPr/>
        </p:nvSpPr>
        <p:spPr>
          <a:xfrm>
            <a:off x="8204835" y="3168650"/>
            <a:ext cx="5197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>
                <a:sym typeface="+mn-ea"/>
              </a:rPr>
              <a:t>Amazon S3 </a:t>
            </a:r>
            <a:endParaRPr lang="en-US" sz="1400" dirty="0">
              <a:sym typeface="+mn-ea"/>
            </a:endParaRPr>
          </a:p>
          <a:p>
            <a:pPr algn="ctr"/>
            <a:r>
              <a:rPr lang="en-US" sz="1400" dirty="0">
                <a:sym typeface="+mn-ea"/>
              </a:rPr>
              <a:t>docker images bucket</a:t>
            </a:r>
            <a:endParaRPr 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449310" y="1938020"/>
            <a:ext cx="198247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7331710" y="2474595"/>
            <a:ext cx="0" cy="157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5"/>
          <p:cNvSpPr txBox="1"/>
          <p:nvPr/>
        </p:nvSpPr>
        <p:spPr>
          <a:xfrm>
            <a:off x="6995946" y="300857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  <p:pic>
        <p:nvPicPr>
          <p:cNvPr id="59" name="Graphic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1127" y="2855830"/>
            <a:ext cx="469900" cy="469900"/>
          </a:xfrm>
          <a:prstGeom prst="rect">
            <a:avLst/>
          </a:prstGeom>
        </p:spPr>
      </p:pic>
      <p:sp>
        <p:nvSpPr>
          <p:cNvPr id="60" name="TextBox 15"/>
          <p:cNvSpPr txBox="1"/>
          <p:nvPr/>
        </p:nvSpPr>
        <p:spPr>
          <a:xfrm>
            <a:off x="142240" y="3325495"/>
            <a:ext cx="2987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S3 docker images bucket</a:t>
            </a:r>
            <a:endParaRPr lang="en-US" sz="14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765" y="1130935"/>
            <a:ext cx="1216025" cy="890270"/>
          </a:xfrm>
          <a:prstGeom prst="rect">
            <a:avLst/>
          </a:prstGeom>
        </p:spPr>
      </p:pic>
      <p:sp>
        <p:nvSpPr>
          <p:cNvPr id="62" name="TextBox 15"/>
          <p:cNvSpPr txBox="1"/>
          <p:nvPr/>
        </p:nvSpPr>
        <p:spPr>
          <a:xfrm>
            <a:off x="3679341" y="213989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Docker Registry</a:t>
            </a:r>
            <a:endParaRPr 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4844415" y="2474595"/>
            <a:ext cx="0" cy="157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3676166" y="300857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replicate</a:t>
            </a:r>
            <a:endParaRPr lang="en-US" sz="14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921510" y="1878330"/>
            <a:ext cx="177355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 descr="Amazon-RDS_PostgreSQL_instance_light-bg@4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590" y="5572125"/>
            <a:ext cx="635000" cy="635000"/>
          </a:xfrm>
          <a:prstGeom prst="rect">
            <a:avLst/>
          </a:prstGeom>
        </p:spPr>
      </p:pic>
      <p:sp>
        <p:nvSpPr>
          <p:cNvPr id="67" name="TextBox 15"/>
          <p:cNvSpPr txBox="1"/>
          <p:nvPr/>
        </p:nvSpPr>
        <p:spPr>
          <a:xfrm>
            <a:off x="2617470" y="6207125"/>
            <a:ext cx="4333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dirty="0"/>
              <a:t>PostgreSQL</a:t>
            </a:r>
            <a:endParaRPr lang="en-US" sz="1400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836795" y="5085715"/>
            <a:ext cx="5080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5"/>
          <p:cNvSpPr txBox="1"/>
          <p:nvPr/>
        </p:nvSpPr>
        <p:spPr>
          <a:xfrm>
            <a:off x="5304941" y="5008822"/>
            <a:ext cx="150655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/>
              <a:t>？</a:t>
            </a:r>
            <a:endParaRPr lang="zh-CN" altLang="en-US" sz="1400" dirty="0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6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7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375,&quot;width&quot;:3375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演示</Application>
  <PresentationFormat>宽屏</PresentationFormat>
  <Paragraphs>123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hit_h</cp:lastModifiedBy>
  <cp:revision>174</cp:revision>
  <dcterms:created xsi:type="dcterms:W3CDTF">2019-06-19T02:08:00Z</dcterms:created>
  <dcterms:modified xsi:type="dcterms:W3CDTF">2020-07-06T15:17:11Z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