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3F9-6857-48F7-B8F8-427BA3E1A94B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EC45-9723-4838-A128-3D8A5F81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4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3F9-6857-48F7-B8F8-427BA3E1A94B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EC45-9723-4838-A128-3D8A5F81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3F9-6857-48F7-B8F8-427BA3E1A94B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EC45-9723-4838-A128-3D8A5F81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63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3F9-6857-48F7-B8F8-427BA3E1A94B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EC45-9723-4838-A128-3D8A5F81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3F9-6857-48F7-B8F8-427BA3E1A94B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EC45-9723-4838-A128-3D8A5F81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3F9-6857-48F7-B8F8-427BA3E1A94B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EC45-9723-4838-A128-3D8A5F81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5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3F9-6857-48F7-B8F8-427BA3E1A94B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EC45-9723-4838-A128-3D8A5F81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3F9-6857-48F7-B8F8-427BA3E1A94B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EC45-9723-4838-A128-3D8A5F81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3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3F9-6857-48F7-B8F8-427BA3E1A94B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EC45-9723-4838-A128-3D8A5F81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1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3F9-6857-48F7-B8F8-427BA3E1A94B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EC45-9723-4838-A128-3D8A5F81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3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3F9-6857-48F7-B8F8-427BA3E1A94B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EC45-9723-4838-A128-3D8A5F81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5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B3F9-6857-48F7-B8F8-427BA3E1A94B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6EC45-9723-4838-A128-3D8A5F8152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8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证明</a:t>
            </a:r>
            <a:r>
              <a:rPr lang="en-US" altLang="zh-CN" sz="4400" dirty="0" smtClean="0"/>
              <a:t>LUP</a:t>
            </a:r>
            <a:r>
              <a:rPr lang="zh-CN" altLang="en-US" sz="4400" dirty="0" smtClean="0"/>
              <a:t>分解算法的正确性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廖玺然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78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44" y="1027906"/>
            <a:ext cx="365811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Invariant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99" y="949726"/>
            <a:ext cx="3658111" cy="499179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6823363" y="4871258"/>
            <a:ext cx="3449781" cy="8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29" y="1825625"/>
            <a:ext cx="2951018" cy="8728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35" y="3577178"/>
            <a:ext cx="4903406" cy="83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3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Initialization:</a:t>
            </a:r>
          </a:p>
          <a:p>
            <a:r>
              <a:rPr lang="en-US" altLang="zh-CN" dirty="0" smtClean="0"/>
              <a:t>L’: 1×1, U’: 1×1.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708" y="1185166"/>
            <a:ext cx="365811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Maintenance: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54" y="1027906"/>
            <a:ext cx="3658111" cy="49917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92" y="2335877"/>
            <a:ext cx="3416526" cy="7730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53" y="3243896"/>
            <a:ext cx="4092204" cy="778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" y="4378089"/>
            <a:ext cx="1720718" cy="758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50" y="4476745"/>
            <a:ext cx="1527604" cy="5607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22" y="4378089"/>
            <a:ext cx="2572494" cy="7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46" y="1509742"/>
            <a:ext cx="3188766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82" y="1690688"/>
            <a:ext cx="2589550" cy="922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99" y="3227016"/>
            <a:ext cx="4628316" cy="91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439" y="1426614"/>
            <a:ext cx="3188766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22" y="1778923"/>
            <a:ext cx="3286680" cy="972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21" y="3541220"/>
            <a:ext cx="5032282" cy="9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8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Termination:</a:t>
            </a:r>
          </a:p>
          <a:p>
            <a:r>
              <a:rPr lang="en-US" altLang="zh-CN" dirty="0" smtClean="0"/>
              <a:t>L: </a:t>
            </a:r>
            <a:r>
              <a:rPr lang="en-US" altLang="zh-CN" dirty="0" err="1" smtClean="0"/>
              <a:t>n×n</a:t>
            </a:r>
            <a:r>
              <a:rPr lang="en-US" altLang="zh-CN" dirty="0" smtClean="0"/>
              <a:t>, U: </a:t>
            </a:r>
            <a:r>
              <a:rPr lang="en-US" altLang="zh-CN" dirty="0" err="1" smtClean="0"/>
              <a:t>n×n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31" y="1185166"/>
            <a:ext cx="365811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0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54578" y="262618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</Words>
  <Application>Microsoft Office PowerPoint</Application>
  <PresentationFormat>宽屏</PresentationFormat>
  <Paragraphs>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证明LUP分解算法的正确性</vt:lpstr>
      <vt:lpstr>Algorithm</vt:lpstr>
      <vt:lpstr>Invariant</vt:lpstr>
      <vt:lpstr>Process</vt:lpstr>
      <vt:lpstr>Process</vt:lpstr>
      <vt:lpstr>Process</vt:lpstr>
      <vt:lpstr>Process</vt:lpstr>
      <vt:lpstr>Process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证明LUP分解算法的正确性</dc:title>
  <dc:creator>廖 玺然</dc:creator>
  <cp:lastModifiedBy>廖 玺然</cp:lastModifiedBy>
  <cp:revision>7</cp:revision>
  <dcterms:created xsi:type="dcterms:W3CDTF">2018-12-23T23:35:17Z</dcterms:created>
  <dcterms:modified xsi:type="dcterms:W3CDTF">2018-12-24T00:45:36Z</dcterms:modified>
</cp:coreProperties>
</file>