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8" r:id="rId2"/>
    <p:sldId id="259" r:id="rId3"/>
    <p:sldId id="260" r:id="rId4"/>
    <p:sldId id="257" r:id="rId5"/>
    <p:sldId id="262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-7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D83826-3142-4676-AC23-0E09EDA810B4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0A7094-5CEE-47C5-9993-0D4F234D77D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592135" y="2887530"/>
            <a:ext cx="9038813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788" y="1387737"/>
            <a:ext cx="9036424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6786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826-3142-4676-AC23-0E09EDA810B4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094-5CEE-47C5-9993-0D4F234D77D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2081" y="559399"/>
            <a:ext cx="2237591" cy="55667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985" y="849855"/>
            <a:ext cx="7343889" cy="50238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826-3142-4676-AC23-0E09EDA810B4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094-5CEE-47C5-9993-0D4F234D77D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6125426" y="2880824"/>
            <a:ext cx="5480154" cy="923330"/>
            <a:chOff x="1815339" y="1496875"/>
            <a:chExt cx="5480154" cy="692497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496875"/>
              <a:ext cx="877163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826-3142-4676-AC23-0E09EDA810B4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094-5CEE-47C5-9993-0D4F234D77D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563446" y="2887579"/>
            <a:ext cx="9038813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54" y="1204857"/>
            <a:ext cx="10339617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1" y="3767317"/>
            <a:ext cx="10312996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826-3142-4676-AC23-0E09EDA810B4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094-5CEE-47C5-9993-0D4F234D77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826-3142-4676-AC23-0E09EDA810B4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094-5CEE-47C5-9993-0D4F234D77D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40280"/>
            <a:ext cx="5071872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93535" y="2240280"/>
            <a:ext cx="5071872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080" y="2240280"/>
            <a:ext cx="458992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984" y="2947595"/>
            <a:ext cx="5071872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9741" y="2240280"/>
            <a:ext cx="4596384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944368"/>
            <a:ext cx="50663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826-3142-4676-AC23-0E09EDA810B4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094-5CEE-47C5-9993-0D4F234D77D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826-3142-4676-AC23-0E09EDA810B4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094-5CEE-47C5-9993-0D4F234D77D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826-3142-4676-AC23-0E09EDA810B4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094-5CEE-47C5-9993-0D4F234D77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773" y="1678196"/>
            <a:ext cx="4563311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669" y="559399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2773" y="3603813"/>
            <a:ext cx="4548967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826-3142-4676-AC23-0E09EDA810B4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094-5CEE-47C5-9993-0D4F234D77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42" y="4668819"/>
            <a:ext cx="10356028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911723" y="666965"/>
            <a:ext cx="6362875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986" y="5324306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826-3142-4676-AC23-0E09EDA810B4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094-5CEE-47C5-9993-0D4F234D77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7987" y="570156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0" y="2248348"/>
            <a:ext cx="10327340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504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4D83826-3142-4676-AC23-0E09EDA810B4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6144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2352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70A7094-5CEE-47C5-9993-0D4F234D77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8000" b="1" dirty="0" smtClean="0"/>
              <a:t>表达式树的建立方法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41275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表达式，是由数字、算符、数字分组符号（括号）、自由变量和约束变量等以能求得数值</a:t>
            </a:r>
            <a:r>
              <a:rPr lang="zh-CN" altLang="en-US" dirty="0" smtClean="0"/>
              <a:t>的有</a:t>
            </a:r>
            <a:r>
              <a:rPr lang="zh-CN" altLang="en-US" dirty="0"/>
              <a:t>意义排列方法所得的</a:t>
            </a:r>
            <a:r>
              <a:rPr lang="zh-CN" altLang="en-US" dirty="0" smtClean="0"/>
              <a:t>组合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zh-CN" altLang="en-US" dirty="0" smtClean="0"/>
              <a:t>现在仅讨论包含 数字、</a:t>
            </a:r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、*、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</a:t>
            </a:r>
            <a:r>
              <a:rPr lang="zh-CN" altLang="en-US" dirty="0" smtClean="0"/>
              <a:t>、</a:t>
            </a:r>
            <a:r>
              <a:rPr lang="en-US" altLang="zh-CN" dirty="0" smtClean="0"/>
              <a:t>)  </a:t>
            </a:r>
            <a:r>
              <a:rPr lang="zh-CN" altLang="en-US" dirty="0" smtClean="0"/>
              <a:t>的表达式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b="1" dirty="0" smtClean="0"/>
              <a:t>什么是表达式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7628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b="1" dirty="0"/>
              <a:t>表达式树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353" y="2255649"/>
            <a:ext cx="6917788" cy="387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FA1C4E4-5DBA-49ED-B9B3-A6F46C002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30" y="2248348"/>
            <a:ext cx="10327340" cy="4395048"/>
          </a:xfrm>
        </p:spPr>
        <p:txBody>
          <a:bodyPr>
            <a:normAutofit/>
          </a:bodyPr>
          <a:lstStyle/>
          <a:p>
            <a:r>
              <a:rPr lang="zh-CN" altLang="en-US" dirty="0"/>
              <a:t>建立</a:t>
            </a:r>
            <a:r>
              <a:rPr lang="zh-CN" altLang="en-US" dirty="0" smtClean="0"/>
              <a:t>两</a:t>
            </a:r>
            <a:r>
              <a:rPr lang="zh-CN" altLang="en-US" dirty="0"/>
              <a:t>个栈，分别维护数值和运算符</a:t>
            </a:r>
            <a:endParaRPr lang="en-US" altLang="zh-CN" dirty="0"/>
          </a:p>
          <a:p>
            <a:r>
              <a:rPr lang="zh-CN" altLang="en-US" dirty="0" smtClean="0"/>
              <a:t>每次读入一个数值或运算符</a:t>
            </a:r>
            <a:endParaRPr lang="en-US" altLang="zh-CN" dirty="0"/>
          </a:p>
          <a:p>
            <a:pPr lvl="1"/>
            <a:r>
              <a:rPr lang="zh-CN" altLang="en-US" dirty="0" smtClean="0"/>
              <a:t>如果读入的是数值</a:t>
            </a:r>
            <a:r>
              <a:rPr lang="zh-CN" altLang="en-US" dirty="0"/>
              <a:t>：</a:t>
            </a:r>
            <a:r>
              <a:rPr lang="zh-CN" altLang="en-US" dirty="0" smtClean="0"/>
              <a:t>直接放进数值栈</a:t>
            </a:r>
            <a:endParaRPr lang="en-US" altLang="zh-CN" dirty="0"/>
          </a:p>
          <a:p>
            <a:pPr lvl="1"/>
            <a:r>
              <a:rPr lang="zh-CN" altLang="en-US" dirty="0" smtClean="0"/>
              <a:t>如果读入的是</a:t>
            </a:r>
            <a:r>
              <a:rPr lang="zh-CN" altLang="en-US" dirty="0"/>
              <a:t>运算</a:t>
            </a:r>
            <a:r>
              <a:rPr lang="zh-CN" altLang="en-US" dirty="0" smtClean="0"/>
              <a:t>符：</a:t>
            </a:r>
            <a:endParaRPr lang="en-US" altLang="zh-CN" dirty="0"/>
          </a:p>
          <a:p>
            <a:pPr lvl="2"/>
            <a:r>
              <a:rPr lang="zh-CN" altLang="en-US" dirty="0"/>
              <a:t>若是左括号，</a:t>
            </a:r>
            <a:r>
              <a:rPr lang="zh-CN" altLang="en-US" dirty="0" smtClean="0"/>
              <a:t>直接</a:t>
            </a:r>
            <a:r>
              <a:rPr lang="zh-CN" altLang="en-US" dirty="0"/>
              <a:t>放</a:t>
            </a:r>
            <a:r>
              <a:rPr lang="zh-CN" altLang="en-US" dirty="0" smtClean="0"/>
              <a:t>进运算符栈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若是一般</a:t>
            </a:r>
            <a:r>
              <a:rPr lang="zh-CN" altLang="en-US" dirty="0"/>
              <a:t>运算符</a:t>
            </a:r>
            <a:r>
              <a:rPr lang="zh-CN" altLang="en-US" dirty="0" smtClean="0"/>
              <a:t>，当运算符栈非空时，与栈顶运算符比较，</a:t>
            </a:r>
            <a:r>
              <a:rPr lang="zh-CN" altLang="en-US" dirty="0"/>
              <a:t>若比栈顶运算符优先级低（或相等</a:t>
            </a:r>
            <a:r>
              <a:rPr lang="zh-CN" altLang="en-US" dirty="0" smtClean="0"/>
              <a:t>）且栈顶运算符不是左括号，则</a:t>
            </a:r>
            <a:r>
              <a:rPr lang="zh-CN" altLang="en-US" b="1" dirty="0" smtClean="0"/>
              <a:t>退栈</a:t>
            </a:r>
            <a:endParaRPr lang="en-US" altLang="zh-CN" b="1" dirty="0"/>
          </a:p>
          <a:p>
            <a:pPr lvl="2"/>
            <a:r>
              <a:rPr lang="zh-CN" altLang="en-US" dirty="0" smtClean="0"/>
              <a:t>若是</a:t>
            </a:r>
            <a:r>
              <a:rPr lang="zh-CN" altLang="en-US" dirty="0"/>
              <a:t>右括号，</a:t>
            </a:r>
            <a:r>
              <a:rPr lang="zh-CN" altLang="en-US" dirty="0" smtClean="0"/>
              <a:t>不断</a:t>
            </a:r>
            <a:r>
              <a:rPr lang="zh-CN" altLang="en-US" b="1" dirty="0" smtClean="0"/>
              <a:t>退栈</a:t>
            </a:r>
            <a:r>
              <a:rPr lang="zh-CN" altLang="en-US" dirty="0" smtClean="0"/>
              <a:t>，</a:t>
            </a:r>
            <a:r>
              <a:rPr lang="zh-CN" altLang="en-US" dirty="0"/>
              <a:t>直至遇到左</a:t>
            </a:r>
            <a:r>
              <a:rPr lang="zh-CN" altLang="en-US" dirty="0" smtClean="0"/>
              <a:t>括号，并将该左括号弹出栈</a:t>
            </a:r>
            <a:endParaRPr lang="en-US" altLang="zh-CN" dirty="0" smtClean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一</a:t>
            </a:r>
            <a:r>
              <a:rPr lang="zh-CN" altLang="en-US" b="1" dirty="0" smtClean="0">
                <a:solidFill>
                  <a:srgbClr val="FF0000"/>
                </a:solidFill>
              </a:rPr>
              <a:t>次退栈操作是指弹出运算符栈中的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个元素和数值栈中的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个元素，并生成一棵表达式树，并将该树整体作为一个元素再加入数值栈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当读入结束时，如果运算符栈仍不为空，不断退栈直至栈为空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4EF784-B800-4C0C-B4E3-1D2636F5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pPr algn="l"/>
            <a:r>
              <a:rPr lang="zh-CN" altLang="en-US" sz="3600" b="1" dirty="0"/>
              <a:t>生成方法</a:t>
            </a:r>
          </a:p>
        </p:txBody>
      </p:sp>
    </p:spTree>
    <p:extLst>
      <p:ext uri="{BB962C8B-B14F-4D97-AF65-F5344CB8AC3E}">
        <p14:creationId xmlns:p14="http://schemas.microsoft.com/office/powerpoint/2010/main" val="271148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(22 - 3 * 4) / 2 +10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b="1" dirty="0"/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423840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9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装书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装书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128</TotalTime>
  <Words>245</Words>
  <Application>Microsoft Office PowerPoint</Application>
  <PresentationFormat>自定义</PresentationFormat>
  <Paragraphs>18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精装书</vt:lpstr>
      <vt:lpstr>表达式树的建立方法</vt:lpstr>
      <vt:lpstr>什么是表达式</vt:lpstr>
      <vt:lpstr>表达式树</vt:lpstr>
      <vt:lpstr>生成方法</vt:lpstr>
      <vt:lpstr>实例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由中缀表达式生成表达式树</dc:title>
  <dc:creator>Stardust D.L.</dc:creator>
  <cp:lastModifiedBy>Windows User</cp:lastModifiedBy>
  <cp:revision>11</cp:revision>
  <dcterms:created xsi:type="dcterms:W3CDTF">2017-11-05T02:14:53Z</dcterms:created>
  <dcterms:modified xsi:type="dcterms:W3CDTF">2017-11-06T03:09:32Z</dcterms:modified>
</cp:coreProperties>
</file>