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5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7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  <Override PartName="/ppt/diagrams/data6.xml" ContentType="application/vnd.openxmlformats-officedocument.drawingml.diagramData+xml"/>
  <Override PartName="/ppt/diagrams/data8.xml" ContentType="application/vnd.openxmlformats-officedocument.drawingml.diagramData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0"/>
  </p:notesMasterIdLst>
  <p:handoutMasterIdLst>
    <p:handoutMasterId r:id="rId21"/>
  </p:handoutMasterIdLst>
  <p:sldIdLst>
    <p:sldId id="286" r:id="rId3"/>
    <p:sldId id="287" r:id="rId4"/>
    <p:sldId id="302" r:id="rId5"/>
    <p:sldId id="312" r:id="rId6"/>
    <p:sldId id="313" r:id="rId7"/>
    <p:sldId id="314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06" r:id="rId19"/>
  </p:sldIdLst>
  <p:sldSz cx="12192000" cy="6858000"/>
  <p:notesSz cx="6094413" cy="8794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88E5"/>
    <a:srgbClr val="66FF66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5433" autoAdjust="0"/>
  </p:normalViewPr>
  <p:slideViewPr>
    <p:cSldViewPr showGuides="1">
      <p:cViewPr varScale="1">
        <p:scale>
          <a:sx n="109" d="100"/>
          <a:sy n="109" d="100"/>
        </p:scale>
        <p:origin x="744" y="84"/>
      </p:cViewPr>
      <p:guideLst>
        <p:guide orient="horz" pos="238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0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B7ED85-A7DC-454D-B921-73B66E255A5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42E3897-A00B-4511-BD82-DCE4FB3514F3}">
      <dgm:prSet phldrT="[文本]" custT="1"/>
      <dgm:spPr>
        <a:solidFill>
          <a:schemeClr val="accent1"/>
        </a:solidFill>
        <a:ln w="38100">
          <a:solidFill>
            <a:schemeClr val="accent1"/>
          </a:solidFill>
        </a:ln>
      </dgm:spPr>
      <dgm:t>
        <a:bodyPr tIns="18000" bIns="18000" anchor="ctr" anchorCtr="0"/>
        <a:lstStyle/>
        <a:p>
          <a:pPr algn="ctr"/>
          <a:r>
            <a:rPr lang="zh-CN" altLang="en-US" sz="2800" b="1" dirty="0" smtClean="0">
              <a:solidFill>
                <a:schemeClr val="bg1"/>
              </a:solidFill>
            </a:rPr>
            <a:t>主定理</a:t>
          </a:r>
          <a:endParaRPr lang="zh-CN" altLang="en-US" sz="2800" b="1" dirty="0">
            <a:solidFill>
              <a:schemeClr val="bg1"/>
            </a:solidFill>
          </a:endParaRPr>
        </a:p>
      </dgm:t>
    </dgm:pt>
    <dgm:pt modelId="{16FA25CD-A88D-4FDE-9842-E348017A4CC7}" type="parTrans" cxnId="{8F3F6E61-E9BE-46D9-8C69-2DD0912676D3}">
      <dgm:prSet/>
      <dgm:spPr/>
      <dgm:t>
        <a:bodyPr/>
        <a:lstStyle/>
        <a:p>
          <a:endParaRPr lang="zh-CN" altLang="en-US" b="1"/>
        </a:p>
      </dgm:t>
    </dgm:pt>
    <dgm:pt modelId="{2174094A-A261-4749-82E8-17691E77B0FD}" type="sibTrans" cxnId="{8F3F6E61-E9BE-46D9-8C69-2DD0912676D3}">
      <dgm:prSet/>
      <dgm:spPr/>
      <dgm:t>
        <a:bodyPr/>
        <a:lstStyle/>
        <a:p>
          <a:endParaRPr lang="zh-CN" altLang="en-US" b="1"/>
        </a:p>
      </dgm:t>
    </dgm:pt>
    <mc:AlternateContent xmlns:mc="http://schemas.openxmlformats.org/markup-compatibility/2006">
      <mc:Choice xmlns:a14="http://schemas.microsoft.com/office/drawing/2010/main" Requires="a14">
        <dgm:pt modelId="{0C33E8E9-BAA7-4010-BFBD-FAEDC6128043}">
          <dgm:prSet phldrT="[文本]" custT="1"/>
          <dgm:spPr>
            <a:noFill/>
            <a:ln w="38100">
              <a:solidFill>
                <a:schemeClr val="bg1">
                  <a:lumMod val="50000"/>
                </a:schemeClr>
              </a:solidFill>
            </a:ln>
          </dgm:spPr>
          <dgm:t>
            <a:bodyPr tIns="144000" bIns="0" anchor="ctr" anchorCtr="0"/>
            <a:lstStyle/>
            <a:p>
              <a:pPr algn="ctr"/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800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altLang="zh-CN" sz="2800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m:oMathPara>
              </a14:m>
              <a:endParaRPr lang="zh-CN" altLang="en-US" sz="2800" b="1" dirty="0">
                <a:solidFill>
                  <a:schemeClr val="bg1">
                    <a:lumMod val="50000"/>
                  </a:schemeClr>
                </a:solidFill>
              </a:endParaRPr>
            </a:p>
          </dgm:t>
        </dgm:pt>
      </mc:Choice>
      <mc:Fallback>
        <dgm:pt modelId="{0C33E8E9-BAA7-4010-BFBD-FAEDC6128043}">
          <dgm:prSet phldrT="[文本]" custT="1"/>
          <dgm:spPr>
            <a:noFill/>
            <a:ln w="38100">
              <a:solidFill>
                <a:schemeClr val="bg1">
                  <a:lumMod val="50000"/>
                </a:schemeClr>
              </a:solidFill>
            </a:ln>
          </dgm:spPr>
          <dgm:t>
            <a:bodyPr tIns="144000" bIns="0" anchor="ctr" anchorCtr="0"/>
            <a:lstStyle/>
            <a:p>
              <a:pPr algn="ctr"/>
              <a:r>
                <a:rPr lang="en-US" altLang="zh-CN" sz="2800" b="1" i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rPr>
                <a:t>𝒏=𝒃^𝒌+𝒎</a:t>
              </a:r>
              <a:endParaRPr lang="zh-CN" altLang="en-US" sz="2800" b="1" dirty="0">
                <a:solidFill>
                  <a:schemeClr val="bg1">
                    <a:lumMod val="50000"/>
                  </a:schemeClr>
                </a:solidFill>
              </a:endParaRPr>
            </a:p>
          </dgm:t>
        </dgm:pt>
      </mc:Fallback>
    </mc:AlternateContent>
    <dgm:pt modelId="{5D39BECA-5213-43A7-B7FE-752C588D4CB5}" type="parTrans" cxnId="{E873BE39-4FDD-48F3-9727-68F9C2D49258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zh-CN" altLang="en-US" sz="2800" b="1">
            <a:solidFill>
              <a:schemeClr val="tx1"/>
            </a:solidFill>
          </a:endParaRPr>
        </a:p>
      </dgm:t>
    </dgm:pt>
    <dgm:pt modelId="{5BFF1CD4-5F3C-415E-909A-7C1F3C660BF8}" type="sibTrans" cxnId="{E873BE39-4FDD-48F3-9727-68F9C2D49258}">
      <dgm:prSet/>
      <dgm:spPr/>
      <dgm:t>
        <a:bodyPr/>
        <a:lstStyle/>
        <a:p>
          <a:endParaRPr lang="zh-CN" altLang="en-US" b="1"/>
        </a:p>
      </dgm:t>
    </dgm:pt>
    <mc:AlternateContent xmlns:mc="http://schemas.openxmlformats.org/markup-compatibility/2006" xmlns:a14="http://schemas.microsoft.com/office/drawing/2010/main">
      <mc:Choice Requires="a14">
        <dgm:pt modelId="{F574F42D-B523-49CD-9465-11106DF92DF7}">
          <dgm:prSet phldrT="[文本]" custT="1"/>
          <dgm:spPr>
            <a:solidFill>
              <a:schemeClr val="accent1"/>
            </a:solidFill>
            <a:ln w="38100">
              <a:solidFill>
                <a:schemeClr val="accent1"/>
              </a:solidFill>
            </a:ln>
          </dgm:spPr>
          <dgm:t>
            <a:bodyPr tIns="144000" bIns="0" anchor="ctr" anchorCtr="0"/>
            <a:lstStyle/>
            <a:p>
              <a:pPr algn="ctr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m:oMathPara>
              </a14:m>
              <a:endParaRPr lang="zh-CN" altLang="en-US" sz="2800" b="1" dirty="0">
                <a:solidFill>
                  <a:schemeClr val="bg1"/>
                </a:solidFill>
              </a:endParaRPr>
            </a:p>
          </dgm:t>
        </dgm:pt>
      </mc:Choice>
      <mc:Fallback xmlns="">
        <dgm:pt modelId="{F574F42D-B523-49CD-9465-11106DF92DF7}">
          <dgm:prSet phldrT="[文本]" custT="1"/>
          <dgm:spPr>
            <a:solidFill>
              <a:schemeClr val="accent1"/>
            </a:solidFill>
            <a:ln w="38100">
              <a:solidFill>
                <a:schemeClr val="accent1"/>
              </a:solidFill>
            </a:ln>
          </dgm:spPr>
          <dgm:t>
            <a:bodyPr tIns="144000" bIns="0" anchor="ctr" anchorCtr="0"/>
            <a:lstStyle/>
            <a:p>
              <a:pPr algn="ctr"/>
              <a:r>
                <a:rPr lang="en-US" altLang="zh-CN" sz="2800" b="1" i="0" smtClean="0">
                  <a:solidFill>
                    <a:schemeClr val="bg1"/>
                  </a:solidFill>
                  <a:latin typeface="Cambria Math" panose="02040503050406030204" pitchFamily="18" charset="0"/>
                </a:rPr>
                <a:t>𝒏=</a:t>
              </a:r>
              <a:r>
                <a:rPr lang="en-US" altLang="zh-CN" sz="2800" b="1" i="0" smtClean="0">
                  <a:solidFill>
                    <a:schemeClr val="bg1"/>
                  </a:solidFill>
                  <a:latin typeface="Cambria Math" panose="02040503050406030204" pitchFamily="18" charset="0"/>
                </a:rPr>
                <a:t>𝒃^𝒌</a:t>
              </a:r>
              <a:endParaRPr lang="zh-CN" altLang="en-US" sz="2800" b="1" dirty="0">
                <a:solidFill>
                  <a:schemeClr val="bg1"/>
                </a:solidFill>
              </a:endParaRPr>
            </a:p>
          </dgm:t>
        </dgm:pt>
      </mc:Fallback>
    </mc:AlternateContent>
    <dgm:pt modelId="{9C00172C-5862-4015-BC8D-C046046BEF18}" type="parTrans" cxnId="{0C1DA32F-25E4-4B34-A8D7-0048FB7D558D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zh-CN" altLang="en-US" sz="2800" b="1">
            <a:solidFill>
              <a:schemeClr val="tx1"/>
            </a:solidFill>
          </a:endParaRPr>
        </a:p>
      </dgm:t>
    </dgm:pt>
    <dgm:pt modelId="{4D8C7396-DF75-4F63-AC4D-00D88BC545CA}" type="sibTrans" cxnId="{0C1DA32F-25E4-4B34-A8D7-0048FB7D558D}">
      <dgm:prSet/>
      <dgm:spPr/>
      <dgm:t>
        <a:bodyPr/>
        <a:lstStyle/>
        <a:p>
          <a:endParaRPr lang="zh-CN" altLang="en-US" b="1"/>
        </a:p>
      </dgm:t>
    </dgm:pt>
    <mc:AlternateContent xmlns:mc="http://schemas.openxmlformats.org/markup-compatibility/2006" xmlns:a14="http://schemas.microsoft.com/office/drawing/2010/main">
      <mc:Choice Requires="a14">
        <dgm:pt modelId="{4AAC30DC-C474-480B-BAB9-3721EB59B6F3}">
          <dgm:prSet custT="1"/>
          <dgm:spPr>
            <a:noFill/>
            <a:ln w="38100">
              <a:solidFill>
                <a:schemeClr val="accent1"/>
              </a:solidFill>
            </a:ln>
          </dgm:spPr>
          <dgm:t>
            <a:bodyPr tIns="180000" bIns="0" anchor="ctr" anchorCtr="0"/>
            <a:lstStyle/>
            <a:p>
              <a:pPr algn="ctr"/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zh-CN" sz="1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sz="18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1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d>
                      <m:dPr>
                        <m:ctrlPr>
                          <a:rPr lang="en-US" altLang="zh-CN" sz="1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8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CN" sz="18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𝒍𝒐</m:t>
                            </m:r>
                            <m:sSub>
                              <m:sSubPr>
                                <m:ctrlPr>
                                  <a:rPr lang="en-US" altLang="zh-CN" sz="18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altLang="zh-CN" sz="18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  <m:r>
                              <a:rPr lang="en-US" altLang="zh-CN" sz="18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p>
                        </m:sSup>
                      </m:e>
                    </m:d>
                    <m:r>
                      <a:rPr lang="en-US" altLang="zh-CN" sz="18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1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sz="1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1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𝒍𝒐</m:t>
                        </m:r>
                        <m:sSub>
                          <m:sSubPr>
                            <m:ctrlPr>
                              <a:rPr lang="en-US" altLang="zh-CN" sz="18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altLang="zh-CN" sz="1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1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altLang="zh-CN" sz="18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18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</m:sSup>
                        <m:r>
                          <a:rPr lang="en-US" altLang="zh-CN" sz="18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18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1800" b="1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1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p>
                                    <m:r>
                                      <a:rPr lang="en-US" altLang="zh-CN" sz="1800" b="1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nary>
                  </m:oMath>
                </m:oMathPara>
              </a14:m>
              <a:endParaRPr lang="zh-CN" altLang="en-US" sz="1800" b="1" dirty="0">
                <a:solidFill>
                  <a:schemeClr val="accent1"/>
                </a:solidFill>
              </a:endParaRPr>
            </a:p>
          </dgm:t>
        </dgm:pt>
      </mc:Choice>
      <mc:Fallback xmlns="">
        <dgm:pt modelId="{4AAC30DC-C474-480B-BAB9-3721EB59B6F3}">
          <dgm:prSet custT="1"/>
          <dgm:spPr>
            <a:noFill/>
            <a:ln w="38100">
              <a:solidFill>
                <a:schemeClr val="accent1"/>
              </a:solidFill>
            </a:ln>
          </dgm:spPr>
          <dgm:t>
            <a:bodyPr tIns="180000" bIns="0" anchor="ctr" anchorCtr="0"/>
            <a:lstStyle/>
            <a:p>
              <a:pPr algn="ctr"/>
              <a:r>
                <a:rPr lang="en-US" altLang="zh-CN" sz="1800" b="1" i="0" smtClean="0">
                  <a:solidFill>
                    <a:schemeClr val="accent1"/>
                  </a:solidFill>
                  <a:latin typeface="Cambria Math" panose="02040503050406030204" pitchFamily="18" charset="0"/>
                </a:rPr>
                <a:t>𝑻</a:t>
              </a:r>
              <a:r>
                <a:rPr lang="en-US" altLang="zh-CN" sz="1800" b="1" i="0" smtClean="0">
                  <a:solidFill>
                    <a:schemeClr val="accent1"/>
                  </a:solidFill>
                  <a:latin typeface="Cambria Math" panose="02040503050406030204" pitchFamily="18" charset="0"/>
                </a:rPr>
                <a:t>(𝒏)=𝚯(𝒏^(𝒍𝒐𝒈_𝒃 𝒂) )+∑2_(𝒋=𝟎)^(𝒍𝒐𝒈_𝒃</a:t>
              </a:r>
              <a:r>
                <a:rPr lang="en-US" altLang="zh-CN" sz="1800" b="1" i="0" smtClean="0">
                  <a:solidFill>
                    <a:schemeClr val="accent1"/>
                  </a:solidFill>
                  <a:latin typeface="Cambria Math" panose="02040503050406030204" pitchFamily="18" charset="0"/>
                </a:rPr>
                <a:t> 𝒏</a:t>
              </a:r>
              <a:r>
                <a:rPr lang="en-US" altLang="zh-CN" sz="1800" b="1" i="0" smtClean="0">
                  <a:solidFill>
                    <a:schemeClr val="accent1"/>
                  </a:solidFill>
                  <a:latin typeface="Cambria Math" panose="02040503050406030204" pitchFamily="18" charset="0"/>
                </a:rPr>
                <a:t>−𝟏)▒〖</a:t>
              </a:r>
              <a:r>
                <a:rPr lang="en-US" altLang="zh-CN" sz="1800" b="1" i="0">
                  <a:solidFill>
                    <a:schemeClr val="accent1"/>
                  </a:solidFill>
                  <a:latin typeface="Cambria Math" panose="02040503050406030204" pitchFamily="18" charset="0"/>
                </a:rPr>
                <a:t>𝒂</a:t>
              </a:r>
              <a:r>
                <a:rPr lang="en-US" altLang="zh-CN" sz="1800" b="1" i="0" smtClean="0">
                  <a:solidFill>
                    <a:schemeClr val="accent1"/>
                  </a:solidFill>
                  <a:latin typeface="Cambria Math" panose="02040503050406030204" pitchFamily="18" charset="0"/>
                </a:rPr>
                <a:t>^𝒋</a:t>
              </a:r>
              <a:r>
                <a:rPr lang="en-US" altLang="zh-CN" sz="1800" b="1" i="0">
                  <a:solidFill>
                    <a:schemeClr val="accent1"/>
                  </a:solidFill>
                  <a:latin typeface="Cambria Math" panose="02040503050406030204" pitchFamily="18" charset="0"/>
                </a:rPr>
                <a:t> 𝒇(𝒏/𝒃^</a:t>
              </a:r>
              <a:r>
                <a:rPr lang="en-US" altLang="zh-CN" sz="1800" b="1" i="0" smtClean="0">
                  <a:solidFill>
                    <a:schemeClr val="accent1"/>
                  </a:solidFill>
                  <a:latin typeface="Cambria Math" panose="02040503050406030204" pitchFamily="18" charset="0"/>
                </a:rPr>
                <a:t>𝒋 ) 〗</a:t>
              </a:r>
              <a:endParaRPr lang="zh-CN" altLang="en-US" sz="1800" b="1" dirty="0">
                <a:solidFill>
                  <a:schemeClr val="accent1"/>
                </a:solidFill>
              </a:endParaRPr>
            </a:p>
          </dgm:t>
        </dgm:pt>
      </mc:Fallback>
    </mc:AlternateContent>
    <dgm:pt modelId="{3F458A3E-9BC7-4E67-89ED-13BE502962B8}" type="parTrans" cxnId="{02316EDA-DBEA-4674-B469-06D98BCB69C1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zh-CN" altLang="en-US" sz="2800" b="1">
            <a:solidFill>
              <a:schemeClr val="tx1"/>
            </a:solidFill>
          </a:endParaRPr>
        </a:p>
      </dgm:t>
    </dgm:pt>
    <dgm:pt modelId="{BCFD076D-1EFC-408F-84E8-5F7D2B734DD0}" type="sibTrans" cxnId="{02316EDA-DBEA-4674-B469-06D98BCB69C1}">
      <dgm:prSet/>
      <dgm:spPr/>
      <dgm:t>
        <a:bodyPr/>
        <a:lstStyle/>
        <a:p>
          <a:endParaRPr lang="zh-CN" altLang="en-US" b="1"/>
        </a:p>
      </dgm:t>
    </dgm:pt>
    <dgm:pt modelId="{82E653DA-9792-4A5E-A1E1-33DF132F379D}">
      <dgm:prSet custT="1"/>
      <dgm:spPr>
        <a:solidFill>
          <a:schemeClr val="accent1"/>
        </a:solidFill>
        <a:ln w="38100">
          <a:solidFill>
            <a:schemeClr val="accent1"/>
          </a:solidFill>
        </a:ln>
      </dgm:spPr>
      <dgm:t>
        <a:bodyPr tIns="18000" bIns="18000" anchor="ctr" anchorCtr="0"/>
        <a:lstStyle/>
        <a:p>
          <a:pPr algn="ctr"/>
          <a:r>
            <a:rPr lang="zh-CN" altLang="en-US" sz="2400" b="1" dirty="0" smtClean="0">
              <a:solidFill>
                <a:schemeClr val="bg1"/>
              </a:solidFill>
            </a:rPr>
            <a:t>情况</a:t>
          </a:r>
          <a:r>
            <a:rPr lang="en-US" altLang="zh-CN" sz="2400" b="1" dirty="0" smtClean="0">
              <a:solidFill>
                <a:schemeClr val="bg1"/>
              </a:solidFill>
            </a:rPr>
            <a:t> 1, </a:t>
          </a:r>
          <a:r>
            <a:rPr lang="zh-CN" altLang="en-US" sz="2400" b="1" dirty="0" smtClean="0">
              <a:solidFill>
                <a:schemeClr val="bg1"/>
              </a:solidFill>
            </a:rPr>
            <a:t>情况 </a:t>
          </a:r>
          <a:r>
            <a:rPr lang="en-US" altLang="zh-CN" sz="2400" b="1" dirty="0" smtClean="0">
              <a:solidFill>
                <a:schemeClr val="bg1"/>
              </a:solidFill>
            </a:rPr>
            <a:t>2, </a:t>
          </a:r>
          <a:r>
            <a:rPr lang="zh-CN" altLang="en-US" sz="2400" b="1" dirty="0" smtClean="0">
              <a:solidFill>
                <a:schemeClr val="bg1"/>
              </a:solidFill>
            </a:rPr>
            <a:t>情况</a:t>
          </a:r>
          <a:r>
            <a:rPr lang="en-US" altLang="zh-CN" sz="2400" b="1" dirty="0" smtClean="0">
              <a:solidFill>
                <a:schemeClr val="bg1"/>
              </a:solidFill>
            </a:rPr>
            <a:t> 3 </a:t>
          </a:r>
          <a:endParaRPr lang="zh-CN" altLang="en-US" sz="2400" b="1" dirty="0">
            <a:solidFill>
              <a:schemeClr val="bg1"/>
            </a:solidFill>
          </a:endParaRPr>
        </a:p>
      </dgm:t>
    </dgm:pt>
    <dgm:pt modelId="{DBD98638-D7F3-4295-ABE1-2EE68CA893C4}" type="parTrans" cxnId="{5D54D5AA-A989-4506-BECD-83DB999F7EF3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zh-CN" altLang="en-US" sz="2800" b="1">
            <a:solidFill>
              <a:schemeClr val="tx1"/>
            </a:solidFill>
          </a:endParaRPr>
        </a:p>
      </dgm:t>
    </dgm:pt>
    <dgm:pt modelId="{5FA1DCE3-2170-401A-AB4A-3D4F3A69218F}" type="sibTrans" cxnId="{5D54D5AA-A989-4506-BECD-83DB999F7EF3}">
      <dgm:prSet/>
      <dgm:spPr/>
      <dgm:t>
        <a:bodyPr/>
        <a:lstStyle/>
        <a:p>
          <a:endParaRPr lang="zh-CN" altLang="en-US" b="1"/>
        </a:p>
      </dgm:t>
    </dgm:pt>
    <dgm:pt modelId="{3FCA79CC-FD82-4862-B1A6-037F46261785}" type="pres">
      <dgm:prSet presAssocID="{CEB7ED85-A7DC-454D-B921-73B66E255A5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AA0B389-9FA3-4A59-B3F2-E0E4E3207857}" type="pres">
      <dgm:prSet presAssocID="{342E3897-A00B-4511-BD82-DCE4FB3514F3}" presName="hierRoot1" presStyleCnt="0">
        <dgm:presLayoutVars>
          <dgm:hierBranch val="init"/>
        </dgm:presLayoutVars>
      </dgm:prSet>
      <dgm:spPr/>
    </dgm:pt>
    <dgm:pt modelId="{26B86229-ED4F-4356-8875-B799468B32A2}" type="pres">
      <dgm:prSet presAssocID="{342E3897-A00B-4511-BD82-DCE4FB3514F3}" presName="rootComposite1" presStyleCnt="0"/>
      <dgm:spPr/>
    </dgm:pt>
    <dgm:pt modelId="{E640474A-FCFA-4C62-BBDF-7BAF54CC9EA5}" type="pres">
      <dgm:prSet presAssocID="{342E3897-A00B-4511-BD82-DCE4FB3514F3}" presName="rootText1" presStyleLbl="node0" presStyleIdx="0" presStyleCnt="1" custScaleX="44864" custScaleY="30236" custLinFactNeighborX="-77493" custLinFactNeighborY="-15052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zh-CN" altLang="en-US"/>
        </a:p>
      </dgm:t>
    </dgm:pt>
    <dgm:pt modelId="{A5D39380-2B6A-4F48-BAF2-0424F9565428}" type="pres">
      <dgm:prSet presAssocID="{342E3897-A00B-4511-BD82-DCE4FB3514F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99ED94F9-28E8-438E-8DCF-62F2620308F9}" type="pres">
      <dgm:prSet presAssocID="{342E3897-A00B-4511-BD82-DCE4FB3514F3}" presName="hierChild2" presStyleCnt="0"/>
      <dgm:spPr/>
    </dgm:pt>
    <dgm:pt modelId="{DCABC9DA-B143-4CDC-9F49-44D11559392F}" type="pres">
      <dgm:prSet presAssocID="{5D39BECA-5213-43A7-B7FE-752C588D4CB5}" presName="Name37" presStyleLbl="parChTrans1D2" presStyleIdx="0" presStyleCnt="2"/>
      <dgm:spPr/>
      <dgm:t>
        <a:bodyPr/>
        <a:lstStyle/>
        <a:p>
          <a:endParaRPr lang="zh-CN" altLang="en-US"/>
        </a:p>
      </dgm:t>
    </dgm:pt>
    <dgm:pt modelId="{50F7610C-F514-49E2-B9F8-DC587A48E42B}" type="pres">
      <dgm:prSet presAssocID="{0C33E8E9-BAA7-4010-BFBD-FAEDC6128043}" presName="hierRoot2" presStyleCnt="0">
        <dgm:presLayoutVars>
          <dgm:hierBranch val="init"/>
        </dgm:presLayoutVars>
      </dgm:prSet>
      <dgm:spPr/>
    </dgm:pt>
    <dgm:pt modelId="{43C1635C-C1A7-43E2-9631-32E18B5B4412}" type="pres">
      <dgm:prSet presAssocID="{0C33E8E9-BAA7-4010-BFBD-FAEDC6128043}" presName="rootComposite" presStyleCnt="0"/>
      <dgm:spPr/>
    </dgm:pt>
    <dgm:pt modelId="{98876D47-FCB6-48D4-9544-6C98B2C821D9}" type="pres">
      <dgm:prSet presAssocID="{0C33E8E9-BAA7-4010-BFBD-FAEDC6128043}" presName="rootText" presStyleLbl="node2" presStyleIdx="0" presStyleCnt="2" custScaleX="53778" custScaleY="30236" custLinFactNeighborX="-14425" custLinFactNeighborY="-868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zh-CN" altLang="en-US"/>
        </a:p>
      </dgm:t>
    </dgm:pt>
    <dgm:pt modelId="{7B4CECD9-7457-42B0-AC95-443A5FD43692}" type="pres">
      <dgm:prSet presAssocID="{0C33E8E9-BAA7-4010-BFBD-FAEDC6128043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0EF21F17-9B50-4A71-ABEF-876FF3EF056D}" type="pres">
      <dgm:prSet presAssocID="{0C33E8E9-BAA7-4010-BFBD-FAEDC6128043}" presName="hierChild4" presStyleCnt="0"/>
      <dgm:spPr/>
    </dgm:pt>
    <dgm:pt modelId="{1CC58527-5083-4637-B302-682C82FEC643}" type="pres">
      <dgm:prSet presAssocID="{0C33E8E9-BAA7-4010-BFBD-FAEDC6128043}" presName="hierChild5" presStyleCnt="0"/>
      <dgm:spPr/>
    </dgm:pt>
    <dgm:pt modelId="{6BE8177F-282A-4240-A0CD-9B6ACF1637F2}" type="pres">
      <dgm:prSet presAssocID="{9C00172C-5862-4015-BC8D-C046046BEF18}" presName="Name37" presStyleLbl="parChTrans1D2" presStyleIdx="1" presStyleCnt="2"/>
      <dgm:spPr/>
      <dgm:t>
        <a:bodyPr/>
        <a:lstStyle/>
        <a:p>
          <a:endParaRPr lang="zh-CN" altLang="en-US"/>
        </a:p>
      </dgm:t>
    </dgm:pt>
    <dgm:pt modelId="{AB30A9CC-563D-4668-9D2A-42FB0A244274}" type="pres">
      <dgm:prSet presAssocID="{F574F42D-B523-49CD-9465-11106DF92DF7}" presName="hierRoot2" presStyleCnt="0">
        <dgm:presLayoutVars>
          <dgm:hierBranch val="l"/>
        </dgm:presLayoutVars>
      </dgm:prSet>
      <dgm:spPr/>
    </dgm:pt>
    <dgm:pt modelId="{EDE433ED-44D0-40A8-AB94-648C62DC0E14}" type="pres">
      <dgm:prSet presAssocID="{F574F42D-B523-49CD-9465-11106DF92DF7}" presName="rootComposite" presStyleCnt="0"/>
      <dgm:spPr/>
    </dgm:pt>
    <dgm:pt modelId="{5A0404D7-BF16-43FB-9F05-DB7C324F17E1}" type="pres">
      <dgm:prSet presAssocID="{F574F42D-B523-49CD-9465-11106DF92DF7}" presName="rootText" presStyleLbl="node2" presStyleIdx="1" presStyleCnt="2" custScaleX="44864" custScaleY="30236" custLinFactX="-38768" custLinFactNeighborX="-100000" custLinFactNeighborY="-542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zh-CN" altLang="en-US"/>
        </a:p>
      </dgm:t>
    </dgm:pt>
    <dgm:pt modelId="{1EB0C94D-3D5A-40E3-B163-260BBABB76BB}" type="pres">
      <dgm:prSet presAssocID="{F574F42D-B523-49CD-9465-11106DF92DF7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77CD5E48-B8ED-4929-9383-2D8F608FB675}" type="pres">
      <dgm:prSet presAssocID="{F574F42D-B523-49CD-9465-11106DF92DF7}" presName="hierChild4" presStyleCnt="0"/>
      <dgm:spPr/>
    </dgm:pt>
    <dgm:pt modelId="{23E25F19-EDA4-41D3-942B-A9B0723D8462}" type="pres">
      <dgm:prSet presAssocID="{3F458A3E-9BC7-4E67-89ED-13BE502962B8}" presName="Name50" presStyleLbl="parChTrans1D3" presStyleIdx="0" presStyleCnt="2"/>
      <dgm:spPr/>
      <dgm:t>
        <a:bodyPr/>
        <a:lstStyle/>
        <a:p>
          <a:endParaRPr lang="zh-CN" altLang="en-US"/>
        </a:p>
      </dgm:t>
    </dgm:pt>
    <dgm:pt modelId="{FCA98569-F7AD-40E4-B6A8-841ECB699632}" type="pres">
      <dgm:prSet presAssocID="{4AAC30DC-C474-480B-BAB9-3721EB59B6F3}" presName="hierRoot2" presStyleCnt="0">
        <dgm:presLayoutVars>
          <dgm:hierBranch val="l"/>
        </dgm:presLayoutVars>
      </dgm:prSet>
      <dgm:spPr/>
    </dgm:pt>
    <dgm:pt modelId="{AFA2CA16-1770-4777-9CB3-A141EF539F39}" type="pres">
      <dgm:prSet presAssocID="{4AAC30DC-C474-480B-BAB9-3721EB59B6F3}" presName="rootComposite" presStyleCnt="0"/>
      <dgm:spPr/>
    </dgm:pt>
    <dgm:pt modelId="{784DA586-C6BA-484C-828F-3DA4F88FAEC6}" type="pres">
      <dgm:prSet presAssocID="{4AAC30DC-C474-480B-BAB9-3721EB59B6F3}" presName="rootText" presStyleLbl="node3" presStyleIdx="0" presStyleCnt="2" custScaleX="107922" custScaleY="30236" custLinFactNeighborX="-13935" custLinFactNeighborY="-31809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zh-CN" altLang="en-US"/>
        </a:p>
      </dgm:t>
    </dgm:pt>
    <dgm:pt modelId="{94870B2B-D6DE-4E1E-831B-3912EB4D4C79}" type="pres">
      <dgm:prSet presAssocID="{4AAC30DC-C474-480B-BAB9-3721EB59B6F3}" presName="rootConnector" presStyleLbl="node3" presStyleIdx="0" presStyleCnt="2"/>
      <dgm:spPr/>
      <dgm:t>
        <a:bodyPr/>
        <a:lstStyle/>
        <a:p>
          <a:endParaRPr lang="zh-CN" altLang="en-US"/>
        </a:p>
      </dgm:t>
    </dgm:pt>
    <dgm:pt modelId="{2049CFF1-3764-4C2E-86AF-388F11A76C92}" type="pres">
      <dgm:prSet presAssocID="{4AAC30DC-C474-480B-BAB9-3721EB59B6F3}" presName="hierChild4" presStyleCnt="0"/>
      <dgm:spPr/>
    </dgm:pt>
    <dgm:pt modelId="{5BEF0080-EAD7-40EC-A1EB-E3382A5EA30A}" type="pres">
      <dgm:prSet presAssocID="{4AAC30DC-C474-480B-BAB9-3721EB59B6F3}" presName="hierChild5" presStyleCnt="0"/>
      <dgm:spPr/>
    </dgm:pt>
    <dgm:pt modelId="{2F5B4BCB-5EA5-434D-94FB-EB12162126F2}" type="pres">
      <dgm:prSet presAssocID="{DBD98638-D7F3-4295-ABE1-2EE68CA893C4}" presName="Name50" presStyleLbl="parChTrans1D3" presStyleIdx="1" presStyleCnt="2"/>
      <dgm:spPr/>
      <dgm:t>
        <a:bodyPr/>
        <a:lstStyle/>
        <a:p>
          <a:endParaRPr lang="zh-CN" altLang="en-US"/>
        </a:p>
      </dgm:t>
    </dgm:pt>
    <dgm:pt modelId="{535A25B4-3DF3-414A-BFBF-6D30258D5346}" type="pres">
      <dgm:prSet presAssocID="{82E653DA-9792-4A5E-A1E1-33DF132F379D}" presName="hierRoot2" presStyleCnt="0">
        <dgm:presLayoutVars>
          <dgm:hierBranch val="l"/>
        </dgm:presLayoutVars>
      </dgm:prSet>
      <dgm:spPr/>
    </dgm:pt>
    <dgm:pt modelId="{259D949F-F966-4188-B117-C2491884242B}" type="pres">
      <dgm:prSet presAssocID="{82E653DA-9792-4A5E-A1E1-33DF132F379D}" presName="rootComposite" presStyleCnt="0"/>
      <dgm:spPr/>
    </dgm:pt>
    <dgm:pt modelId="{60F53783-1701-4B93-9BD8-3C8A34BE1891}" type="pres">
      <dgm:prSet presAssocID="{82E653DA-9792-4A5E-A1E1-33DF132F379D}" presName="rootText" presStyleLbl="node3" presStyleIdx="1" presStyleCnt="2" custScaleX="107922" custScaleY="30236" custLinFactNeighborX="-13204" custLinFactNeighborY="-61259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zh-CN" altLang="en-US"/>
        </a:p>
      </dgm:t>
    </dgm:pt>
    <dgm:pt modelId="{7F1508BE-45E0-4F2E-A437-B469698E3DC1}" type="pres">
      <dgm:prSet presAssocID="{82E653DA-9792-4A5E-A1E1-33DF132F379D}" presName="rootConnector" presStyleLbl="node3" presStyleIdx="1" presStyleCnt="2"/>
      <dgm:spPr/>
      <dgm:t>
        <a:bodyPr/>
        <a:lstStyle/>
        <a:p>
          <a:endParaRPr lang="zh-CN" altLang="en-US"/>
        </a:p>
      </dgm:t>
    </dgm:pt>
    <dgm:pt modelId="{3F05DFCD-DB8F-44B5-BC02-7F40C8208DEB}" type="pres">
      <dgm:prSet presAssocID="{82E653DA-9792-4A5E-A1E1-33DF132F379D}" presName="hierChild4" presStyleCnt="0"/>
      <dgm:spPr/>
    </dgm:pt>
    <dgm:pt modelId="{36D0B1E8-9AA2-456F-B5FB-84999C651422}" type="pres">
      <dgm:prSet presAssocID="{82E653DA-9792-4A5E-A1E1-33DF132F379D}" presName="hierChild5" presStyleCnt="0"/>
      <dgm:spPr/>
    </dgm:pt>
    <dgm:pt modelId="{5F0D5234-4046-4A06-938B-F0A54ECC00B2}" type="pres">
      <dgm:prSet presAssocID="{F574F42D-B523-49CD-9465-11106DF92DF7}" presName="hierChild5" presStyleCnt="0"/>
      <dgm:spPr/>
    </dgm:pt>
    <dgm:pt modelId="{9FEE1EDA-E514-4853-9D42-25F7E2C28FD8}" type="pres">
      <dgm:prSet presAssocID="{342E3897-A00B-4511-BD82-DCE4FB3514F3}" presName="hierChild3" presStyleCnt="0"/>
      <dgm:spPr/>
    </dgm:pt>
  </dgm:ptLst>
  <dgm:cxnLst>
    <dgm:cxn modelId="{E26F5518-B5ED-49D8-8D59-9FF442921461}" type="presOf" srcId="{9C00172C-5862-4015-BC8D-C046046BEF18}" destId="{6BE8177F-282A-4240-A0CD-9B6ACF1637F2}" srcOrd="0" destOrd="0" presId="urn:microsoft.com/office/officeart/2005/8/layout/orgChart1"/>
    <dgm:cxn modelId="{26F856FB-4428-453C-935D-04863993C93B}" type="presOf" srcId="{4AAC30DC-C474-480B-BAB9-3721EB59B6F3}" destId="{784DA586-C6BA-484C-828F-3DA4F88FAEC6}" srcOrd="0" destOrd="0" presId="urn:microsoft.com/office/officeart/2005/8/layout/orgChart1"/>
    <dgm:cxn modelId="{DA233909-A04C-4EB8-A1FF-80D8401FAC55}" type="presOf" srcId="{CEB7ED85-A7DC-454D-B921-73B66E255A5E}" destId="{3FCA79CC-FD82-4862-B1A6-037F46261785}" srcOrd="0" destOrd="0" presId="urn:microsoft.com/office/officeart/2005/8/layout/orgChart1"/>
    <dgm:cxn modelId="{E873BE39-4FDD-48F3-9727-68F9C2D49258}" srcId="{342E3897-A00B-4511-BD82-DCE4FB3514F3}" destId="{0C33E8E9-BAA7-4010-BFBD-FAEDC6128043}" srcOrd="0" destOrd="0" parTransId="{5D39BECA-5213-43A7-B7FE-752C588D4CB5}" sibTransId="{5BFF1CD4-5F3C-415E-909A-7C1F3C660BF8}"/>
    <dgm:cxn modelId="{422A873D-9D66-40D7-BD99-CF8810F6A467}" type="presOf" srcId="{F574F42D-B523-49CD-9465-11106DF92DF7}" destId="{1EB0C94D-3D5A-40E3-B163-260BBABB76BB}" srcOrd="1" destOrd="0" presId="urn:microsoft.com/office/officeart/2005/8/layout/orgChart1"/>
    <dgm:cxn modelId="{02316EDA-DBEA-4674-B469-06D98BCB69C1}" srcId="{F574F42D-B523-49CD-9465-11106DF92DF7}" destId="{4AAC30DC-C474-480B-BAB9-3721EB59B6F3}" srcOrd="0" destOrd="0" parTransId="{3F458A3E-9BC7-4E67-89ED-13BE502962B8}" sibTransId="{BCFD076D-1EFC-408F-84E8-5F7D2B734DD0}"/>
    <dgm:cxn modelId="{0C1DA32F-25E4-4B34-A8D7-0048FB7D558D}" srcId="{342E3897-A00B-4511-BD82-DCE4FB3514F3}" destId="{F574F42D-B523-49CD-9465-11106DF92DF7}" srcOrd="1" destOrd="0" parTransId="{9C00172C-5862-4015-BC8D-C046046BEF18}" sibTransId="{4D8C7396-DF75-4F63-AC4D-00D88BC545CA}"/>
    <dgm:cxn modelId="{8F3F6E61-E9BE-46D9-8C69-2DD0912676D3}" srcId="{CEB7ED85-A7DC-454D-B921-73B66E255A5E}" destId="{342E3897-A00B-4511-BD82-DCE4FB3514F3}" srcOrd="0" destOrd="0" parTransId="{16FA25CD-A88D-4FDE-9842-E348017A4CC7}" sibTransId="{2174094A-A261-4749-82E8-17691E77B0FD}"/>
    <dgm:cxn modelId="{C3DD43F0-E9F3-48AE-9C8B-C0FC0F5B69AB}" type="presOf" srcId="{0C33E8E9-BAA7-4010-BFBD-FAEDC6128043}" destId="{98876D47-FCB6-48D4-9544-6C98B2C821D9}" srcOrd="0" destOrd="0" presId="urn:microsoft.com/office/officeart/2005/8/layout/orgChart1"/>
    <dgm:cxn modelId="{FF3F3E95-ADB7-4ACB-AD69-03C9ACB3B1A6}" type="presOf" srcId="{342E3897-A00B-4511-BD82-DCE4FB3514F3}" destId="{E640474A-FCFA-4C62-BBDF-7BAF54CC9EA5}" srcOrd="0" destOrd="0" presId="urn:microsoft.com/office/officeart/2005/8/layout/orgChart1"/>
    <dgm:cxn modelId="{F360B334-3B9A-4628-8C38-7CF43ECEA48D}" type="presOf" srcId="{F574F42D-B523-49CD-9465-11106DF92DF7}" destId="{5A0404D7-BF16-43FB-9F05-DB7C324F17E1}" srcOrd="0" destOrd="0" presId="urn:microsoft.com/office/officeart/2005/8/layout/orgChart1"/>
    <dgm:cxn modelId="{9EFFBC49-AA7D-4C74-AABD-BF11E6623D5F}" type="presOf" srcId="{3F458A3E-9BC7-4E67-89ED-13BE502962B8}" destId="{23E25F19-EDA4-41D3-942B-A9B0723D8462}" srcOrd="0" destOrd="0" presId="urn:microsoft.com/office/officeart/2005/8/layout/orgChart1"/>
    <dgm:cxn modelId="{0820BA9C-C669-4249-88A4-DB87C5085862}" type="presOf" srcId="{82E653DA-9792-4A5E-A1E1-33DF132F379D}" destId="{60F53783-1701-4B93-9BD8-3C8A34BE1891}" srcOrd="0" destOrd="0" presId="urn:microsoft.com/office/officeart/2005/8/layout/orgChart1"/>
    <dgm:cxn modelId="{24CB81BD-579C-43BD-A362-00D48ABD0C20}" type="presOf" srcId="{DBD98638-D7F3-4295-ABE1-2EE68CA893C4}" destId="{2F5B4BCB-5EA5-434D-94FB-EB12162126F2}" srcOrd="0" destOrd="0" presId="urn:microsoft.com/office/officeart/2005/8/layout/orgChart1"/>
    <dgm:cxn modelId="{41821FAD-E2FB-4861-A888-F61305DB11AE}" type="presOf" srcId="{4AAC30DC-C474-480B-BAB9-3721EB59B6F3}" destId="{94870B2B-D6DE-4E1E-831B-3912EB4D4C79}" srcOrd="1" destOrd="0" presId="urn:microsoft.com/office/officeart/2005/8/layout/orgChart1"/>
    <dgm:cxn modelId="{ECFC8276-D670-4A89-B9DD-9CF9CC4E6147}" type="presOf" srcId="{0C33E8E9-BAA7-4010-BFBD-FAEDC6128043}" destId="{7B4CECD9-7457-42B0-AC95-443A5FD43692}" srcOrd="1" destOrd="0" presId="urn:microsoft.com/office/officeart/2005/8/layout/orgChart1"/>
    <dgm:cxn modelId="{4117EE75-A8A0-44BC-9A00-997B22ED1D85}" type="presOf" srcId="{5D39BECA-5213-43A7-B7FE-752C588D4CB5}" destId="{DCABC9DA-B143-4CDC-9F49-44D11559392F}" srcOrd="0" destOrd="0" presId="urn:microsoft.com/office/officeart/2005/8/layout/orgChart1"/>
    <dgm:cxn modelId="{5D54D5AA-A989-4506-BECD-83DB999F7EF3}" srcId="{F574F42D-B523-49CD-9465-11106DF92DF7}" destId="{82E653DA-9792-4A5E-A1E1-33DF132F379D}" srcOrd="1" destOrd="0" parTransId="{DBD98638-D7F3-4295-ABE1-2EE68CA893C4}" sibTransId="{5FA1DCE3-2170-401A-AB4A-3D4F3A69218F}"/>
    <dgm:cxn modelId="{A52B7E03-0C1D-4A77-A9D8-4CC16278C818}" type="presOf" srcId="{342E3897-A00B-4511-BD82-DCE4FB3514F3}" destId="{A5D39380-2B6A-4F48-BAF2-0424F9565428}" srcOrd="1" destOrd="0" presId="urn:microsoft.com/office/officeart/2005/8/layout/orgChart1"/>
    <dgm:cxn modelId="{19387DF8-309D-414F-BB8E-CE14953A2DE1}" type="presOf" srcId="{82E653DA-9792-4A5E-A1E1-33DF132F379D}" destId="{7F1508BE-45E0-4F2E-A437-B469698E3DC1}" srcOrd="1" destOrd="0" presId="urn:microsoft.com/office/officeart/2005/8/layout/orgChart1"/>
    <dgm:cxn modelId="{9D683F26-FA6E-4E8A-B415-5DA8A31BCBD3}" type="presParOf" srcId="{3FCA79CC-FD82-4862-B1A6-037F46261785}" destId="{4AA0B389-9FA3-4A59-B3F2-E0E4E3207857}" srcOrd="0" destOrd="0" presId="urn:microsoft.com/office/officeart/2005/8/layout/orgChart1"/>
    <dgm:cxn modelId="{422E4DFF-ADCF-4174-AE68-47A3CDCE9B2E}" type="presParOf" srcId="{4AA0B389-9FA3-4A59-B3F2-E0E4E3207857}" destId="{26B86229-ED4F-4356-8875-B799468B32A2}" srcOrd="0" destOrd="0" presId="urn:microsoft.com/office/officeart/2005/8/layout/orgChart1"/>
    <dgm:cxn modelId="{3370051C-1588-4614-B845-8DE30C889C36}" type="presParOf" srcId="{26B86229-ED4F-4356-8875-B799468B32A2}" destId="{E640474A-FCFA-4C62-BBDF-7BAF54CC9EA5}" srcOrd="0" destOrd="0" presId="urn:microsoft.com/office/officeart/2005/8/layout/orgChart1"/>
    <dgm:cxn modelId="{E700BBDE-64F4-48DE-AF2B-E5776F476495}" type="presParOf" srcId="{26B86229-ED4F-4356-8875-B799468B32A2}" destId="{A5D39380-2B6A-4F48-BAF2-0424F9565428}" srcOrd="1" destOrd="0" presId="urn:microsoft.com/office/officeart/2005/8/layout/orgChart1"/>
    <dgm:cxn modelId="{FBDFA1FC-4886-40E0-A961-E74AEA0BA798}" type="presParOf" srcId="{4AA0B389-9FA3-4A59-B3F2-E0E4E3207857}" destId="{99ED94F9-28E8-438E-8DCF-62F2620308F9}" srcOrd="1" destOrd="0" presId="urn:microsoft.com/office/officeart/2005/8/layout/orgChart1"/>
    <dgm:cxn modelId="{21A4F418-5E0B-4ECA-A2D6-12CA96FE8406}" type="presParOf" srcId="{99ED94F9-28E8-438E-8DCF-62F2620308F9}" destId="{DCABC9DA-B143-4CDC-9F49-44D11559392F}" srcOrd="0" destOrd="0" presId="urn:microsoft.com/office/officeart/2005/8/layout/orgChart1"/>
    <dgm:cxn modelId="{9B46E6B6-DEC6-41F0-B64C-F16AC69D9D73}" type="presParOf" srcId="{99ED94F9-28E8-438E-8DCF-62F2620308F9}" destId="{50F7610C-F514-49E2-B9F8-DC587A48E42B}" srcOrd="1" destOrd="0" presId="urn:microsoft.com/office/officeart/2005/8/layout/orgChart1"/>
    <dgm:cxn modelId="{216CF788-B51E-4B78-A7EB-98D65F8E0A3D}" type="presParOf" srcId="{50F7610C-F514-49E2-B9F8-DC587A48E42B}" destId="{43C1635C-C1A7-43E2-9631-32E18B5B4412}" srcOrd="0" destOrd="0" presId="urn:microsoft.com/office/officeart/2005/8/layout/orgChart1"/>
    <dgm:cxn modelId="{61E06465-C6DA-48E9-9F12-086ECD67CC15}" type="presParOf" srcId="{43C1635C-C1A7-43E2-9631-32E18B5B4412}" destId="{98876D47-FCB6-48D4-9544-6C98B2C821D9}" srcOrd="0" destOrd="0" presId="urn:microsoft.com/office/officeart/2005/8/layout/orgChart1"/>
    <dgm:cxn modelId="{CB4B2C99-CCA7-4ADE-B939-EA1980C720A3}" type="presParOf" srcId="{43C1635C-C1A7-43E2-9631-32E18B5B4412}" destId="{7B4CECD9-7457-42B0-AC95-443A5FD43692}" srcOrd="1" destOrd="0" presId="urn:microsoft.com/office/officeart/2005/8/layout/orgChart1"/>
    <dgm:cxn modelId="{96E45570-292B-4DE6-A35D-33DF02D08392}" type="presParOf" srcId="{50F7610C-F514-49E2-B9F8-DC587A48E42B}" destId="{0EF21F17-9B50-4A71-ABEF-876FF3EF056D}" srcOrd="1" destOrd="0" presId="urn:microsoft.com/office/officeart/2005/8/layout/orgChart1"/>
    <dgm:cxn modelId="{F35B6686-1FF4-4C04-AFC3-699C963BB0A2}" type="presParOf" srcId="{50F7610C-F514-49E2-B9F8-DC587A48E42B}" destId="{1CC58527-5083-4637-B302-682C82FEC643}" srcOrd="2" destOrd="0" presId="urn:microsoft.com/office/officeart/2005/8/layout/orgChart1"/>
    <dgm:cxn modelId="{A6C1F0F2-4EB3-4D39-A0D9-B8339A80164C}" type="presParOf" srcId="{99ED94F9-28E8-438E-8DCF-62F2620308F9}" destId="{6BE8177F-282A-4240-A0CD-9B6ACF1637F2}" srcOrd="2" destOrd="0" presId="urn:microsoft.com/office/officeart/2005/8/layout/orgChart1"/>
    <dgm:cxn modelId="{25DF75A0-506B-424D-8DD3-09B43EC8E0B4}" type="presParOf" srcId="{99ED94F9-28E8-438E-8DCF-62F2620308F9}" destId="{AB30A9CC-563D-4668-9D2A-42FB0A244274}" srcOrd="3" destOrd="0" presId="urn:microsoft.com/office/officeart/2005/8/layout/orgChart1"/>
    <dgm:cxn modelId="{936CC4B3-6B88-47CF-8CF1-4FE7A9798D5A}" type="presParOf" srcId="{AB30A9CC-563D-4668-9D2A-42FB0A244274}" destId="{EDE433ED-44D0-40A8-AB94-648C62DC0E14}" srcOrd="0" destOrd="0" presId="urn:microsoft.com/office/officeart/2005/8/layout/orgChart1"/>
    <dgm:cxn modelId="{703E9F4E-FC0F-4CD4-B1A3-C0A8A79166DB}" type="presParOf" srcId="{EDE433ED-44D0-40A8-AB94-648C62DC0E14}" destId="{5A0404D7-BF16-43FB-9F05-DB7C324F17E1}" srcOrd="0" destOrd="0" presId="urn:microsoft.com/office/officeart/2005/8/layout/orgChart1"/>
    <dgm:cxn modelId="{6FBC5946-B93A-4185-9E2A-B8A41FBB4F53}" type="presParOf" srcId="{EDE433ED-44D0-40A8-AB94-648C62DC0E14}" destId="{1EB0C94D-3D5A-40E3-B163-260BBABB76BB}" srcOrd="1" destOrd="0" presId="urn:microsoft.com/office/officeart/2005/8/layout/orgChart1"/>
    <dgm:cxn modelId="{3C8ACD97-C887-494B-A2B3-E558B3FCF93B}" type="presParOf" srcId="{AB30A9CC-563D-4668-9D2A-42FB0A244274}" destId="{77CD5E48-B8ED-4929-9383-2D8F608FB675}" srcOrd="1" destOrd="0" presId="urn:microsoft.com/office/officeart/2005/8/layout/orgChart1"/>
    <dgm:cxn modelId="{D52121FB-6148-42DF-9433-AF47983DC496}" type="presParOf" srcId="{77CD5E48-B8ED-4929-9383-2D8F608FB675}" destId="{23E25F19-EDA4-41D3-942B-A9B0723D8462}" srcOrd="0" destOrd="0" presId="urn:microsoft.com/office/officeart/2005/8/layout/orgChart1"/>
    <dgm:cxn modelId="{09C83ADF-2E18-450C-88A4-1F6576B556D7}" type="presParOf" srcId="{77CD5E48-B8ED-4929-9383-2D8F608FB675}" destId="{FCA98569-F7AD-40E4-B6A8-841ECB699632}" srcOrd="1" destOrd="0" presId="urn:microsoft.com/office/officeart/2005/8/layout/orgChart1"/>
    <dgm:cxn modelId="{53CA5FD7-9E8B-4326-8529-9A953F0B3EC7}" type="presParOf" srcId="{FCA98569-F7AD-40E4-B6A8-841ECB699632}" destId="{AFA2CA16-1770-4777-9CB3-A141EF539F39}" srcOrd="0" destOrd="0" presId="urn:microsoft.com/office/officeart/2005/8/layout/orgChart1"/>
    <dgm:cxn modelId="{8573EF5B-4EAD-45BE-BD43-7AB7300150EC}" type="presParOf" srcId="{AFA2CA16-1770-4777-9CB3-A141EF539F39}" destId="{784DA586-C6BA-484C-828F-3DA4F88FAEC6}" srcOrd="0" destOrd="0" presId="urn:microsoft.com/office/officeart/2005/8/layout/orgChart1"/>
    <dgm:cxn modelId="{7A901298-D31C-42F4-ABAA-2C881C98AB03}" type="presParOf" srcId="{AFA2CA16-1770-4777-9CB3-A141EF539F39}" destId="{94870B2B-D6DE-4E1E-831B-3912EB4D4C79}" srcOrd="1" destOrd="0" presId="urn:microsoft.com/office/officeart/2005/8/layout/orgChart1"/>
    <dgm:cxn modelId="{E2DDDC2E-3F0C-47E5-8CAD-B77B53A64871}" type="presParOf" srcId="{FCA98569-F7AD-40E4-B6A8-841ECB699632}" destId="{2049CFF1-3764-4C2E-86AF-388F11A76C92}" srcOrd="1" destOrd="0" presId="urn:microsoft.com/office/officeart/2005/8/layout/orgChart1"/>
    <dgm:cxn modelId="{8FC5C35E-3147-4B8F-BCD4-5C192BC56C24}" type="presParOf" srcId="{FCA98569-F7AD-40E4-B6A8-841ECB699632}" destId="{5BEF0080-EAD7-40EC-A1EB-E3382A5EA30A}" srcOrd="2" destOrd="0" presId="urn:microsoft.com/office/officeart/2005/8/layout/orgChart1"/>
    <dgm:cxn modelId="{F0DB30B7-7496-4980-85A1-A377B50769B8}" type="presParOf" srcId="{77CD5E48-B8ED-4929-9383-2D8F608FB675}" destId="{2F5B4BCB-5EA5-434D-94FB-EB12162126F2}" srcOrd="2" destOrd="0" presId="urn:microsoft.com/office/officeart/2005/8/layout/orgChart1"/>
    <dgm:cxn modelId="{2C2001AB-A75F-44A3-9B1D-C0363A5F3978}" type="presParOf" srcId="{77CD5E48-B8ED-4929-9383-2D8F608FB675}" destId="{535A25B4-3DF3-414A-BFBF-6D30258D5346}" srcOrd="3" destOrd="0" presId="urn:microsoft.com/office/officeart/2005/8/layout/orgChart1"/>
    <dgm:cxn modelId="{DC294471-DCAA-4BE1-A95B-E2FEAD0534EE}" type="presParOf" srcId="{535A25B4-3DF3-414A-BFBF-6D30258D5346}" destId="{259D949F-F966-4188-B117-C2491884242B}" srcOrd="0" destOrd="0" presId="urn:microsoft.com/office/officeart/2005/8/layout/orgChart1"/>
    <dgm:cxn modelId="{3E1BC078-5F5C-4097-9287-53CEB2601CD0}" type="presParOf" srcId="{259D949F-F966-4188-B117-C2491884242B}" destId="{60F53783-1701-4B93-9BD8-3C8A34BE1891}" srcOrd="0" destOrd="0" presId="urn:microsoft.com/office/officeart/2005/8/layout/orgChart1"/>
    <dgm:cxn modelId="{5869D43A-E8A5-408C-A8EC-588FCCAC0C40}" type="presParOf" srcId="{259D949F-F966-4188-B117-C2491884242B}" destId="{7F1508BE-45E0-4F2E-A437-B469698E3DC1}" srcOrd="1" destOrd="0" presId="urn:microsoft.com/office/officeart/2005/8/layout/orgChart1"/>
    <dgm:cxn modelId="{E4A514D3-7040-42E2-864C-798137C1011D}" type="presParOf" srcId="{535A25B4-3DF3-414A-BFBF-6D30258D5346}" destId="{3F05DFCD-DB8F-44B5-BC02-7F40C8208DEB}" srcOrd="1" destOrd="0" presId="urn:microsoft.com/office/officeart/2005/8/layout/orgChart1"/>
    <dgm:cxn modelId="{2F2F8973-42FA-45B1-BB40-2F1F6FE8C4B8}" type="presParOf" srcId="{535A25B4-3DF3-414A-BFBF-6D30258D5346}" destId="{36D0B1E8-9AA2-456F-B5FB-84999C651422}" srcOrd="2" destOrd="0" presId="urn:microsoft.com/office/officeart/2005/8/layout/orgChart1"/>
    <dgm:cxn modelId="{F0226438-E525-4B25-BA13-5405C5D56C27}" type="presParOf" srcId="{AB30A9CC-563D-4668-9D2A-42FB0A244274}" destId="{5F0D5234-4046-4A06-938B-F0A54ECC00B2}" srcOrd="2" destOrd="0" presId="urn:microsoft.com/office/officeart/2005/8/layout/orgChart1"/>
    <dgm:cxn modelId="{71E98F34-DE59-4FBD-B9E7-9CAD133EB082}" type="presParOf" srcId="{4AA0B389-9FA3-4A59-B3F2-E0E4E3207857}" destId="{9FEE1EDA-E514-4853-9D42-25F7E2C28FD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B7ED85-A7DC-454D-B921-73B66E255A5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42E3897-A00B-4511-BD82-DCE4FB3514F3}">
      <dgm:prSet phldrT="[文本]" custT="1"/>
      <dgm:spPr>
        <a:solidFill>
          <a:schemeClr val="accent1"/>
        </a:solidFill>
        <a:ln w="38100">
          <a:solidFill>
            <a:schemeClr val="accent1"/>
          </a:solidFill>
        </a:ln>
      </dgm:spPr>
      <dgm:t>
        <a:bodyPr tIns="18000" bIns="18000" anchor="ctr" anchorCtr="0"/>
        <a:lstStyle/>
        <a:p>
          <a:pPr algn="ctr"/>
          <a:r>
            <a:rPr lang="zh-CN" altLang="en-US" sz="2800" b="1" dirty="0" smtClean="0">
              <a:solidFill>
                <a:schemeClr val="bg1"/>
              </a:solidFill>
            </a:rPr>
            <a:t>主定理</a:t>
          </a:r>
          <a:endParaRPr lang="zh-CN" altLang="en-US" sz="2800" b="1" dirty="0">
            <a:solidFill>
              <a:schemeClr val="bg1"/>
            </a:solidFill>
          </a:endParaRPr>
        </a:p>
      </dgm:t>
    </dgm:pt>
    <dgm:pt modelId="{16FA25CD-A88D-4FDE-9842-E348017A4CC7}" type="parTrans" cxnId="{8F3F6E61-E9BE-46D9-8C69-2DD0912676D3}">
      <dgm:prSet/>
      <dgm:spPr/>
      <dgm:t>
        <a:bodyPr/>
        <a:lstStyle/>
        <a:p>
          <a:endParaRPr lang="zh-CN" altLang="en-US" b="1"/>
        </a:p>
      </dgm:t>
    </dgm:pt>
    <dgm:pt modelId="{2174094A-A261-4749-82E8-17691E77B0FD}" type="sibTrans" cxnId="{8F3F6E61-E9BE-46D9-8C69-2DD0912676D3}">
      <dgm:prSet/>
      <dgm:spPr/>
      <dgm:t>
        <a:bodyPr/>
        <a:lstStyle/>
        <a:p>
          <a:endParaRPr lang="zh-CN" altLang="en-US" b="1"/>
        </a:p>
      </dgm:t>
    </dgm:pt>
    <dgm:pt modelId="{0C33E8E9-BAA7-4010-BFBD-FAEDC6128043}">
      <dgm:prSet phldrT="[文本]" custT="1"/>
      <dgm:spPr>
        <a:blipFill>
          <a:blip xmlns:r="http://schemas.openxmlformats.org/officeDocument/2006/relationships" r:embed="rId1"/>
          <a:stretch>
            <a:fillRect/>
          </a:stretch>
        </a:blipFill>
        <a:ln w="38100"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5D39BECA-5213-43A7-B7FE-752C588D4CB5}" type="parTrans" cxnId="{E873BE39-4FDD-48F3-9727-68F9C2D49258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zh-CN" altLang="en-US" sz="2800" b="1">
            <a:solidFill>
              <a:schemeClr val="tx1"/>
            </a:solidFill>
          </a:endParaRPr>
        </a:p>
      </dgm:t>
    </dgm:pt>
    <dgm:pt modelId="{5BFF1CD4-5F3C-415E-909A-7C1F3C660BF8}" type="sibTrans" cxnId="{E873BE39-4FDD-48F3-9727-68F9C2D49258}">
      <dgm:prSet/>
      <dgm:spPr/>
      <dgm:t>
        <a:bodyPr/>
        <a:lstStyle/>
        <a:p>
          <a:endParaRPr lang="zh-CN" altLang="en-US" b="1"/>
        </a:p>
      </dgm:t>
    </dgm:pt>
    <dgm:pt modelId="{F574F42D-B523-49CD-9465-11106DF92DF7}">
      <dgm:prSet phldrT="[文本]" custT="1"/>
      <dgm:spPr>
        <a:blipFill>
          <a:blip xmlns:r="http://schemas.openxmlformats.org/officeDocument/2006/relationships" r:embed="rId2"/>
          <a:stretch>
            <a:fillRect/>
          </a:stretch>
        </a:blipFill>
        <a:ln w="38100">
          <a:solidFill>
            <a:schemeClr val="accent1"/>
          </a:solidFill>
        </a:ln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9C00172C-5862-4015-BC8D-C046046BEF18}" type="parTrans" cxnId="{0C1DA32F-25E4-4B34-A8D7-0048FB7D558D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zh-CN" altLang="en-US" sz="2800" b="1">
            <a:solidFill>
              <a:schemeClr val="tx1"/>
            </a:solidFill>
          </a:endParaRPr>
        </a:p>
      </dgm:t>
    </dgm:pt>
    <dgm:pt modelId="{4D8C7396-DF75-4F63-AC4D-00D88BC545CA}" type="sibTrans" cxnId="{0C1DA32F-25E4-4B34-A8D7-0048FB7D558D}">
      <dgm:prSet/>
      <dgm:spPr/>
      <dgm:t>
        <a:bodyPr/>
        <a:lstStyle/>
        <a:p>
          <a:endParaRPr lang="zh-CN" altLang="en-US" b="1"/>
        </a:p>
      </dgm:t>
    </dgm:pt>
    <dgm:pt modelId="{4AAC30DC-C474-480B-BAB9-3721EB59B6F3}">
      <dgm:prSet custT="1"/>
      <dgm:spPr>
        <a:blipFill>
          <a:blip xmlns:r="http://schemas.openxmlformats.org/officeDocument/2006/relationships" r:embed="rId3"/>
          <a:stretch>
            <a:fillRect/>
          </a:stretch>
        </a:blipFill>
        <a:ln w="38100">
          <a:solidFill>
            <a:schemeClr val="accent1"/>
          </a:solidFill>
        </a:ln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3F458A3E-9BC7-4E67-89ED-13BE502962B8}" type="parTrans" cxnId="{02316EDA-DBEA-4674-B469-06D98BCB69C1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zh-CN" altLang="en-US" sz="2800" b="1">
            <a:solidFill>
              <a:schemeClr val="tx1"/>
            </a:solidFill>
          </a:endParaRPr>
        </a:p>
      </dgm:t>
    </dgm:pt>
    <dgm:pt modelId="{BCFD076D-1EFC-408F-84E8-5F7D2B734DD0}" type="sibTrans" cxnId="{02316EDA-DBEA-4674-B469-06D98BCB69C1}">
      <dgm:prSet/>
      <dgm:spPr/>
      <dgm:t>
        <a:bodyPr/>
        <a:lstStyle/>
        <a:p>
          <a:endParaRPr lang="zh-CN" altLang="en-US" b="1"/>
        </a:p>
      </dgm:t>
    </dgm:pt>
    <dgm:pt modelId="{82E653DA-9792-4A5E-A1E1-33DF132F379D}">
      <dgm:prSet custT="1"/>
      <dgm:spPr>
        <a:solidFill>
          <a:schemeClr val="accent1"/>
        </a:solidFill>
        <a:ln w="38100">
          <a:solidFill>
            <a:schemeClr val="accent1"/>
          </a:solidFill>
        </a:ln>
      </dgm:spPr>
      <dgm:t>
        <a:bodyPr tIns="18000" bIns="18000" anchor="ctr" anchorCtr="0"/>
        <a:lstStyle/>
        <a:p>
          <a:pPr algn="ctr"/>
          <a:r>
            <a:rPr lang="zh-CN" altLang="en-US" sz="2400" b="1" dirty="0" smtClean="0">
              <a:solidFill>
                <a:schemeClr val="bg1"/>
              </a:solidFill>
            </a:rPr>
            <a:t>情况</a:t>
          </a:r>
          <a:r>
            <a:rPr lang="en-US" altLang="zh-CN" sz="2400" b="1" dirty="0" smtClean="0">
              <a:solidFill>
                <a:schemeClr val="bg1"/>
              </a:solidFill>
            </a:rPr>
            <a:t> 1, </a:t>
          </a:r>
          <a:r>
            <a:rPr lang="zh-CN" altLang="en-US" sz="2400" b="1" dirty="0" smtClean="0">
              <a:solidFill>
                <a:schemeClr val="bg1"/>
              </a:solidFill>
            </a:rPr>
            <a:t>情况 </a:t>
          </a:r>
          <a:r>
            <a:rPr lang="en-US" altLang="zh-CN" sz="2400" b="1" dirty="0" smtClean="0">
              <a:solidFill>
                <a:schemeClr val="bg1"/>
              </a:solidFill>
            </a:rPr>
            <a:t>2, </a:t>
          </a:r>
          <a:r>
            <a:rPr lang="zh-CN" altLang="en-US" sz="2400" b="1" dirty="0" smtClean="0">
              <a:solidFill>
                <a:schemeClr val="bg1"/>
              </a:solidFill>
            </a:rPr>
            <a:t>情况</a:t>
          </a:r>
          <a:r>
            <a:rPr lang="en-US" altLang="zh-CN" sz="2400" b="1" dirty="0" smtClean="0">
              <a:solidFill>
                <a:schemeClr val="bg1"/>
              </a:solidFill>
            </a:rPr>
            <a:t> 3 </a:t>
          </a:r>
          <a:endParaRPr lang="zh-CN" altLang="en-US" sz="2400" b="1" dirty="0">
            <a:solidFill>
              <a:schemeClr val="bg1"/>
            </a:solidFill>
          </a:endParaRPr>
        </a:p>
      </dgm:t>
    </dgm:pt>
    <dgm:pt modelId="{DBD98638-D7F3-4295-ABE1-2EE68CA893C4}" type="parTrans" cxnId="{5D54D5AA-A989-4506-BECD-83DB999F7EF3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zh-CN" altLang="en-US" sz="2800" b="1">
            <a:solidFill>
              <a:schemeClr val="tx1"/>
            </a:solidFill>
          </a:endParaRPr>
        </a:p>
      </dgm:t>
    </dgm:pt>
    <dgm:pt modelId="{5FA1DCE3-2170-401A-AB4A-3D4F3A69218F}" type="sibTrans" cxnId="{5D54D5AA-A989-4506-BECD-83DB999F7EF3}">
      <dgm:prSet/>
      <dgm:spPr/>
      <dgm:t>
        <a:bodyPr/>
        <a:lstStyle/>
        <a:p>
          <a:endParaRPr lang="zh-CN" altLang="en-US" b="1"/>
        </a:p>
      </dgm:t>
    </dgm:pt>
    <dgm:pt modelId="{3FCA79CC-FD82-4862-B1A6-037F46261785}" type="pres">
      <dgm:prSet presAssocID="{CEB7ED85-A7DC-454D-B921-73B66E255A5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AA0B389-9FA3-4A59-B3F2-E0E4E3207857}" type="pres">
      <dgm:prSet presAssocID="{342E3897-A00B-4511-BD82-DCE4FB3514F3}" presName="hierRoot1" presStyleCnt="0">
        <dgm:presLayoutVars>
          <dgm:hierBranch val="init"/>
        </dgm:presLayoutVars>
      </dgm:prSet>
      <dgm:spPr/>
    </dgm:pt>
    <dgm:pt modelId="{26B86229-ED4F-4356-8875-B799468B32A2}" type="pres">
      <dgm:prSet presAssocID="{342E3897-A00B-4511-BD82-DCE4FB3514F3}" presName="rootComposite1" presStyleCnt="0"/>
      <dgm:spPr/>
    </dgm:pt>
    <dgm:pt modelId="{E640474A-FCFA-4C62-BBDF-7BAF54CC9EA5}" type="pres">
      <dgm:prSet presAssocID="{342E3897-A00B-4511-BD82-DCE4FB3514F3}" presName="rootText1" presStyleLbl="node0" presStyleIdx="0" presStyleCnt="1" custScaleX="44864" custScaleY="30236" custLinFactNeighborX="-77493" custLinFactNeighborY="-15052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zh-CN" altLang="en-US"/>
        </a:p>
      </dgm:t>
    </dgm:pt>
    <dgm:pt modelId="{A5D39380-2B6A-4F48-BAF2-0424F9565428}" type="pres">
      <dgm:prSet presAssocID="{342E3897-A00B-4511-BD82-DCE4FB3514F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99ED94F9-28E8-438E-8DCF-62F2620308F9}" type="pres">
      <dgm:prSet presAssocID="{342E3897-A00B-4511-BD82-DCE4FB3514F3}" presName="hierChild2" presStyleCnt="0"/>
      <dgm:spPr/>
    </dgm:pt>
    <dgm:pt modelId="{DCABC9DA-B143-4CDC-9F49-44D11559392F}" type="pres">
      <dgm:prSet presAssocID="{5D39BECA-5213-43A7-B7FE-752C588D4CB5}" presName="Name37" presStyleLbl="parChTrans1D2" presStyleIdx="0" presStyleCnt="2"/>
      <dgm:spPr/>
      <dgm:t>
        <a:bodyPr/>
        <a:lstStyle/>
        <a:p>
          <a:endParaRPr lang="zh-CN" altLang="en-US"/>
        </a:p>
      </dgm:t>
    </dgm:pt>
    <dgm:pt modelId="{50F7610C-F514-49E2-B9F8-DC587A48E42B}" type="pres">
      <dgm:prSet presAssocID="{0C33E8E9-BAA7-4010-BFBD-FAEDC6128043}" presName="hierRoot2" presStyleCnt="0">
        <dgm:presLayoutVars>
          <dgm:hierBranch val="init"/>
        </dgm:presLayoutVars>
      </dgm:prSet>
      <dgm:spPr/>
    </dgm:pt>
    <dgm:pt modelId="{43C1635C-C1A7-43E2-9631-32E18B5B4412}" type="pres">
      <dgm:prSet presAssocID="{0C33E8E9-BAA7-4010-BFBD-FAEDC6128043}" presName="rootComposite" presStyleCnt="0"/>
      <dgm:spPr/>
    </dgm:pt>
    <dgm:pt modelId="{98876D47-FCB6-48D4-9544-6C98B2C821D9}" type="pres">
      <dgm:prSet presAssocID="{0C33E8E9-BAA7-4010-BFBD-FAEDC6128043}" presName="rootText" presStyleLbl="node2" presStyleIdx="0" presStyleCnt="2" custScaleX="53778" custScaleY="30236" custLinFactNeighborX="-14425" custLinFactNeighborY="-868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zh-CN" altLang="en-US"/>
        </a:p>
      </dgm:t>
    </dgm:pt>
    <dgm:pt modelId="{7B4CECD9-7457-42B0-AC95-443A5FD43692}" type="pres">
      <dgm:prSet presAssocID="{0C33E8E9-BAA7-4010-BFBD-FAEDC6128043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0EF21F17-9B50-4A71-ABEF-876FF3EF056D}" type="pres">
      <dgm:prSet presAssocID="{0C33E8E9-BAA7-4010-BFBD-FAEDC6128043}" presName="hierChild4" presStyleCnt="0"/>
      <dgm:spPr/>
    </dgm:pt>
    <dgm:pt modelId="{1CC58527-5083-4637-B302-682C82FEC643}" type="pres">
      <dgm:prSet presAssocID="{0C33E8E9-BAA7-4010-BFBD-FAEDC6128043}" presName="hierChild5" presStyleCnt="0"/>
      <dgm:spPr/>
    </dgm:pt>
    <dgm:pt modelId="{6BE8177F-282A-4240-A0CD-9B6ACF1637F2}" type="pres">
      <dgm:prSet presAssocID="{9C00172C-5862-4015-BC8D-C046046BEF18}" presName="Name37" presStyleLbl="parChTrans1D2" presStyleIdx="1" presStyleCnt="2"/>
      <dgm:spPr/>
      <dgm:t>
        <a:bodyPr/>
        <a:lstStyle/>
        <a:p>
          <a:endParaRPr lang="zh-CN" altLang="en-US"/>
        </a:p>
      </dgm:t>
    </dgm:pt>
    <dgm:pt modelId="{AB30A9CC-563D-4668-9D2A-42FB0A244274}" type="pres">
      <dgm:prSet presAssocID="{F574F42D-B523-49CD-9465-11106DF92DF7}" presName="hierRoot2" presStyleCnt="0">
        <dgm:presLayoutVars>
          <dgm:hierBranch val="l"/>
        </dgm:presLayoutVars>
      </dgm:prSet>
      <dgm:spPr/>
    </dgm:pt>
    <dgm:pt modelId="{EDE433ED-44D0-40A8-AB94-648C62DC0E14}" type="pres">
      <dgm:prSet presAssocID="{F574F42D-B523-49CD-9465-11106DF92DF7}" presName="rootComposite" presStyleCnt="0"/>
      <dgm:spPr/>
    </dgm:pt>
    <dgm:pt modelId="{5A0404D7-BF16-43FB-9F05-DB7C324F17E1}" type="pres">
      <dgm:prSet presAssocID="{F574F42D-B523-49CD-9465-11106DF92DF7}" presName="rootText" presStyleLbl="node2" presStyleIdx="1" presStyleCnt="2" custScaleX="44864" custScaleY="30236" custLinFactX="-38768" custLinFactNeighborX="-100000" custLinFactNeighborY="-542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zh-CN" altLang="en-US"/>
        </a:p>
      </dgm:t>
    </dgm:pt>
    <dgm:pt modelId="{1EB0C94D-3D5A-40E3-B163-260BBABB76BB}" type="pres">
      <dgm:prSet presAssocID="{F574F42D-B523-49CD-9465-11106DF92DF7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77CD5E48-B8ED-4929-9383-2D8F608FB675}" type="pres">
      <dgm:prSet presAssocID="{F574F42D-B523-49CD-9465-11106DF92DF7}" presName="hierChild4" presStyleCnt="0"/>
      <dgm:spPr/>
    </dgm:pt>
    <dgm:pt modelId="{23E25F19-EDA4-41D3-942B-A9B0723D8462}" type="pres">
      <dgm:prSet presAssocID="{3F458A3E-9BC7-4E67-89ED-13BE502962B8}" presName="Name50" presStyleLbl="parChTrans1D3" presStyleIdx="0" presStyleCnt="2"/>
      <dgm:spPr/>
      <dgm:t>
        <a:bodyPr/>
        <a:lstStyle/>
        <a:p>
          <a:endParaRPr lang="zh-CN" altLang="en-US"/>
        </a:p>
      </dgm:t>
    </dgm:pt>
    <dgm:pt modelId="{FCA98569-F7AD-40E4-B6A8-841ECB699632}" type="pres">
      <dgm:prSet presAssocID="{4AAC30DC-C474-480B-BAB9-3721EB59B6F3}" presName="hierRoot2" presStyleCnt="0">
        <dgm:presLayoutVars>
          <dgm:hierBranch val="l"/>
        </dgm:presLayoutVars>
      </dgm:prSet>
      <dgm:spPr/>
    </dgm:pt>
    <dgm:pt modelId="{AFA2CA16-1770-4777-9CB3-A141EF539F39}" type="pres">
      <dgm:prSet presAssocID="{4AAC30DC-C474-480B-BAB9-3721EB59B6F3}" presName="rootComposite" presStyleCnt="0"/>
      <dgm:spPr/>
    </dgm:pt>
    <dgm:pt modelId="{784DA586-C6BA-484C-828F-3DA4F88FAEC6}" type="pres">
      <dgm:prSet presAssocID="{4AAC30DC-C474-480B-BAB9-3721EB59B6F3}" presName="rootText" presStyleLbl="node3" presStyleIdx="0" presStyleCnt="2" custScaleX="107922" custScaleY="30236" custLinFactNeighborX="-13935" custLinFactNeighborY="-31809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zh-CN" altLang="en-US"/>
        </a:p>
      </dgm:t>
    </dgm:pt>
    <dgm:pt modelId="{94870B2B-D6DE-4E1E-831B-3912EB4D4C79}" type="pres">
      <dgm:prSet presAssocID="{4AAC30DC-C474-480B-BAB9-3721EB59B6F3}" presName="rootConnector" presStyleLbl="node3" presStyleIdx="0" presStyleCnt="2"/>
      <dgm:spPr/>
      <dgm:t>
        <a:bodyPr/>
        <a:lstStyle/>
        <a:p>
          <a:endParaRPr lang="zh-CN" altLang="en-US"/>
        </a:p>
      </dgm:t>
    </dgm:pt>
    <dgm:pt modelId="{2049CFF1-3764-4C2E-86AF-388F11A76C92}" type="pres">
      <dgm:prSet presAssocID="{4AAC30DC-C474-480B-BAB9-3721EB59B6F3}" presName="hierChild4" presStyleCnt="0"/>
      <dgm:spPr/>
    </dgm:pt>
    <dgm:pt modelId="{5BEF0080-EAD7-40EC-A1EB-E3382A5EA30A}" type="pres">
      <dgm:prSet presAssocID="{4AAC30DC-C474-480B-BAB9-3721EB59B6F3}" presName="hierChild5" presStyleCnt="0"/>
      <dgm:spPr/>
    </dgm:pt>
    <dgm:pt modelId="{2F5B4BCB-5EA5-434D-94FB-EB12162126F2}" type="pres">
      <dgm:prSet presAssocID="{DBD98638-D7F3-4295-ABE1-2EE68CA893C4}" presName="Name50" presStyleLbl="parChTrans1D3" presStyleIdx="1" presStyleCnt="2"/>
      <dgm:spPr/>
      <dgm:t>
        <a:bodyPr/>
        <a:lstStyle/>
        <a:p>
          <a:endParaRPr lang="zh-CN" altLang="en-US"/>
        </a:p>
      </dgm:t>
    </dgm:pt>
    <dgm:pt modelId="{535A25B4-3DF3-414A-BFBF-6D30258D5346}" type="pres">
      <dgm:prSet presAssocID="{82E653DA-9792-4A5E-A1E1-33DF132F379D}" presName="hierRoot2" presStyleCnt="0">
        <dgm:presLayoutVars>
          <dgm:hierBranch val="l"/>
        </dgm:presLayoutVars>
      </dgm:prSet>
      <dgm:spPr/>
    </dgm:pt>
    <dgm:pt modelId="{259D949F-F966-4188-B117-C2491884242B}" type="pres">
      <dgm:prSet presAssocID="{82E653DA-9792-4A5E-A1E1-33DF132F379D}" presName="rootComposite" presStyleCnt="0"/>
      <dgm:spPr/>
    </dgm:pt>
    <dgm:pt modelId="{60F53783-1701-4B93-9BD8-3C8A34BE1891}" type="pres">
      <dgm:prSet presAssocID="{82E653DA-9792-4A5E-A1E1-33DF132F379D}" presName="rootText" presStyleLbl="node3" presStyleIdx="1" presStyleCnt="2" custScaleX="107922" custScaleY="30236" custLinFactNeighborX="-13204" custLinFactNeighborY="-61259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zh-CN" altLang="en-US"/>
        </a:p>
      </dgm:t>
    </dgm:pt>
    <dgm:pt modelId="{7F1508BE-45E0-4F2E-A437-B469698E3DC1}" type="pres">
      <dgm:prSet presAssocID="{82E653DA-9792-4A5E-A1E1-33DF132F379D}" presName="rootConnector" presStyleLbl="node3" presStyleIdx="1" presStyleCnt="2"/>
      <dgm:spPr/>
      <dgm:t>
        <a:bodyPr/>
        <a:lstStyle/>
        <a:p>
          <a:endParaRPr lang="zh-CN" altLang="en-US"/>
        </a:p>
      </dgm:t>
    </dgm:pt>
    <dgm:pt modelId="{3F05DFCD-DB8F-44B5-BC02-7F40C8208DEB}" type="pres">
      <dgm:prSet presAssocID="{82E653DA-9792-4A5E-A1E1-33DF132F379D}" presName="hierChild4" presStyleCnt="0"/>
      <dgm:spPr/>
    </dgm:pt>
    <dgm:pt modelId="{36D0B1E8-9AA2-456F-B5FB-84999C651422}" type="pres">
      <dgm:prSet presAssocID="{82E653DA-9792-4A5E-A1E1-33DF132F379D}" presName="hierChild5" presStyleCnt="0"/>
      <dgm:spPr/>
    </dgm:pt>
    <dgm:pt modelId="{5F0D5234-4046-4A06-938B-F0A54ECC00B2}" type="pres">
      <dgm:prSet presAssocID="{F574F42D-B523-49CD-9465-11106DF92DF7}" presName="hierChild5" presStyleCnt="0"/>
      <dgm:spPr/>
    </dgm:pt>
    <dgm:pt modelId="{9FEE1EDA-E514-4853-9D42-25F7E2C28FD8}" type="pres">
      <dgm:prSet presAssocID="{342E3897-A00B-4511-BD82-DCE4FB3514F3}" presName="hierChild3" presStyleCnt="0"/>
      <dgm:spPr/>
    </dgm:pt>
  </dgm:ptLst>
  <dgm:cxnLst>
    <dgm:cxn modelId="{E26F5518-B5ED-49D8-8D59-9FF442921461}" type="presOf" srcId="{9C00172C-5862-4015-BC8D-C046046BEF18}" destId="{6BE8177F-282A-4240-A0CD-9B6ACF1637F2}" srcOrd="0" destOrd="0" presId="urn:microsoft.com/office/officeart/2005/8/layout/orgChart1"/>
    <dgm:cxn modelId="{26F856FB-4428-453C-935D-04863993C93B}" type="presOf" srcId="{4AAC30DC-C474-480B-BAB9-3721EB59B6F3}" destId="{784DA586-C6BA-484C-828F-3DA4F88FAEC6}" srcOrd="0" destOrd="0" presId="urn:microsoft.com/office/officeart/2005/8/layout/orgChart1"/>
    <dgm:cxn modelId="{DA233909-A04C-4EB8-A1FF-80D8401FAC55}" type="presOf" srcId="{CEB7ED85-A7DC-454D-B921-73B66E255A5E}" destId="{3FCA79CC-FD82-4862-B1A6-037F46261785}" srcOrd="0" destOrd="0" presId="urn:microsoft.com/office/officeart/2005/8/layout/orgChart1"/>
    <dgm:cxn modelId="{E873BE39-4FDD-48F3-9727-68F9C2D49258}" srcId="{342E3897-A00B-4511-BD82-DCE4FB3514F3}" destId="{0C33E8E9-BAA7-4010-BFBD-FAEDC6128043}" srcOrd="0" destOrd="0" parTransId="{5D39BECA-5213-43A7-B7FE-752C588D4CB5}" sibTransId="{5BFF1CD4-5F3C-415E-909A-7C1F3C660BF8}"/>
    <dgm:cxn modelId="{422A873D-9D66-40D7-BD99-CF8810F6A467}" type="presOf" srcId="{F574F42D-B523-49CD-9465-11106DF92DF7}" destId="{1EB0C94D-3D5A-40E3-B163-260BBABB76BB}" srcOrd="1" destOrd="0" presId="urn:microsoft.com/office/officeart/2005/8/layout/orgChart1"/>
    <dgm:cxn modelId="{02316EDA-DBEA-4674-B469-06D98BCB69C1}" srcId="{F574F42D-B523-49CD-9465-11106DF92DF7}" destId="{4AAC30DC-C474-480B-BAB9-3721EB59B6F3}" srcOrd="0" destOrd="0" parTransId="{3F458A3E-9BC7-4E67-89ED-13BE502962B8}" sibTransId="{BCFD076D-1EFC-408F-84E8-5F7D2B734DD0}"/>
    <dgm:cxn modelId="{0C1DA32F-25E4-4B34-A8D7-0048FB7D558D}" srcId="{342E3897-A00B-4511-BD82-DCE4FB3514F3}" destId="{F574F42D-B523-49CD-9465-11106DF92DF7}" srcOrd="1" destOrd="0" parTransId="{9C00172C-5862-4015-BC8D-C046046BEF18}" sibTransId="{4D8C7396-DF75-4F63-AC4D-00D88BC545CA}"/>
    <dgm:cxn modelId="{8F3F6E61-E9BE-46D9-8C69-2DD0912676D3}" srcId="{CEB7ED85-A7DC-454D-B921-73B66E255A5E}" destId="{342E3897-A00B-4511-BD82-DCE4FB3514F3}" srcOrd="0" destOrd="0" parTransId="{16FA25CD-A88D-4FDE-9842-E348017A4CC7}" sibTransId="{2174094A-A261-4749-82E8-17691E77B0FD}"/>
    <dgm:cxn modelId="{C3DD43F0-E9F3-48AE-9C8B-C0FC0F5B69AB}" type="presOf" srcId="{0C33E8E9-BAA7-4010-BFBD-FAEDC6128043}" destId="{98876D47-FCB6-48D4-9544-6C98B2C821D9}" srcOrd="0" destOrd="0" presId="urn:microsoft.com/office/officeart/2005/8/layout/orgChart1"/>
    <dgm:cxn modelId="{FF3F3E95-ADB7-4ACB-AD69-03C9ACB3B1A6}" type="presOf" srcId="{342E3897-A00B-4511-BD82-DCE4FB3514F3}" destId="{E640474A-FCFA-4C62-BBDF-7BAF54CC9EA5}" srcOrd="0" destOrd="0" presId="urn:microsoft.com/office/officeart/2005/8/layout/orgChart1"/>
    <dgm:cxn modelId="{F360B334-3B9A-4628-8C38-7CF43ECEA48D}" type="presOf" srcId="{F574F42D-B523-49CD-9465-11106DF92DF7}" destId="{5A0404D7-BF16-43FB-9F05-DB7C324F17E1}" srcOrd="0" destOrd="0" presId="urn:microsoft.com/office/officeart/2005/8/layout/orgChart1"/>
    <dgm:cxn modelId="{9EFFBC49-AA7D-4C74-AABD-BF11E6623D5F}" type="presOf" srcId="{3F458A3E-9BC7-4E67-89ED-13BE502962B8}" destId="{23E25F19-EDA4-41D3-942B-A9B0723D8462}" srcOrd="0" destOrd="0" presId="urn:microsoft.com/office/officeart/2005/8/layout/orgChart1"/>
    <dgm:cxn modelId="{0820BA9C-C669-4249-88A4-DB87C5085862}" type="presOf" srcId="{82E653DA-9792-4A5E-A1E1-33DF132F379D}" destId="{60F53783-1701-4B93-9BD8-3C8A34BE1891}" srcOrd="0" destOrd="0" presId="urn:microsoft.com/office/officeart/2005/8/layout/orgChart1"/>
    <dgm:cxn modelId="{24CB81BD-579C-43BD-A362-00D48ABD0C20}" type="presOf" srcId="{DBD98638-D7F3-4295-ABE1-2EE68CA893C4}" destId="{2F5B4BCB-5EA5-434D-94FB-EB12162126F2}" srcOrd="0" destOrd="0" presId="urn:microsoft.com/office/officeart/2005/8/layout/orgChart1"/>
    <dgm:cxn modelId="{41821FAD-E2FB-4861-A888-F61305DB11AE}" type="presOf" srcId="{4AAC30DC-C474-480B-BAB9-3721EB59B6F3}" destId="{94870B2B-D6DE-4E1E-831B-3912EB4D4C79}" srcOrd="1" destOrd="0" presId="urn:microsoft.com/office/officeart/2005/8/layout/orgChart1"/>
    <dgm:cxn modelId="{ECFC8276-D670-4A89-B9DD-9CF9CC4E6147}" type="presOf" srcId="{0C33E8E9-BAA7-4010-BFBD-FAEDC6128043}" destId="{7B4CECD9-7457-42B0-AC95-443A5FD43692}" srcOrd="1" destOrd="0" presId="urn:microsoft.com/office/officeart/2005/8/layout/orgChart1"/>
    <dgm:cxn modelId="{4117EE75-A8A0-44BC-9A00-997B22ED1D85}" type="presOf" srcId="{5D39BECA-5213-43A7-B7FE-752C588D4CB5}" destId="{DCABC9DA-B143-4CDC-9F49-44D11559392F}" srcOrd="0" destOrd="0" presId="urn:microsoft.com/office/officeart/2005/8/layout/orgChart1"/>
    <dgm:cxn modelId="{5D54D5AA-A989-4506-BECD-83DB999F7EF3}" srcId="{F574F42D-B523-49CD-9465-11106DF92DF7}" destId="{82E653DA-9792-4A5E-A1E1-33DF132F379D}" srcOrd="1" destOrd="0" parTransId="{DBD98638-D7F3-4295-ABE1-2EE68CA893C4}" sibTransId="{5FA1DCE3-2170-401A-AB4A-3D4F3A69218F}"/>
    <dgm:cxn modelId="{A52B7E03-0C1D-4A77-A9D8-4CC16278C818}" type="presOf" srcId="{342E3897-A00B-4511-BD82-DCE4FB3514F3}" destId="{A5D39380-2B6A-4F48-BAF2-0424F9565428}" srcOrd="1" destOrd="0" presId="urn:microsoft.com/office/officeart/2005/8/layout/orgChart1"/>
    <dgm:cxn modelId="{19387DF8-309D-414F-BB8E-CE14953A2DE1}" type="presOf" srcId="{82E653DA-9792-4A5E-A1E1-33DF132F379D}" destId="{7F1508BE-45E0-4F2E-A437-B469698E3DC1}" srcOrd="1" destOrd="0" presId="urn:microsoft.com/office/officeart/2005/8/layout/orgChart1"/>
    <dgm:cxn modelId="{9D683F26-FA6E-4E8A-B415-5DA8A31BCBD3}" type="presParOf" srcId="{3FCA79CC-FD82-4862-B1A6-037F46261785}" destId="{4AA0B389-9FA3-4A59-B3F2-E0E4E3207857}" srcOrd="0" destOrd="0" presId="urn:microsoft.com/office/officeart/2005/8/layout/orgChart1"/>
    <dgm:cxn modelId="{422E4DFF-ADCF-4174-AE68-47A3CDCE9B2E}" type="presParOf" srcId="{4AA0B389-9FA3-4A59-B3F2-E0E4E3207857}" destId="{26B86229-ED4F-4356-8875-B799468B32A2}" srcOrd="0" destOrd="0" presId="urn:microsoft.com/office/officeart/2005/8/layout/orgChart1"/>
    <dgm:cxn modelId="{3370051C-1588-4614-B845-8DE30C889C36}" type="presParOf" srcId="{26B86229-ED4F-4356-8875-B799468B32A2}" destId="{E640474A-FCFA-4C62-BBDF-7BAF54CC9EA5}" srcOrd="0" destOrd="0" presId="urn:microsoft.com/office/officeart/2005/8/layout/orgChart1"/>
    <dgm:cxn modelId="{E700BBDE-64F4-48DE-AF2B-E5776F476495}" type="presParOf" srcId="{26B86229-ED4F-4356-8875-B799468B32A2}" destId="{A5D39380-2B6A-4F48-BAF2-0424F9565428}" srcOrd="1" destOrd="0" presId="urn:microsoft.com/office/officeart/2005/8/layout/orgChart1"/>
    <dgm:cxn modelId="{FBDFA1FC-4886-40E0-A961-E74AEA0BA798}" type="presParOf" srcId="{4AA0B389-9FA3-4A59-B3F2-E0E4E3207857}" destId="{99ED94F9-28E8-438E-8DCF-62F2620308F9}" srcOrd="1" destOrd="0" presId="urn:microsoft.com/office/officeart/2005/8/layout/orgChart1"/>
    <dgm:cxn modelId="{21A4F418-5E0B-4ECA-A2D6-12CA96FE8406}" type="presParOf" srcId="{99ED94F9-28E8-438E-8DCF-62F2620308F9}" destId="{DCABC9DA-B143-4CDC-9F49-44D11559392F}" srcOrd="0" destOrd="0" presId="urn:microsoft.com/office/officeart/2005/8/layout/orgChart1"/>
    <dgm:cxn modelId="{9B46E6B6-DEC6-41F0-B64C-F16AC69D9D73}" type="presParOf" srcId="{99ED94F9-28E8-438E-8DCF-62F2620308F9}" destId="{50F7610C-F514-49E2-B9F8-DC587A48E42B}" srcOrd="1" destOrd="0" presId="urn:microsoft.com/office/officeart/2005/8/layout/orgChart1"/>
    <dgm:cxn modelId="{216CF788-B51E-4B78-A7EB-98D65F8E0A3D}" type="presParOf" srcId="{50F7610C-F514-49E2-B9F8-DC587A48E42B}" destId="{43C1635C-C1A7-43E2-9631-32E18B5B4412}" srcOrd="0" destOrd="0" presId="urn:microsoft.com/office/officeart/2005/8/layout/orgChart1"/>
    <dgm:cxn modelId="{61E06465-C6DA-48E9-9F12-086ECD67CC15}" type="presParOf" srcId="{43C1635C-C1A7-43E2-9631-32E18B5B4412}" destId="{98876D47-FCB6-48D4-9544-6C98B2C821D9}" srcOrd="0" destOrd="0" presId="urn:microsoft.com/office/officeart/2005/8/layout/orgChart1"/>
    <dgm:cxn modelId="{CB4B2C99-CCA7-4ADE-B939-EA1980C720A3}" type="presParOf" srcId="{43C1635C-C1A7-43E2-9631-32E18B5B4412}" destId="{7B4CECD9-7457-42B0-AC95-443A5FD43692}" srcOrd="1" destOrd="0" presId="urn:microsoft.com/office/officeart/2005/8/layout/orgChart1"/>
    <dgm:cxn modelId="{96E45570-292B-4DE6-A35D-33DF02D08392}" type="presParOf" srcId="{50F7610C-F514-49E2-B9F8-DC587A48E42B}" destId="{0EF21F17-9B50-4A71-ABEF-876FF3EF056D}" srcOrd="1" destOrd="0" presId="urn:microsoft.com/office/officeart/2005/8/layout/orgChart1"/>
    <dgm:cxn modelId="{F35B6686-1FF4-4C04-AFC3-699C963BB0A2}" type="presParOf" srcId="{50F7610C-F514-49E2-B9F8-DC587A48E42B}" destId="{1CC58527-5083-4637-B302-682C82FEC643}" srcOrd="2" destOrd="0" presId="urn:microsoft.com/office/officeart/2005/8/layout/orgChart1"/>
    <dgm:cxn modelId="{A6C1F0F2-4EB3-4D39-A0D9-B8339A80164C}" type="presParOf" srcId="{99ED94F9-28E8-438E-8DCF-62F2620308F9}" destId="{6BE8177F-282A-4240-A0CD-9B6ACF1637F2}" srcOrd="2" destOrd="0" presId="urn:microsoft.com/office/officeart/2005/8/layout/orgChart1"/>
    <dgm:cxn modelId="{25DF75A0-506B-424D-8DD3-09B43EC8E0B4}" type="presParOf" srcId="{99ED94F9-28E8-438E-8DCF-62F2620308F9}" destId="{AB30A9CC-563D-4668-9D2A-42FB0A244274}" srcOrd="3" destOrd="0" presId="urn:microsoft.com/office/officeart/2005/8/layout/orgChart1"/>
    <dgm:cxn modelId="{936CC4B3-6B88-47CF-8CF1-4FE7A9798D5A}" type="presParOf" srcId="{AB30A9CC-563D-4668-9D2A-42FB0A244274}" destId="{EDE433ED-44D0-40A8-AB94-648C62DC0E14}" srcOrd="0" destOrd="0" presId="urn:microsoft.com/office/officeart/2005/8/layout/orgChart1"/>
    <dgm:cxn modelId="{703E9F4E-FC0F-4CD4-B1A3-C0A8A79166DB}" type="presParOf" srcId="{EDE433ED-44D0-40A8-AB94-648C62DC0E14}" destId="{5A0404D7-BF16-43FB-9F05-DB7C324F17E1}" srcOrd="0" destOrd="0" presId="urn:microsoft.com/office/officeart/2005/8/layout/orgChart1"/>
    <dgm:cxn modelId="{6FBC5946-B93A-4185-9E2A-B8A41FBB4F53}" type="presParOf" srcId="{EDE433ED-44D0-40A8-AB94-648C62DC0E14}" destId="{1EB0C94D-3D5A-40E3-B163-260BBABB76BB}" srcOrd="1" destOrd="0" presId="urn:microsoft.com/office/officeart/2005/8/layout/orgChart1"/>
    <dgm:cxn modelId="{3C8ACD97-C887-494B-A2B3-E558B3FCF93B}" type="presParOf" srcId="{AB30A9CC-563D-4668-9D2A-42FB0A244274}" destId="{77CD5E48-B8ED-4929-9383-2D8F608FB675}" srcOrd="1" destOrd="0" presId="urn:microsoft.com/office/officeart/2005/8/layout/orgChart1"/>
    <dgm:cxn modelId="{D52121FB-6148-42DF-9433-AF47983DC496}" type="presParOf" srcId="{77CD5E48-B8ED-4929-9383-2D8F608FB675}" destId="{23E25F19-EDA4-41D3-942B-A9B0723D8462}" srcOrd="0" destOrd="0" presId="urn:microsoft.com/office/officeart/2005/8/layout/orgChart1"/>
    <dgm:cxn modelId="{09C83ADF-2E18-450C-88A4-1F6576B556D7}" type="presParOf" srcId="{77CD5E48-B8ED-4929-9383-2D8F608FB675}" destId="{FCA98569-F7AD-40E4-B6A8-841ECB699632}" srcOrd="1" destOrd="0" presId="urn:microsoft.com/office/officeart/2005/8/layout/orgChart1"/>
    <dgm:cxn modelId="{53CA5FD7-9E8B-4326-8529-9A953F0B3EC7}" type="presParOf" srcId="{FCA98569-F7AD-40E4-B6A8-841ECB699632}" destId="{AFA2CA16-1770-4777-9CB3-A141EF539F39}" srcOrd="0" destOrd="0" presId="urn:microsoft.com/office/officeart/2005/8/layout/orgChart1"/>
    <dgm:cxn modelId="{8573EF5B-4EAD-45BE-BD43-7AB7300150EC}" type="presParOf" srcId="{AFA2CA16-1770-4777-9CB3-A141EF539F39}" destId="{784DA586-C6BA-484C-828F-3DA4F88FAEC6}" srcOrd="0" destOrd="0" presId="urn:microsoft.com/office/officeart/2005/8/layout/orgChart1"/>
    <dgm:cxn modelId="{7A901298-D31C-42F4-ABAA-2C881C98AB03}" type="presParOf" srcId="{AFA2CA16-1770-4777-9CB3-A141EF539F39}" destId="{94870B2B-D6DE-4E1E-831B-3912EB4D4C79}" srcOrd="1" destOrd="0" presId="urn:microsoft.com/office/officeart/2005/8/layout/orgChart1"/>
    <dgm:cxn modelId="{E2DDDC2E-3F0C-47E5-8CAD-B77B53A64871}" type="presParOf" srcId="{FCA98569-F7AD-40E4-B6A8-841ECB699632}" destId="{2049CFF1-3764-4C2E-86AF-388F11A76C92}" srcOrd="1" destOrd="0" presId="urn:microsoft.com/office/officeart/2005/8/layout/orgChart1"/>
    <dgm:cxn modelId="{8FC5C35E-3147-4B8F-BCD4-5C192BC56C24}" type="presParOf" srcId="{FCA98569-F7AD-40E4-B6A8-841ECB699632}" destId="{5BEF0080-EAD7-40EC-A1EB-E3382A5EA30A}" srcOrd="2" destOrd="0" presId="urn:microsoft.com/office/officeart/2005/8/layout/orgChart1"/>
    <dgm:cxn modelId="{F0DB30B7-7496-4980-85A1-A377B50769B8}" type="presParOf" srcId="{77CD5E48-B8ED-4929-9383-2D8F608FB675}" destId="{2F5B4BCB-5EA5-434D-94FB-EB12162126F2}" srcOrd="2" destOrd="0" presId="urn:microsoft.com/office/officeart/2005/8/layout/orgChart1"/>
    <dgm:cxn modelId="{2C2001AB-A75F-44A3-9B1D-C0363A5F3978}" type="presParOf" srcId="{77CD5E48-B8ED-4929-9383-2D8F608FB675}" destId="{535A25B4-3DF3-414A-BFBF-6D30258D5346}" srcOrd="3" destOrd="0" presId="urn:microsoft.com/office/officeart/2005/8/layout/orgChart1"/>
    <dgm:cxn modelId="{DC294471-DCAA-4BE1-A95B-E2FEAD0534EE}" type="presParOf" srcId="{535A25B4-3DF3-414A-BFBF-6D30258D5346}" destId="{259D949F-F966-4188-B117-C2491884242B}" srcOrd="0" destOrd="0" presId="urn:microsoft.com/office/officeart/2005/8/layout/orgChart1"/>
    <dgm:cxn modelId="{3E1BC078-5F5C-4097-9287-53CEB2601CD0}" type="presParOf" srcId="{259D949F-F966-4188-B117-C2491884242B}" destId="{60F53783-1701-4B93-9BD8-3C8A34BE1891}" srcOrd="0" destOrd="0" presId="urn:microsoft.com/office/officeart/2005/8/layout/orgChart1"/>
    <dgm:cxn modelId="{5869D43A-E8A5-408C-A8EC-588FCCAC0C40}" type="presParOf" srcId="{259D949F-F966-4188-B117-C2491884242B}" destId="{7F1508BE-45E0-4F2E-A437-B469698E3DC1}" srcOrd="1" destOrd="0" presId="urn:microsoft.com/office/officeart/2005/8/layout/orgChart1"/>
    <dgm:cxn modelId="{E4A514D3-7040-42E2-864C-798137C1011D}" type="presParOf" srcId="{535A25B4-3DF3-414A-BFBF-6D30258D5346}" destId="{3F05DFCD-DB8F-44B5-BC02-7F40C8208DEB}" srcOrd="1" destOrd="0" presId="urn:microsoft.com/office/officeart/2005/8/layout/orgChart1"/>
    <dgm:cxn modelId="{2F2F8973-42FA-45B1-BB40-2F1F6FE8C4B8}" type="presParOf" srcId="{535A25B4-3DF3-414A-BFBF-6D30258D5346}" destId="{36D0B1E8-9AA2-456F-B5FB-84999C651422}" srcOrd="2" destOrd="0" presId="urn:microsoft.com/office/officeart/2005/8/layout/orgChart1"/>
    <dgm:cxn modelId="{F0226438-E525-4B25-BA13-5405C5D56C27}" type="presParOf" srcId="{AB30A9CC-563D-4668-9D2A-42FB0A244274}" destId="{5F0D5234-4046-4A06-938B-F0A54ECC00B2}" srcOrd="2" destOrd="0" presId="urn:microsoft.com/office/officeart/2005/8/layout/orgChart1"/>
    <dgm:cxn modelId="{71E98F34-DE59-4FBD-B9E7-9CAD133EB082}" type="presParOf" srcId="{4AA0B389-9FA3-4A59-B3F2-E0E4E3207857}" destId="{9FEE1EDA-E514-4853-9D42-25F7E2C28FD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B7ED85-A7DC-454D-B921-73B66E255A5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42E3897-A00B-4511-BD82-DCE4FB3514F3}">
      <dgm:prSet phldrT="[文本]" custT="1"/>
      <dgm:spPr>
        <a:solidFill>
          <a:schemeClr val="accent1"/>
        </a:solidFill>
        <a:ln w="38100">
          <a:solidFill>
            <a:schemeClr val="accent1"/>
          </a:solidFill>
        </a:ln>
      </dgm:spPr>
      <dgm:t>
        <a:bodyPr tIns="18000" bIns="18000" anchor="ctr" anchorCtr="0"/>
        <a:lstStyle/>
        <a:p>
          <a:pPr algn="ctr"/>
          <a:r>
            <a:rPr lang="zh-CN" altLang="en-US" sz="2800" b="1" dirty="0" smtClean="0">
              <a:solidFill>
                <a:schemeClr val="bg1"/>
              </a:solidFill>
            </a:rPr>
            <a:t>主定理</a:t>
          </a:r>
          <a:endParaRPr lang="zh-CN" altLang="en-US" sz="2800" b="1" dirty="0">
            <a:solidFill>
              <a:schemeClr val="bg1"/>
            </a:solidFill>
          </a:endParaRPr>
        </a:p>
      </dgm:t>
    </dgm:pt>
    <dgm:pt modelId="{16FA25CD-A88D-4FDE-9842-E348017A4CC7}" type="parTrans" cxnId="{8F3F6E61-E9BE-46D9-8C69-2DD0912676D3}">
      <dgm:prSet/>
      <dgm:spPr/>
      <dgm:t>
        <a:bodyPr/>
        <a:lstStyle/>
        <a:p>
          <a:endParaRPr lang="zh-CN" altLang="en-US" b="1"/>
        </a:p>
      </dgm:t>
    </dgm:pt>
    <dgm:pt modelId="{2174094A-A261-4749-82E8-17691E77B0FD}" type="sibTrans" cxnId="{8F3F6E61-E9BE-46D9-8C69-2DD0912676D3}">
      <dgm:prSet/>
      <dgm:spPr/>
      <dgm:t>
        <a:bodyPr/>
        <a:lstStyle/>
        <a:p>
          <a:endParaRPr lang="zh-CN" altLang="en-US" b="1"/>
        </a:p>
      </dgm:t>
    </dgm:pt>
    <mc:AlternateContent xmlns:mc="http://schemas.openxmlformats.org/markup-compatibility/2006" xmlns:a14="http://schemas.microsoft.com/office/drawing/2010/main">
      <mc:Choice Requires="a14">
        <dgm:pt modelId="{0C33E8E9-BAA7-4010-BFBD-FAEDC6128043}">
          <dgm:prSet phldrT="[文本]" custT="1"/>
          <dgm:spPr>
            <a:noFill/>
            <a:ln w="38100">
              <a:solidFill>
                <a:schemeClr val="accent1"/>
              </a:solidFill>
            </a:ln>
          </dgm:spPr>
          <dgm:t>
            <a:bodyPr tIns="144000" bIns="0" anchor="ctr" anchorCtr="0"/>
            <a:lstStyle/>
            <a:p>
              <a:pPr algn="ctr"/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8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m:oMathPara>
              </a14:m>
              <a:endParaRPr lang="zh-CN" altLang="en-US" sz="2800" b="1" dirty="0">
                <a:solidFill>
                  <a:schemeClr val="accent1"/>
                </a:solidFill>
              </a:endParaRPr>
            </a:p>
          </dgm:t>
        </dgm:pt>
      </mc:Choice>
      <mc:Fallback xmlns="">
        <dgm:pt modelId="{0C33E8E9-BAA7-4010-BFBD-FAEDC6128043}">
          <dgm:prSet phldrT="[文本]" custT="1"/>
          <dgm:spPr>
            <a:noFill/>
            <a:ln w="38100">
              <a:solidFill>
                <a:schemeClr val="accent1"/>
              </a:solidFill>
            </a:ln>
          </dgm:spPr>
          <dgm:t>
            <a:bodyPr tIns="144000" bIns="0" anchor="ctr" anchorCtr="0"/>
            <a:lstStyle/>
            <a:p>
              <a:pPr algn="ctr"/>
              <a:r>
                <a:rPr lang="en-US" altLang="zh-CN" sz="2800" b="1" i="0" smtClean="0">
                  <a:solidFill>
                    <a:schemeClr val="accent1"/>
                  </a:solidFill>
                  <a:latin typeface="Cambria Math" panose="02040503050406030204" pitchFamily="18" charset="0"/>
                </a:rPr>
                <a:t>𝒏=</a:t>
              </a:r>
              <a:r>
                <a:rPr lang="en-US" altLang="zh-CN" sz="2800" b="1" i="0" smtClean="0">
                  <a:solidFill>
                    <a:schemeClr val="accent1"/>
                  </a:solidFill>
                  <a:latin typeface="Cambria Math" panose="02040503050406030204" pitchFamily="18" charset="0"/>
                </a:rPr>
                <a:t>𝒃^𝒌</a:t>
              </a:r>
              <a:endParaRPr lang="zh-CN" altLang="en-US" sz="2800" b="1" dirty="0">
                <a:solidFill>
                  <a:schemeClr val="accent1"/>
                </a:solidFill>
              </a:endParaRPr>
            </a:p>
          </dgm:t>
        </dgm:pt>
      </mc:Fallback>
    </mc:AlternateContent>
    <dgm:pt modelId="{5D39BECA-5213-43A7-B7FE-752C588D4CB5}" type="parTrans" cxnId="{E873BE39-4FDD-48F3-9727-68F9C2D49258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zh-CN" altLang="en-US" sz="2800" b="1">
            <a:solidFill>
              <a:schemeClr val="tx1"/>
            </a:solidFill>
          </a:endParaRPr>
        </a:p>
      </dgm:t>
    </dgm:pt>
    <dgm:pt modelId="{5BFF1CD4-5F3C-415E-909A-7C1F3C660BF8}" type="sibTrans" cxnId="{E873BE39-4FDD-48F3-9727-68F9C2D49258}">
      <dgm:prSet/>
      <dgm:spPr/>
      <dgm:t>
        <a:bodyPr/>
        <a:lstStyle/>
        <a:p>
          <a:endParaRPr lang="zh-CN" altLang="en-US" b="1"/>
        </a:p>
      </dgm:t>
    </dgm:pt>
    <mc:AlternateContent xmlns:mc="http://schemas.openxmlformats.org/markup-compatibility/2006" xmlns:a14="http://schemas.microsoft.com/office/drawing/2010/main">
      <mc:Choice Requires="a14">
        <dgm:pt modelId="{F574F42D-B523-49CD-9465-11106DF92DF7}">
          <dgm:prSet phldrT="[文本]" custT="1"/>
          <dgm:spPr>
            <a:solidFill>
              <a:schemeClr val="accent1"/>
            </a:solidFill>
            <a:ln w="38100">
              <a:solidFill>
                <a:schemeClr val="accent1"/>
              </a:solidFill>
            </a:ln>
          </dgm:spPr>
          <dgm:t>
            <a:bodyPr tIns="144000" bIns="0" anchor="ctr" anchorCtr="0"/>
            <a:lstStyle/>
            <a:p>
              <a:pPr algn="ctr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altLang="zh-CN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m:oMathPara>
              </a14:m>
              <a:endParaRPr lang="zh-CN" altLang="en-US" sz="2800" b="1" dirty="0">
                <a:solidFill>
                  <a:schemeClr val="bg1"/>
                </a:solidFill>
              </a:endParaRPr>
            </a:p>
          </dgm:t>
        </dgm:pt>
      </mc:Choice>
      <mc:Fallback xmlns="">
        <dgm:pt modelId="{F574F42D-B523-49CD-9465-11106DF92DF7}">
          <dgm:prSet phldrT="[文本]" custT="1"/>
          <dgm:spPr>
            <a:solidFill>
              <a:schemeClr val="accent1"/>
            </a:solidFill>
            <a:ln w="38100">
              <a:solidFill>
                <a:schemeClr val="accent1"/>
              </a:solidFill>
            </a:ln>
          </dgm:spPr>
          <dgm:t>
            <a:bodyPr tIns="144000" bIns="0" anchor="ctr" anchorCtr="0"/>
            <a:lstStyle/>
            <a:p>
              <a:pPr algn="ctr"/>
              <a:r>
                <a:rPr lang="en-US" altLang="zh-CN" sz="2800" b="1" i="0" smtClean="0">
                  <a:solidFill>
                    <a:schemeClr val="bg1"/>
                  </a:solidFill>
                  <a:latin typeface="Cambria Math" panose="02040503050406030204" pitchFamily="18" charset="0"/>
                </a:rPr>
                <a:t>𝒏=</a:t>
              </a:r>
              <a:r>
                <a:rPr lang="en-US" altLang="zh-CN" sz="2800" b="1" i="0" smtClean="0">
                  <a:solidFill>
                    <a:schemeClr val="bg1"/>
                  </a:solidFill>
                  <a:latin typeface="Cambria Math" panose="02040503050406030204" pitchFamily="18" charset="0"/>
                </a:rPr>
                <a:t>𝒃^𝒌</a:t>
              </a:r>
              <a:r>
                <a:rPr lang="en-US" altLang="zh-CN" sz="2800" b="1" i="0" smtClean="0">
                  <a:solidFill>
                    <a:schemeClr val="bg1"/>
                  </a:solidFill>
                  <a:latin typeface="Cambria Math" panose="02040503050406030204" pitchFamily="18" charset="0"/>
                </a:rPr>
                <a:t>+𝒎</a:t>
              </a:r>
              <a:endParaRPr lang="zh-CN" altLang="en-US" sz="2800" b="1" dirty="0">
                <a:solidFill>
                  <a:schemeClr val="bg1"/>
                </a:solidFill>
              </a:endParaRPr>
            </a:p>
          </dgm:t>
        </dgm:pt>
      </mc:Fallback>
    </mc:AlternateContent>
    <dgm:pt modelId="{9C00172C-5862-4015-BC8D-C046046BEF18}" type="parTrans" cxnId="{0C1DA32F-25E4-4B34-A8D7-0048FB7D558D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zh-CN" altLang="en-US" sz="2800" b="1">
            <a:solidFill>
              <a:schemeClr val="tx1"/>
            </a:solidFill>
          </a:endParaRPr>
        </a:p>
      </dgm:t>
    </dgm:pt>
    <dgm:pt modelId="{4D8C7396-DF75-4F63-AC4D-00D88BC545CA}" type="sibTrans" cxnId="{0C1DA32F-25E4-4B34-A8D7-0048FB7D558D}">
      <dgm:prSet/>
      <dgm:spPr/>
      <dgm:t>
        <a:bodyPr/>
        <a:lstStyle/>
        <a:p>
          <a:endParaRPr lang="zh-CN" altLang="en-US" b="1"/>
        </a:p>
      </dgm:t>
    </dgm:pt>
    <mc:AlternateContent xmlns:mc="http://schemas.openxmlformats.org/markup-compatibility/2006" xmlns:a14="http://schemas.microsoft.com/office/drawing/2010/main">
      <mc:Choice Requires="a14">
        <dgm:pt modelId="{4AAC30DC-C474-480B-BAB9-3721EB59B6F3}">
          <dgm:prSet custT="1"/>
          <dgm:spPr>
            <a:noFill/>
            <a:ln w="38100">
              <a:solidFill>
                <a:schemeClr val="accent1"/>
              </a:solidFill>
            </a:ln>
          </dgm:spPr>
          <dgm:t>
            <a:bodyPr tIns="0" bIns="0" anchor="ctr" anchorCtr="0"/>
            <a:lstStyle/>
            <a:p>
              <a:pPr algn="ctr"/>
              <a:r>
                <a:rPr lang="zh-CN" altLang="en-US" sz="2000" b="1" dirty="0" smtClean="0">
                  <a:solidFill>
                    <a:schemeClr val="accent1"/>
                  </a:solidFill>
                </a:rPr>
                <a:t>证明</a:t>
              </a:r>
              <a14:m>
                <m:oMath xmlns:m="http://schemas.openxmlformats.org/officeDocument/2006/math">
                  <m:r>
                    <a:rPr lang="en-US" altLang="zh-CN" sz="2000" b="1" i="1" smtClean="0">
                      <a:solidFill>
                        <a:schemeClr val="accent1"/>
                      </a:solidFill>
                      <a:latin typeface="Cambria Math" panose="02040503050406030204" pitchFamily="18" charset="0"/>
                    </a:rPr>
                    <m:t>𝒏</m:t>
                  </m:r>
                  <m:r>
                    <a:rPr lang="en-US" altLang="zh-CN" sz="2000" b="1" i="1" smtClean="0">
                      <a:solidFill>
                        <a:schemeClr val="accent1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sSupPr>
                      <m:ctrlPr>
                        <a:rPr lang="en-US" altLang="zh-CN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altLang="zh-CN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e>
                    <m:sup>
                      <m:r>
                        <a:rPr lang="en-US" altLang="zh-CN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sup>
                  </m:sSup>
                </m:oMath>
              </a14:m>
              <a:r>
                <a:rPr lang="zh-CN" altLang="en-US" sz="2000" b="1" dirty="0" smtClean="0">
                  <a:solidFill>
                    <a:schemeClr val="accent1"/>
                  </a:solidFill>
                </a:rPr>
                <a:t>时成立</a:t>
              </a:r>
              <a:endParaRPr lang="zh-CN" altLang="en-US" sz="2000" b="1" dirty="0">
                <a:solidFill>
                  <a:schemeClr val="accent1"/>
                </a:solidFill>
              </a:endParaRPr>
            </a:p>
          </dgm:t>
        </dgm:pt>
      </mc:Choice>
      <mc:Fallback xmlns="">
        <dgm:pt modelId="{4AAC30DC-C474-480B-BAB9-3721EB59B6F3}">
          <dgm:prSet custT="1"/>
          <dgm:spPr>
            <a:noFill/>
            <a:ln w="38100">
              <a:solidFill>
                <a:schemeClr val="accent1"/>
              </a:solidFill>
            </a:ln>
          </dgm:spPr>
          <dgm:t>
            <a:bodyPr tIns="0" bIns="0" anchor="ctr" anchorCtr="0"/>
            <a:lstStyle/>
            <a:p>
              <a:pPr algn="ctr"/>
              <a:r>
                <a:rPr lang="zh-CN" altLang="en-US" sz="2000" b="1" dirty="0" smtClean="0">
                  <a:solidFill>
                    <a:schemeClr val="accent1"/>
                  </a:solidFill>
                </a:rPr>
                <a:t>证明</a:t>
              </a:r>
              <a:r>
                <a:rPr lang="en-US" altLang="zh-CN" sz="2000" b="1" i="0" smtClean="0">
                  <a:solidFill>
                    <a:schemeClr val="accent1"/>
                  </a:solidFill>
                  <a:latin typeface="Cambria Math" panose="02040503050406030204" pitchFamily="18" charset="0"/>
                </a:rPr>
                <a:t>𝒏=</a:t>
              </a:r>
              <a:r>
                <a:rPr lang="en-US" altLang="zh-CN" sz="2000" b="1" i="0" smtClean="0">
                  <a:solidFill>
                    <a:schemeClr val="accent1"/>
                  </a:solidFill>
                  <a:latin typeface="Cambria Math" panose="02040503050406030204" pitchFamily="18" charset="0"/>
                </a:rPr>
                <a:t>𝒃^𝒌</a:t>
              </a:r>
              <a:r>
                <a:rPr lang="zh-CN" altLang="en-US" sz="2000" b="1" dirty="0" smtClean="0">
                  <a:solidFill>
                    <a:schemeClr val="accent1"/>
                  </a:solidFill>
                </a:rPr>
                <a:t>时成立</a:t>
              </a:r>
              <a:endParaRPr lang="zh-CN" altLang="en-US" sz="2000" b="1" dirty="0">
                <a:solidFill>
                  <a:schemeClr val="accent1"/>
                </a:solidFill>
              </a:endParaRPr>
            </a:p>
          </dgm:t>
        </dgm:pt>
      </mc:Fallback>
    </mc:AlternateContent>
    <dgm:pt modelId="{3F458A3E-9BC7-4E67-89ED-13BE502962B8}" type="parTrans" cxnId="{02316EDA-DBEA-4674-B469-06D98BCB69C1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zh-CN" altLang="en-US" sz="2800" b="1">
            <a:solidFill>
              <a:schemeClr val="tx1"/>
            </a:solidFill>
          </a:endParaRPr>
        </a:p>
      </dgm:t>
    </dgm:pt>
    <dgm:pt modelId="{BCFD076D-1EFC-408F-84E8-5F7D2B734DD0}" type="sibTrans" cxnId="{02316EDA-DBEA-4674-B469-06D98BCB69C1}">
      <dgm:prSet/>
      <dgm:spPr/>
      <dgm:t>
        <a:bodyPr/>
        <a:lstStyle/>
        <a:p>
          <a:endParaRPr lang="zh-CN" altLang="en-US" b="1"/>
        </a:p>
      </dgm:t>
    </dgm:pt>
    <dgm:pt modelId="{82E653DA-9792-4A5E-A1E1-33DF132F379D}">
      <dgm:prSet custT="1"/>
      <dgm:spPr>
        <a:solidFill>
          <a:schemeClr val="accent1"/>
        </a:solidFill>
        <a:ln w="38100">
          <a:solidFill>
            <a:schemeClr val="accent1"/>
          </a:solidFill>
        </a:ln>
      </dgm:spPr>
      <dgm:t>
        <a:bodyPr tIns="18000" bIns="18000" anchor="ctr" anchorCtr="0"/>
        <a:lstStyle/>
        <a:p>
          <a:pPr algn="ctr"/>
          <a:r>
            <a:rPr lang="zh-CN" altLang="en-US" sz="2000" b="1" dirty="0" smtClean="0">
              <a:solidFill>
                <a:schemeClr val="bg1"/>
              </a:solidFill>
            </a:rPr>
            <a:t>通过求上下界化归到前一种</a:t>
          </a:r>
          <a:endParaRPr lang="zh-CN" altLang="en-US" sz="2000" b="1" dirty="0">
            <a:solidFill>
              <a:schemeClr val="bg1"/>
            </a:solidFill>
          </a:endParaRPr>
        </a:p>
      </dgm:t>
    </dgm:pt>
    <dgm:pt modelId="{DBD98638-D7F3-4295-ABE1-2EE68CA893C4}" type="parTrans" cxnId="{5D54D5AA-A989-4506-BECD-83DB999F7EF3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zh-CN" altLang="en-US" sz="2800" b="1">
            <a:solidFill>
              <a:schemeClr val="tx1"/>
            </a:solidFill>
          </a:endParaRPr>
        </a:p>
      </dgm:t>
    </dgm:pt>
    <dgm:pt modelId="{5FA1DCE3-2170-401A-AB4A-3D4F3A69218F}" type="sibTrans" cxnId="{5D54D5AA-A989-4506-BECD-83DB999F7EF3}">
      <dgm:prSet/>
      <dgm:spPr/>
      <dgm:t>
        <a:bodyPr/>
        <a:lstStyle/>
        <a:p>
          <a:endParaRPr lang="zh-CN" altLang="en-US" b="1"/>
        </a:p>
      </dgm:t>
    </dgm:pt>
    <dgm:pt modelId="{3FCA79CC-FD82-4862-B1A6-037F46261785}" type="pres">
      <dgm:prSet presAssocID="{CEB7ED85-A7DC-454D-B921-73B66E255A5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AA0B389-9FA3-4A59-B3F2-E0E4E3207857}" type="pres">
      <dgm:prSet presAssocID="{342E3897-A00B-4511-BD82-DCE4FB3514F3}" presName="hierRoot1" presStyleCnt="0">
        <dgm:presLayoutVars>
          <dgm:hierBranch val="init"/>
        </dgm:presLayoutVars>
      </dgm:prSet>
      <dgm:spPr/>
    </dgm:pt>
    <dgm:pt modelId="{26B86229-ED4F-4356-8875-B799468B32A2}" type="pres">
      <dgm:prSet presAssocID="{342E3897-A00B-4511-BD82-DCE4FB3514F3}" presName="rootComposite1" presStyleCnt="0"/>
      <dgm:spPr/>
    </dgm:pt>
    <dgm:pt modelId="{E640474A-FCFA-4C62-BBDF-7BAF54CC9EA5}" type="pres">
      <dgm:prSet presAssocID="{342E3897-A00B-4511-BD82-DCE4FB3514F3}" presName="rootText1" presStyleLbl="node0" presStyleIdx="0" presStyleCnt="1" custScaleX="44864" custScaleY="30236" custLinFactNeighborX="-77493" custLinFactNeighborY="-15052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zh-CN" altLang="en-US"/>
        </a:p>
      </dgm:t>
    </dgm:pt>
    <dgm:pt modelId="{A5D39380-2B6A-4F48-BAF2-0424F9565428}" type="pres">
      <dgm:prSet presAssocID="{342E3897-A00B-4511-BD82-DCE4FB3514F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99ED94F9-28E8-438E-8DCF-62F2620308F9}" type="pres">
      <dgm:prSet presAssocID="{342E3897-A00B-4511-BD82-DCE4FB3514F3}" presName="hierChild2" presStyleCnt="0"/>
      <dgm:spPr/>
    </dgm:pt>
    <dgm:pt modelId="{DCABC9DA-B143-4CDC-9F49-44D11559392F}" type="pres">
      <dgm:prSet presAssocID="{5D39BECA-5213-43A7-B7FE-752C588D4CB5}" presName="Name37" presStyleLbl="parChTrans1D2" presStyleIdx="0" presStyleCnt="2"/>
      <dgm:spPr/>
      <dgm:t>
        <a:bodyPr/>
        <a:lstStyle/>
        <a:p>
          <a:endParaRPr lang="zh-CN" altLang="en-US"/>
        </a:p>
      </dgm:t>
    </dgm:pt>
    <dgm:pt modelId="{50F7610C-F514-49E2-B9F8-DC587A48E42B}" type="pres">
      <dgm:prSet presAssocID="{0C33E8E9-BAA7-4010-BFBD-FAEDC6128043}" presName="hierRoot2" presStyleCnt="0">
        <dgm:presLayoutVars>
          <dgm:hierBranch val="init"/>
        </dgm:presLayoutVars>
      </dgm:prSet>
      <dgm:spPr/>
    </dgm:pt>
    <dgm:pt modelId="{43C1635C-C1A7-43E2-9631-32E18B5B4412}" type="pres">
      <dgm:prSet presAssocID="{0C33E8E9-BAA7-4010-BFBD-FAEDC6128043}" presName="rootComposite" presStyleCnt="0"/>
      <dgm:spPr/>
    </dgm:pt>
    <dgm:pt modelId="{98876D47-FCB6-48D4-9544-6C98B2C821D9}" type="pres">
      <dgm:prSet presAssocID="{0C33E8E9-BAA7-4010-BFBD-FAEDC6128043}" presName="rootText" presStyleLbl="node2" presStyleIdx="0" presStyleCnt="2" custScaleX="41303" custScaleY="30236" custLinFactNeighborX="-14425" custLinFactNeighborY="-868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zh-CN" altLang="en-US"/>
        </a:p>
      </dgm:t>
    </dgm:pt>
    <dgm:pt modelId="{7B4CECD9-7457-42B0-AC95-443A5FD43692}" type="pres">
      <dgm:prSet presAssocID="{0C33E8E9-BAA7-4010-BFBD-FAEDC6128043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0EF21F17-9B50-4A71-ABEF-876FF3EF056D}" type="pres">
      <dgm:prSet presAssocID="{0C33E8E9-BAA7-4010-BFBD-FAEDC6128043}" presName="hierChild4" presStyleCnt="0"/>
      <dgm:spPr/>
    </dgm:pt>
    <dgm:pt modelId="{1CC58527-5083-4637-B302-682C82FEC643}" type="pres">
      <dgm:prSet presAssocID="{0C33E8E9-BAA7-4010-BFBD-FAEDC6128043}" presName="hierChild5" presStyleCnt="0"/>
      <dgm:spPr/>
    </dgm:pt>
    <dgm:pt modelId="{6BE8177F-282A-4240-A0CD-9B6ACF1637F2}" type="pres">
      <dgm:prSet presAssocID="{9C00172C-5862-4015-BC8D-C046046BEF18}" presName="Name37" presStyleLbl="parChTrans1D2" presStyleIdx="1" presStyleCnt="2"/>
      <dgm:spPr/>
      <dgm:t>
        <a:bodyPr/>
        <a:lstStyle/>
        <a:p>
          <a:endParaRPr lang="zh-CN" altLang="en-US"/>
        </a:p>
      </dgm:t>
    </dgm:pt>
    <dgm:pt modelId="{AB30A9CC-563D-4668-9D2A-42FB0A244274}" type="pres">
      <dgm:prSet presAssocID="{F574F42D-B523-49CD-9465-11106DF92DF7}" presName="hierRoot2" presStyleCnt="0">
        <dgm:presLayoutVars>
          <dgm:hierBranch val="l"/>
        </dgm:presLayoutVars>
      </dgm:prSet>
      <dgm:spPr/>
    </dgm:pt>
    <dgm:pt modelId="{EDE433ED-44D0-40A8-AB94-648C62DC0E14}" type="pres">
      <dgm:prSet presAssocID="{F574F42D-B523-49CD-9465-11106DF92DF7}" presName="rootComposite" presStyleCnt="0"/>
      <dgm:spPr/>
    </dgm:pt>
    <dgm:pt modelId="{5A0404D7-BF16-43FB-9F05-DB7C324F17E1}" type="pres">
      <dgm:prSet presAssocID="{F574F42D-B523-49CD-9465-11106DF92DF7}" presName="rootText" presStyleLbl="node2" presStyleIdx="1" presStyleCnt="2" custScaleX="48956" custScaleY="30236" custLinFactX="-34326" custLinFactNeighborX="-100000" custLinFactNeighborY="-868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zh-CN" altLang="en-US"/>
        </a:p>
      </dgm:t>
    </dgm:pt>
    <dgm:pt modelId="{1EB0C94D-3D5A-40E3-B163-260BBABB76BB}" type="pres">
      <dgm:prSet presAssocID="{F574F42D-B523-49CD-9465-11106DF92DF7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77CD5E48-B8ED-4929-9383-2D8F608FB675}" type="pres">
      <dgm:prSet presAssocID="{F574F42D-B523-49CD-9465-11106DF92DF7}" presName="hierChild4" presStyleCnt="0"/>
      <dgm:spPr/>
    </dgm:pt>
    <dgm:pt modelId="{23E25F19-EDA4-41D3-942B-A9B0723D8462}" type="pres">
      <dgm:prSet presAssocID="{3F458A3E-9BC7-4E67-89ED-13BE502962B8}" presName="Name50" presStyleLbl="parChTrans1D3" presStyleIdx="0" presStyleCnt="2"/>
      <dgm:spPr/>
      <dgm:t>
        <a:bodyPr/>
        <a:lstStyle/>
        <a:p>
          <a:endParaRPr lang="zh-CN" altLang="en-US"/>
        </a:p>
      </dgm:t>
    </dgm:pt>
    <dgm:pt modelId="{FCA98569-F7AD-40E4-B6A8-841ECB699632}" type="pres">
      <dgm:prSet presAssocID="{4AAC30DC-C474-480B-BAB9-3721EB59B6F3}" presName="hierRoot2" presStyleCnt="0">
        <dgm:presLayoutVars>
          <dgm:hierBranch val="l"/>
        </dgm:presLayoutVars>
      </dgm:prSet>
      <dgm:spPr/>
    </dgm:pt>
    <dgm:pt modelId="{AFA2CA16-1770-4777-9CB3-A141EF539F39}" type="pres">
      <dgm:prSet presAssocID="{4AAC30DC-C474-480B-BAB9-3721EB59B6F3}" presName="rootComposite" presStyleCnt="0"/>
      <dgm:spPr/>
    </dgm:pt>
    <dgm:pt modelId="{784DA586-C6BA-484C-828F-3DA4F88FAEC6}" type="pres">
      <dgm:prSet presAssocID="{4AAC30DC-C474-480B-BAB9-3721EB59B6F3}" presName="rootText" presStyleLbl="node3" presStyleIdx="0" presStyleCnt="2" custScaleX="107922" custScaleY="30236" custLinFactNeighborX="-13935" custLinFactNeighborY="-31809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zh-CN" altLang="en-US"/>
        </a:p>
      </dgm:t>
    </dgm:pt>
    <dgm:pt modelId="{94870B2B-D6DE-4E1E-831B-3912EB4D4C79}" type="pres">
      <dgm:prSet presAssocID="{4AAC30DC-C474-480B-BAB9-3721EB59B6F3}" presName="rootConnector" presStyleLbl="node3" presStyleIdx="0" presStyleCnt="2"/>
      <dgm:spPr/>
      <dgm:t>
        <a:bodyPr/>
        <a:lstStyle/>
        <a:p>
          <a:endParaRPr lang="zh-CN" altLang="en-US"/>
        </a:p>
      </dgm:t>
    </dgm:pt>
    <dgm:pt modelId="{2049CFF1-3764-4C2E-86AF-388F11A76C92}" type="pres">
      <dgm:prSet presAssocID="{4AAC30DC-C474-480B-BAB9-3721EB59B6F3}" presName="hierChild4" presStyleCnt="0"/>
      <dgm:spPr/>
    </dgm:pt>
    <dgm:pt modelId="{5BEF0080-EAD7-40EC-A1EB-E3382A5EA30A}" type="pres">
      <dgm:prSet presAssocID="{4AAC30DC-C474-480B-BAB9-3721EB59B6F3}" presName="hierChild5" presStyleCnt="0"/>
      <dgm:spPr/>
    </dgm:pt>
    <dgm:pt modelId="{2F5B4BCB-5EA5-434D-94FB-EB12162126F2}" type="pres">
      <dgm:prSet presAssocID="{DBD98638-D7F3-4295-ABE1-2EE68CA893C4}" presName="Name50" presStyleLbl="parChTrans1D3" presStyleIdx="1" presStyleCnt="2"/>
      <dgm:spPr/>
      <dgm:t>
        <a:bodyPr/>
        <a:lstStyle/>
        <a:p>
          <a:endParaRPr lang="zh-CN" altLang="en-US"/>
        </a:p>
      </dgm:t>
    </dgm:pt>
    <dgm:pt modelId="{535A25B4-3DF3-414A-BFBF-6D30258D5346}" type="pres">
      <dgm:prSet presAssocID="{82E653DA-9792-4A5E-A1E1-33DF132F379D}" presName="hierRoot2" presStyleCnt="0">
        <dgm:presLayoutVars>
          <dgm:hierBranch val="l"/>
        </dgm:presLayoutVars>
      </dgm:prSet>
      <dgm:spPr/>
    </dgm:pt>
    <dgm:pt modelId="{259D949F-F966-4188-B117-C2491884242B}" type="pres">
      <dgm:prSet presAssocID="{82E653DA-9792-4A5E-A1E1-33DF132F379D}" presName="rootComposite" presStyleCnt="0"/>
      <dgm:spPr/>
    </dgm:pt>
    <dgm:pt modelId="{60F53783-1701-4B93-9BD8-3C8A34BE1891}" type="pres">
      <dgm:prSet presAssocID="{82E653DA-9792-4A5E-A1E1-33DF132F379D}" presName="rootText" presStyleLbl="node3" presStyleIdx="1" presStyleCnt="2" custScaleX="107922" custScaleY="30236" custLinFactNeighborX="-13204" custLinFactNeighborY="-61259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zh-CN" altLang="en-US"/>
        </a:p>
      </dgm:t>
    </dgm:pt>
    <dgm:pt modelId="{7F1508BE-45E0-4F2E-A437-B469698E3DC1}" type="pres">
      <dgm:prSet presAssocID="{82E653DA-9792-4A5E-A1E1-33DF132F379D}" presName="rootConnector" presStyleLbl="node3" presStyleIdx="1" presStyleCnt="2"/>
      <dgm:spPr/>
      <dgm:t>
        <a:bodyPr/>
        <a:lstStyle/>
        <a:p>
          <a:endParaRPr lang="zh-CN" altLang="en-US"/>
        </a:p>
      </dgm:t>
    </dgm:pt>
    <dgm:pt modelId="{3F05DFCD-DB8F-44B5-BC02-7F40C8208DEB}" type="pres">
      <dgm:prSet presAssocID="{82E653DA-9792-4A5E-A1E1-33DF132F379D}" presName="hierChild4" presStyleCnt="0"/>
      <dgm:spPr/>
    </dgm:pt>
    <dgm:pt modelId="{36D0B1E8-9AA2-456F-B5FB-84999C651422}" type="pres">
      <dgm:prSet presAssocID="{82E653DA-9792-4A5E-A1E1-33DF132F379D}" presName="hierChild5" presStyleCnt="0"/>
      <dgm:spPr/>
    </dgm:pt>
    <dgm:pt modelId="{5F0D5234-4046-4A06-938B-F0A54ECC00B2}" type="pres">
      <dgm:prSet presAssocID="{F574F42D-B523-49CD-9465-11106DF92DF7}" presName="hierChild5" presStyleCnt="0"/>
      <dgm:spPr/>
    </dgm:pt>
    <dgm:pt modelId="{9FEE1EDA-E514-4853-9D42-25F7E2C28FD8}" type="pres">
      <dgm:prSet presAssocID="{342E3897-A00B-4511-BD82-DCE4FB3514F3}" presName="hierChild3" presStyleCnt="0"/>
      <dgm:spPr/>
    </dgm:pt>
  </dgm:ptLst>
  <dgm:cxnLst>
    <dgm:cxn modelId="{E26F5518-B5ED-49D8-8D59-9FF442921461}" type="presOf" srcId="{9C00172C-5862-4015-BC8D-C046046BEF18}" destId="{6BE8177F-282A-4240-A0CD-9B6ACF1637F2}" srcOrd="0" destOrd="0" presId="urn:microsoft.com/office/officeart/2005/8/layout/orgChart1"/>
    <dgm:cxn modelId="{26F856FB-4428-453C-935D-04863993C93B}" type="presOf" srcId="{4AAC30DC-C474-480B-BAB9-3721EB59B6F3}" destId="{784DA586-C6BA-484C-828F-3DA4F88FAEC6}" srcOrd="0" destOrd="0" presId="urn:microsoft.com/office/officeart/2005/8/layout/orgChart1"/>
    <dgm:cxn modelId="{DA233909-A04C-4EB8-A1FF-80D8401FAC55}" type="presOf" srcId="{CEB7ED85-A7DC-454D-B921-73B66E255A5E}" destId="{3FCA79CC-FD82-4862-B1A6-037F46261785}" srcOrd="0" destOrd="0" presId="urn:microsoft.com/office/officeart/2005/8/layout/orgChart1"/>
    <dgm:cxn modelId="{E873BE39-4FDD-48F3-9727-68F9C2D49258}" srcId="{342E3897-A00B-4511-BD82-DCE4FB3514F3}" destId="{0C33E8E9-BAA7-4010-BFBD-FAEDC6128043}" srcOrd="0" destOrd="0" parTransId="{5D39BECA-5213-43A7-B7FE-752C588D4CB5}" sibTransId="{5BFF1CD4-5F3C-415E-909A-7C1F3C660BF8}"/>
    <dgm:cxn modelId="{422A873D-9D66-40D7-BD99-CF8810F6A467}" type="presOf" srcId="{F574F42D-B523-49CD-9465-11106DF92DF7}" destId="{1EB0C94D-3D5A-40E3-B163-260BBABB76BB}" srcOrd="1" destOrd="0" presId="urn:microsoft.com/office/officeart/2005/8/layout/orgChart1"/>
    <dgm:cxn modelId="{02316EDA-DBEA-4674-B469-06D98BCB69C1}" srcId="{F574F42D-B523-49CD-9465-11106DF92DF7}" destId="{4AAC30DC-C474-480B-BAB9-3721EB59B6F3}" srcOrd="0" destOrd="0" parTransId="{3F458A3E-9BC7-4E67-89ED-13BE502962B8}" sibTransId="{BCFD076D-1EFC-408F-84E8-5F7D2B734DD0}"/>
    <dgm:cxn modelId="{0C1DA32F-25E4-4B34-A8D7-0048FB7D558D}" srcId="{342E3897-A00B-4511-BD82-DCE4FB3514F3}" destId="{F574F42D-B523-49CD-9465-11106DF92DF7}" srcOrd="1" destOrd="0" parTransId="{9C00172C-5862-4015-BC8D-C046046BEF18}" sibTransId="{4D8C7396-DF75-4F63-AC4D-00D88BC545CA}"/>
    <dgm:cxn modelId="{8F3F6E61-E9BE-46D9-8C69-2DD0912676D3}" srcId="{CEB7ED85-A7DC-454D-B921-73B66E255A5E}" destId="{342E3897-A00B-4511-BD82-DCE4FB3514F3}" srcOrd="0" destOrd="0" parTransId="{16FA25CD-A88D-4FDE-9842-E348017A4CC7}" sibTransId="{2174094A-A261-4749-82E8-17691E77B0FD}"/>
    <dgm:cxn modelId="{C3DD43F0-E9F3-48AE-9C8B-C0FC0F5B69AB}" type="presOf" srcId="{0C33E8E9-BAA7-4010-BFBD-FAEDC6128043}" destId="{98876D47-FCB6-48D4-9544-6C98B2C821D9}" srcOrd="0" destOrd="0" presId="urn:microsoft.com/office/officeart/2005/8/layout/orgChart1"/>
    <dgm:cxn modelId="{FF3F3E95-ADB7-4ACB-AD69-03C9ACB3B1A6}" type="presOf" srcId="{342E3897-A00B-4511-BD82-DCE4FB3514F3}" destId="{E640474A-FCFA-4C62-BBDF-7BAF54CC9EA5}" srcOrd="0" destOrd="0" presId="urn:microsoft.com/office/officeart/2005/8/layout/orgChart1"/>
    <dgm:cxn modelId="{F360B334-3B9A-4628-8C38-7CF43ECEA48D}" type="presOf" srcId="{F574F42D-B523-49CD-9465-11106DF92DF7}" destId="{5A0404D7-BF16-43FB-9F05-DB7C324F17E1}" srcOrd="0" destOrd="0" presId="urn:microsoft.com/office/officeart/2005/8/layout/orgChart1"/>
    <dgm:cxn modelId="{9EFFBC49-AA7D-4C74-AABD-BF11E6623D5F}" type="presOf" srcId="{3F458A3E-9BC7-4E67-89ED-13BE502962B8}" destId="{23E25F19-EDA4-41D3-942B-A9B0723D8462}" srcOrd="0" destOrd="0" presId="urn:microsoft.com/office/officeart/2005/8/layout/orgChart1"/>
    <dgm:cxn modelId="{0820BA9C-C669-4249-88A4-DB87C5085862}" type="presOf" srcId="{82E653DA-9792-4A5E-A1E1-33DF132F379D}" destId="{60F53783-1701-4B93-9BD8-3C8A34BE1891}" srcOrd="0" destOrd="0" presId="urn:microsoft.com/office/officeart/2005/8/layout/orgChart1"/>
    <dgm:cxn modelId="{24CB81BD-579C-43BD-A362-00D48ABD0C20}" type="presOf" srcId="{DBD98638-D7F3-4295-ABE1-2EE68CA893C4}" destId="{2F5B4BCB-5EA5-434D-94FB-EB12162126F2}" srcOrd="0" destOrd="0" presId="urn:microsoft.com/office/officeart/2005/8/layout/orgChart1"/>
    <dgm:cxn modelId="{41821FAD-E2FB-4861-A888-F61305DB11AE}" type="presOf" srcId="{4AAC30DC-C474-480B-BAB9-3721EB59B6F3}" destId="{94870B2B-D6DE-4E1E-831B-3912EB4D4C79}" srcOrd="1" destOrd="0" presId="urn:microsoft.com/office/officeart/2005/8/layout/orgChart1"/>
    <dgm:cxn modelId="{ECFC8276-D670-4A89-B9DD-9CF9CC4E6147}" type="presOf" srcId="{0C33E8E9-BAA7-4010-BFBD-FAEDC6128043}" destId="{7B4CECD9-7457-42B0-AC95-443A5FD43692}" srcOrd="1" destOrd="0" presId="urn:microsoft.com/office/officeart/2005/8/layout/orgChart1"/>
    <dgm:cxn modelId="{4117EE75-A8A0-44BC-9A00-997B22ED1D85}" type="presOf" srcId="{5D39BECA-5213-43A7-B7FE-752C588D4CB5}" destId="{DCABC9DA-B143-4CDC-9F49-44D11559392F}" srcOrd="0" destOrd="0" presId="urn:microsoft.com/office/officeart/2005/8/layout/orgChart1"/>
    <dgm:cxn modelId="{5D54D5AA-A989-4506-BECD-83DB999F7EF3}" srcId="{F574F42D-B523-49CD-9465-11106DF92DF7}" destId="{82E653DA-9792-4A5E-A1E1-33DF132F379D}" srcOrd="1" destOrd="0" parTransId="{DBD98638-D7F3-4295-ABE1-2EE68CA893C4}" sibTransId="{5FA1DCE3-2170-401A-AB4A-3D4F3A69218F}"/>
    <dgm:cxn modelId="{A52B7E03-0C1D-4A77-A9D8-4CC16278C818}" type="presOf" srcId="{342E3897-A00B-4511-BD82-DCE4FB3514F3}" destId="{A5D39380-2B6A-4F48-BAF2-0424F9565428}" srcOrd="1" destOrd="0" presId="urn:microsoft.com/office/officeart/2005/8/layout/orgChart1"/>
    <dgm:cxn modelId="{19387DF8-309D-414F-BB8E-CE14953A2DE1}" type="presOf" srcId="{82E653DA-9792-4A5E-A1E1-33DF132F379D}" destId="{7F1508BE-45E0-4F2E-A437-B469698E3DC1}" srcOrd="1" destOrd="0" presId="urn:microsoft.com/office/officeart/2005/8/layout/orgChart1"/>
    <dgm:cxn modelId="{9D683F26-FA6E-4E8A-B415-5DA8A31BCBD3}" type="presParOf" srcId="{3FCA79CC-FD82-4862-B1A6-037F46261785}" destId="{4AA0B389-9FA3-4A59-B3F2-E0E4E3207857}" srcOrd="0" destOrd="0" presId="urn:microsoft.com/office/officeart/2005/8/layout/orgChart1"/>
    <dgm:cxn modelId="{422E4DFF-ADCF-4174-AE68-47A3CDCE9B2E}" type="presParOf" srcId="{4AA0B389-9FA3-4A59-B3F2-E0E4E3207857}" destId="{26B86229-ED4F-4356-8875-B799468B32A2}" srcOrd="0" destOrd="0" presId="urn:microsoft.com/office/officeart/2005/8/layout/orgChart1"/>
    <dgm:cxn modelId="{3370051C-1588-4614-B845-8DE30C889C36}" type="presParOf" srcId="{26B86229-ED4F-4356-8875-B799468B32A2}" destId="{E640474A-FCFA-4C62-BBDF-7BAF54CC9EA5}" srcOrd="0" destOrd="0" presId="urn:microsoft.com/office/officeart/2005/8/layout/orgChart1"/>
    <dgm:cxn modelId="{E700BBDE-64F4-48DE-AF2B-E5776F476495}" type="presParOf" srcId="{26B86229-ED4F-4356-8875-B799468B32A2}" destId="{A5D39380-2B6A-4F48-BAF2-0424F9565428}" srcOrd="1" destOrd="0" presId="urn:microsoft.com/office/officeart/2005/8/layout/orgChart1"/>
    <dgm:cxn modelId="{FBDFA1FC-4886-40E0-A961-E74AEA0BA798}" type="presParOf" srcId="{4AA0B389-9FA3-4A59-B3F2-E0E4E3207857}" destId="{99ED94F9-28E8-438E-8DCF-62F2620308F9}" srcOrd="1" destOrd="0" presId="urn:microsoft.com/office/officeart/2005/8/layout/orgChart1"/>
    <dgm:cxn modelId="{21A4F418-5E0B-4ECA-A2D6-12CA96FE8406}" type="presParOf" srcId="{99ED94F9-28E8-438E-8DCF-62F2620308F9}" destId="{DCABC9DA-B143-4CDC-9F49-44D11559392F}" srcOrd="0" destOrd="0" presId="urn:microsoft.com/office/officeart/2005/8/layout/orgChart1"/>
    <dgm:cxn modelId="{9B46E6B6-DEC6-41F0-B64C-F16AC69D9D73}" type="presParOf" srcId="{99ED94F9-28E8-438E-8DCF-62F2620308F9}" destId="{50F7610C-F514-49E2-B9F8-DC587A48E42B}" srcOrd="1" destOrd="0" presId="urn:microsoft.com/office/officeart/2005/8/layout/orgChart1"/>
    <dgm:cxn modelId="{216CF788-B51E-4B78-A7EB-98D65F8E0A3D}" type="presParOf" srcId="{50F7610C-F514-49E2-B9F8-DC587A48E42B}" destId="{43C1635C-C1A7-43E2-9631-32E18B5B4412}" srcOrd="0" destOrd="0" presId="urn:microsoft.com/office/officeart/2005/8/layout/orgChart1"/>
    <dgm:cxn modelId="{61E06465-C6DA-48E9-9F12-086ECD67CC15}" type="presParOf" srcId="{43C1635C-C1A7-43E2-9631-32E18B5B4412}" destId="{98876D47-FCB6-48D4-9544-6C98B2C821D9}" srcOrd="0" destOrd="0" presId="urn:microsoft.com/office/officeart/2005/8/layout/orgChart1"/>
    <dgm:cxn modelId="{CB4B2C99-CCA7-4ADE-B939-EA1980C720A3}" type="presParOf" srcId="{43C1635C-C1A7-43E2-9631-32E18B5B4412}" destId="{7B4CECD9-7457-42B0-AC95-443A5FD43692}" srcOrd="1" destOrd="0" presId="urn:microsoft.com/office/officeart/2005/8/layout/orgChart1"/>
    <dgm:cxn modelId="{96E45570-292B-4DE6-A35D-33DF02D08392}" type="presParOf" srcId="{50F7610C-F514-49E2-B9F8-DC587A48E42B}" destId="{0EF21F17-9B50-4A71-ABEF-876FF3EF056D}" srcOrd="1" destOrd="0" presId="urn:microsoft.com/office/officeart/2005/8/layout/orgChart1"/>
    <dgm:cxn modelId="{F35B6686-1FF4-4C04-AFC3-699C963BB0A2}" type="presParOf" srcId="{50F7610C-F514-49E2-B9F8-DC587A48E42B}" destId="{1CC58527-5083-4637-B302-682C82FEC643}" srcOrd="2" destOrd="0" presId="urn:microsoft.com/office/officeart/2005/8/layout/orgChart1"/>
    <dgm:cxn modelId="{A6C1F0F2-4EB3-4D39-A0D9-B8339A80164C}" type="presParOf" srcId="{99ED94F9-28E8-438E-8DCF-62F2620308F9}" destId="{6BE8177F-282A-4240-A0CD-9B6ACF1637F2}" srcOrd="2" destOrd="0" presId="urn:microsoft.com/office/officeart/2005/8/layout/orgChart1"/>
    <dgm:cxn modelId="{25DF75A0-506B-424D-8DD3-09B43EC8E0B4}" type="presParOf" srcId="{99ED94F9-28E8-438E-8DCF-62F2620308F9}" destId="{AB30A9CC-563D-4668-9D2A-42FB0A244274}" srcOrd="3" destOrd="0" presId="urn:microsoft.com/office/officeart/2005/8/layout/orgChart1"/>
    <dgm:cxn modelId="{936CC4B3-6B88-47CF-8CF1-4FE7A9798D5A}" type="presParOf" srcId="{AB30A9CC-563D-4668-9D2A-42FB0A244274}" destId="{EDE433ED-44D0-40A8-AB94-648C62DC0E14}" srcOrd="0" destOrd="0" presId="urn:microsoft.com/office/officeart/2005/8/layout/orgChart1"/>
    <dgm:cxn modelId="{703E9F4E-FC0F-4CD4-B1A3-C0A8A79166DB}" type="presParOf" srcId="{EDE433ED-44D0-40A8-AB94-648C62DC0E14}" destId="{5A0404D7-BF16-43FB-9F05-DB7C324F17E1}" srcOrd="0" destOrd="0" presId="urn:microsoft.com/office/officeart/2005/8/layout/orgChart1"/>
    <dgm:cxn modelId="{6FBC5946-B93A-4185-9E2A-B8A41FBB4F53}" type="presParOf" srcId="{EDE433ED-44D0-40A8-AB94-648C62DC0E14}" destId="{1EB0C94D-3D5A-40E3-B163-260BBABB76BB}" srcOrd="1" destOrd="0" presId="urn:microsoft.com/office/officeart/2005/8/layout/orgChart1"/>
    <dgm:cxn modelId="{3C8ACD97-C887-494B-A2B3-E558B3FCF93B}" type="presParOf" srcId="{AB30A9CC-563D-4668-9D2A-42FB0A244274}" destId="{77CD5E48-B8ED-4929-9383-2D8F608FB675}" srcOrd="1" destOrd="0" presId="urn:microsoft.com/office/officeart/2005/8/layout/orgChart1"/>
    <dgm:cxn modelId="{D52121FB-6148-42DF-9433-AF47983DC496}" type="presParOf" srcId="{77CD5E48-B8ED-4929-9383-2D8F608FB675}" destId="{23E25F19-EDA4-41D3-942B-A9B0723D8462}" srcOrd="0" destOrd="0" presId="urn:microsoft.com/office/officeart/2005/8/layout/orgChart1"/>
    <dgm:cxn modelId="{09C83ADF-2E18-450C-88A4-1F6576B556D7}" type="presParOf" srcId="{77CD5E48-B8ED-4929-9383-2D8F608FB675}" destId="{FCA98569-F7AD-40E4-B6A8-841ECB699632}" srcOrd="1" destOrd="0" presId="urn:microsoft.com/office/officeart/2005/8/layout/orgChart1"/>
    <dgm:cxn modelId="{53CA5FD7-9E8B-4326-8529-9A953F0B3EC7}" type="presParOf" srcId="{FCA98569-F7AD-40E4-B6A8-841ECB699632}" destId="{AFA2CA16-1770-4777-9CB3-A141EF539F39}" srcOrd="0" destOrd="0" presId="urn:microsoft.com/office/officeart/2005/8/layout/orgChart1"/>
    <dgm:cxn modelId="{8573EF5B-4EAD-45BE-BD43-7AB7300150EC}" type="presParOf" srcId="{AFA2CA16-1770-4777-9CB3-A141EF539F39}" destId="{784DA586-C6BA-484C-828F-3DA4F88FAEC6}" srcOrd="0" destOrd="0" presId="urn:microsoft.com/office/officeart/2005/8/layout/orgChart1"/>
    <dgm:cxn modelId="{7A901298-D31C-42F4-ABAA-2C881C98AB03}" type="presParOf" srcId="{AFA2CA16-1770-4777-9CB3-A141EF539F39}" destId="{94870B2B-D6DE-4E1E-831B-3912EB4D4C79}" srcOrd="1" destOrd="0" presId="urn:microsoft.com/office/officeart/2005/8/layout/orgChart1"/>
    <dgm:cxn modelId="{E2DDDC2E-3F0C-47E5-8CAD-B77B53A64871}" type="presParOf" srcId="{FCA98569-F7AD-40E4-B6A8-841ECB699632}" destId="{2049CFF1-3764-4C2E-86AF-388F11A76C92}" srcOrd="1" destOrd="0" presId="urn:microsoft.com/office/officeart/2005/8/layout/orgChart1"/>
    <dgm:cxn modelId="{8FC5C35E-3147-4B8F-BCD4-5C192BC56C24}" type="presParOf" srcId="{FCA98569-F7AD-40E4-B6A8-841ECB699632}" destId="{5BEF0080-EAD7-40EC-A1EB-E3382A5EA30A}" srcOrd="2" destOrd="0" presId="urn:microsoft.com/office/officeart/2005/8/layout/orgChart1"/>
    <dgm:cxn modelId="{F0DB30B7-7496-4980-85A1-A377B50769B8}" type="presParOf" srcId="{77CD5E48-B8ED-4929-9383-2D8F608FB675}" destId="{2F5B4BCB-5EA5-434D-94FB-EB12162126F2}" srcOrd="2" destOrd="0" presId="urn:microsoft.com/office/officeart/2005/8/layout/orgChart1"/>
    <dgm:cxn modelId="{2C2001AB-A75F-44A3-9B1D-C0363A5F3978}" type="presParOf" srcId="{77CD5E48-B8ED-4929-9383-2D8F608FB675}" destId="{535A25B4-3DF3-414A-BFBF-6D30258D5346}" srcOrd="3" destOrd="0" presId="urn:microsoft.com/office/officeart/2005/8/layout/orgChart1"/>
    <dgm:cxn modelId="{DC294471-DCAA-4BE1-A95B-E2FEAD0534EE}" type="presParOf" srcId="{535A25B4-3DF3-414A-BFBF-6D30258D5346}" destId="{259D949F-F966-4188-B117-C2491884242B}" srcOrd="0" destOrd="0" presId="urn:microsoft.com/office/officeart/2005/8/layout/orgChart1"/>
    <dgm:cxn modelId="{3E1BC078-5F5C-4097-9287-53CEB2601CD0}" type="presParOf" srcId="{259D949F-F966-4188-B117-C2491884242B}" destId="{60F53783-1701-4B93-9BD8-3C8A34BE1891}" srcOrd="0" destOrd="0" presId="urn:microsoft.com/office/officeart/2005/8/layout/orgChart1"/>
    <dgm:cxn modelId="{5869D43A-E8A5-408C-A8EC-588FCCAC0C40}" type="presParOf" srcId="{259D949F-F966-4188-B117-C2491884242B}" destId="{7F1508BE-45E0-4F2E-A437-B469698E3DC1}" srcOrd="1" destOrd="0" presId="urn:microsoft.com/office/officeart/2005/8/layout/orgChart1"/>
    <dgm:cxn modelId="{E4A514D3-7040-42E2-864C-798137C1011D}" type="presParOf" srcId="{535A25B4-3DF3-414A-BFBF-6D30258D5346}" destId="{3F05DFCD-DB8F-44B5-BC02-7F40C8208DEB}" srcOrd="1" destOrd="0" presId="urn:microsoft.com/office/officeart/2005/8/layout/orgChart1"/>
    <dgm:cxn modelId="{2F2F8973-42FA-45B1-BB40-2F1F6FE8C4B8}" type="presParOf" srcId="{535A25B4-3DF3-414A-BFBF-6D30258D5346}" destId="{36D0B1E8-9AA2-456F-B5FB-84999C651422}" srcOrd="2" destOrd="0" presId="urn:microsoft.com/office/officeart/2005/8/layout/orgChart1"/>
    <dgm:cxn modelId="{F0226438-E525-4B25-BA13-5405C5D56C27}" type="presParOf" srcId="{AB30A9CC-563D-4668-9D2A-42FB0A244274}" destId="{5F0D5234-4046-4A06-938B-F0A54ECC00B2}" srcOrd="2" destOrd="0" presId="urn:microsoft.com/office/officeart/2005/8/layout/orgChart1"/>
    <dgm:cxn modelId="{71E98F34-DE59-4FBD-B9E7-9CAD133EB082}" type="presParOf" srcId="{4AA0B389-9FA3-4A59-B3F2-E0E4E3207857}" destId="{9FEE1EDA-E514-4853-9D42-25F7E2C28FD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B7ED85-A7DC-454D-B921-73B66E255A5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42E3897-A00B-4511-BD82-DCE4FB3514F3}">
      <dgm:prSet phldrT="[文本]" custT="1"/>
      <dgm:spPr>
        <a:solidFill>
          <a:schemeClr val="accent1"/>
        </a:solidFill>
        <a:ln w="38100">
          <a:solidFill>
            <a:schemeClr val="accent1"/>
          </a:solidFill>
        </a:ln>
      </dgm:spPr>
      <dgm:t>
        <a:bodyPr tIns="18000" bIns="18000" anchor="ctr" anchorCtr="0"/>
        <a:lstStyle/>
        <a:p>
          <a:pPr algn="ctr"/>
          <a:r>
            <a:rPr lang="zh-CN" altLang="en-US" sz="2800" b="1" dirty="0" smtClean="0">
              <a:solidFill>
                <a:schemeClr val="bg1"/>
              </a:solidFill>
            </a:rPr>
            <a:t>主定理</a:t>
          </a:r>
          <a:endParaRPr lang="zh-CN" altLang="en-US" sz="2800" b="1" dirty="0">
            <a:solidFill>
              <a:schemeClr val="bg1"/>
            </a:solidFill>
          </a:endParaRPr>
        </a:p>
      </dgm:t>
    </dgm:pt>
    <dgm:pt modelId="{16FA25CD-A88D-4FDE-9842-E348017A4CC7}" type="parTrans" cxnId="{8F3F6E61-E9BE-46D9-8C69-2DD0912676D3}">
      <dgm:prSet/>
      <dgm:spPr/>
      <dgm:t>
        <a:bodyPr/>
        <a:lstStyle/>
        <a:p>
          <a:endParaRPr lang="zh-CN" altLang="en-US" b="1"/>
        </a:p>
      </dgm:t>
    </dgm:pt>
    <dgm:pt modelId="{2174094A-A261-4749-82E8-17691E77B0FD}" type="sibTrans" cxnId="{8F3F6E61-E9BE-46D9-8C69-2DD0912676D3}">
      <dgm:prSet/>
      <dgm:spPr/>
      <dgm:t>
        <a:bodyPr/>
        <a:lstStyle/>
        <a:p>
          <a:endParaRPr lang="zh-CN" altLang="en-US" b="1"/>
        </a:p>
      </dgm:t>
    </dgm:pt>
    <dgm:pt modelId="{0C33E8E9-BAA7-4010-BFBD-FAEDC6128043}">
      <dgm:prSet phldrT="[文本]" custT="1"/>
      <dgm:spPr>
        <a:blipFill>
          <a:blip xmlns:r="http://schemas.openxmlformats.org/officeDocument/2006/relationships" r:embed="rId1"/>
          <a:stretch>
            <a:fillRect/>
          </a:stretch>
        </a:blipFill>
        <a:ln w="38100">
          <a:solidFill>
            <a:schemeClr val="accent1"/>
          </a:solidFill>
        </a:ln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5D39BECA-5213-43A7-B7FE-752C588D4CB5}" type="parTrans" cxnId="{E873BE39-4FDD-48F3-9727-68F9C2D49258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zh-CN" altLang="en-US" sz="2800" b="1">
            <a:solidFill>
              <a:schemeClr val="tx1"/>
            </a:solidFill>
          </a:endParaRPr>
        </a:p>
      </dgm:t>
    </dgm:pt>
    <dgm:pt modelId="{5BFF1CD4-5F3C-415E-909A-7C1F3C660BF8}" type="sibTrans" cxnId="{E873BE39-4FDD-48F3-9727-68F9C2D49258}">
      <dgm:prSet/>
      <dgm:spPr/>
      <dgm:t>
        <a:bodyPr/>
        <a:lstStyle/>
        <a:p>
          <a:endParaRPr lang="zh-CN" altLang="en-US" b="1"/>
        </a:p>
      </dgm:t>
    </dgm:pt>
    <dgm:pt modelId="{F574F42D-B523-49CD-9465-11106DF92DF7}">
      <dgm:prSet phldrT="[文本]" custT="1"/>
      <dgm:spPr>
        <a:blipFill>
          <a:blip xmlns:r="http://schemas.openxmlformats.org/officeDocument/2006/relationships" r:embed="rId2"/>
          <a:stretch>
            <a:fillRect/>
          </a:stretch>
        </a:blipFill>
        <a:ln w="38100">
          <a:solidFill>
            <a:schemeClr val="accent1"/>
          </a:solidFill>
        </a:ln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9C00172C-5862-4015-BC8D-C046046BEF18}" type="parTrans" cxnId="{0C1DA32F-25E4-4B34-A8D7-0048FB7D558D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zh-CN" altLang="en-US" sz="2800" b="1">
            <a:solidFill>
              <a:schemeClr val="tx1"/>
            </a:solidFill>
          </a:endParaRPr>
        </a:p>
      </dgm:t>
    </dgm:pt>
    <dgm:pt modelId="{4D8C7396-DF75-4F63-AC4D-00D88BC545CA}" type="sibTrans" cxnId="{0C1DA32F-25E4-4B34-A8D7-0048FB7D558D}">
      <dgm:prSet/>
      <dgm:spPr/>
      <dgm:t>
        <a:bodyPr/>
        <a:lstStyle/>
        <a:p>
          <a:endParaRPr lang="zh-CN" altLang="en-US" b="1"/>
        </a:p>
      </dgm:t>
    </dgm:pt>
    <dgm:pt modelId="{4AAC30DC-C474-480B-BAB9-3721EB59B6F3}">
      <dgm:prSet custT="1"/>
      <dgm:spPr>
        <a:blipFill>
          <a:blip xmlns:r="http://schemas.openxmlformats.org/officeDocument/2006/relationships" r:embed="rId3"/>
          <a:stretch>
            <a:fillRect b="-1653"/>
          </a:stretch>
        </a:blipFill>
        <a:ln w="38100">
          <a:solidFill>
            <a:schemeClr val="accent1"/>
          </a:solidFill>
        </a:ln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3F458A3E-9BC7-4E67-89ED-13BE502962B8}" type="parTrans" cxnId="{02316EDA-DBEA-4674-B469-06D98BCB69C1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zh-CN" altLang="en-US" sz="2800" b="1">
            <a:solidFill>
              <a:schemeClr val="tx1"/>
            </a:solidFill>
          </a:endParaRPr>
        </a:p>
      </dgm:t>
    </dgm:pt>
    <dgm:pt modelId="{BCFD076D-1EFC-408F-84E8-5F7D2B734DD0}" type="sibTrans" cxnId="{02316EDA-DBEA-4674-B469-06D98BCB69C1}">
      <dgm:prSet/>
      <dgm:spPr/>
      <dgm:t>
        <a:bodyPr/>
        <a:lstStyle/>
        <a:p>
          <a:endParaRPr lang="zh-CN" altLang="en-US" b="1"/>
        </a:p>
      </dgm:t>
    </dgm:pt>
    <dgm:pt modelId="{82E653DA-9792-4A5E-A1E1-33DF132F379D}">
      <dgm:prSet custT="1"/>
      <dgm:spPr>
        <a:solidFill>
          <a:schemeClr val="accent1"/>
        </a:solidFill>
        <a:ln w="38100">
          <a:solidFill>
            <a:schemeClr val="accent1"/>
          </a:solidFill>
        </a:ln>
      </dgm:spPr>
      <dgm:t>
        <a:bodyPr tIns="18000" bIns="18000" anchor="ctr" anchorCtr="0"/>
        <a:lstStyle/>
        <a:p>
          <a:pPr algn="ctr"/>
          <a:r>
            <a:rPr lang="zh-CN" altLang="en-US" sz="2000" b="1" dirty="0" smtClean="0">
              <a:solidFill>
                <a:schemeClr val="bg1"/>
              </a:solidFill>
            </a:rPr>
            <a:t>通过求上下界化归到前一种</a:t>
          </a:r>
          <a:endParaRPr lang="zh-CN" altLang="en-US" sz="2000" b="1" dirty="0">
            <a:solidFill>
              <a:schemeClr val="bg1"/>
            </a:solidFill>
          </a:endParaRPr>
        </a:p>
      </dgm:t>
    </dgm:pt>
    <dgm:pt modelId="{DBD98638-D7F3-4295-ABE1-2EE68CA893C4}" type="parTrans" cxnId="{5D54D5AA-A989-4506-BECD-83DB999F7EF3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zh-CN" altLang="en-US" sz="2800" b="1">
            <a:solidFill>
              <a:schemeClr val="tx1"/>
            </a:solidFill>
          </a:endParaRPr>
        </a:p>
      </dgm:t>
    </dgm:pt>
    <dgm:pt modelId="{5FA1DCE3-2170-401A-AB4A-3D4F3A69218F}" type="sibTrans" cxnId="{5D54D5AA-A989-4506-BECD-83DB999F7EF3}">
      <dgm:prSet/>
      <dgm:spPr/>
      <dgm:t>
        <a:bodyPr/>
        <a:lstStyle/>
        <a:p>
          <a:endParaRPr lang="zh-CN" altLang="en-US" b="1"/>
        </a:p>
      </dgm:t>
    </dgm:pt>
    <dgm:pt modelId="{3FCA79CC-FD82-4862-B1A6-037F46261785}" type="pres">
      <dgm:prSet presAssocID="{CEB7ED85-A7DC-454D-B921-73B66E255A5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AA0B389-9FA3-4A59-B3F2-E0E4E3207857}" type="pres">
      <dgm:prSet presAssocID="{342E3897-A00B-4511-BD82-DCE4FB3514F3}" presName="hierRoot1" presStyleCnt="0">
        <dgm:presLayoutVars>
          <dgm:hierBranch val="init"/>
        </dgm:presLayoutVars>
      </dgm:prSet>
      <dgm:spPr/>
    </dgm:pt>
    <dgm:pt modelId="{26B86229-ED4F-4356-8875-B799468B32A2}" type="pres">
      <dgm:prSet presAssocID="{342E3897-A00B-4511-BD82-DCE4FB3514F3}" presName="rootComposite1" presStyleCnt="0"/>
      <dgm:spPr/>
    </dgm:pt>
    <dgm:pt modelId="{E640474A-FCFA-4C62-BBDF-7BAF54CC9EA5}" type="pres">
      <dgm:prSet presAssocID="{342E3897-A00B-4511-BD82-DCE4FB3514F3}" presName="rootText1" presStyleLbl="node0" presStyleIdx="0" presStyleCnt="1" custScaleX="44864" custScaleY="30236" custLinFactNeighborX="-77493" custLinFactNeighborY="-15052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zh-CN" altLang="en-US"/>
        </a:p>
      </dgm:t>
    </dgm:pt>
    <dgm:pt modelId="{A5D39380-2B6A-4F48-BAF2-0424F9565428}" type="pres">
      <dgm:prSet presAssocID="{342E3897-A00B-4511-BD82-DCE4FB3514F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99ED94F9-28E8-438E-8DCF-62F2620308F9}" type="pres">
      <dgm:prSet presAssocID="{342E3897-A00B-4511-BD82-DCE4FB3514F3}" presName="hierChild2" presStyleCnt="0"/>
      <dgm:spPr/>
    </dgm:pt>
    <dgm:pt modelId="{DCABC9DA-B143-4CDC-9F49-44D11559392F}" type="pres">
      <dgm:prSet presAssocID="{5D39BECA-5213-43A7-B7FE-752C588D4CB5}" presName="Name37" presStyleLbl="parChTrans1D2" presStyleIdx="0" presStyleCnt="2"/>
      <dgm:spPr/>
      <dgm:t>
        <a:bodyPr/>
        <a:lstStyle/>
        <a:p>
          <a:endParaRPr lang="zh-CN" altLang="en-US"/>
        </a:p>
      </dgm:t>
    </dgm:pt>
    <dgm:pt modelId="{50F7610C-F514-49E2-B9F8-DC587A48E42B}" type="pres">
      <dgm:prSet presAssocID="{0C33E8E9-BAA7-4010-BFBD-FAEDC6128043}" presName="hierRoot2" presStyleCnt="0">
        <dgm:presLayoutVars>
          <dgm:hierBranch val="init"/>
        </dgm:presLayoutVars>
      </dgm:prSet>
      <dgm:spPr/>
    </dgm:pt>
    <dgm:pt modelId="{43C1635C-C1A7-43E2-9631-32E18B5B4412}" type="pres">
      <dgm:prSet presAssocID="{0C33E8E9-BAA7-4010-BFBD-FAEDC6128043}" presName="rootComposite" presStyleCnt="0"/>
      <dgm:spPr/>
    </dgm:pt>
    <dgm:pt modelId="{98876D47-FCB6-48D4-9544-6C98B2C821D9}" type="pres">
      <dgm:prSet presAssocID="{0C33E8E9-BAA7-4010-BFBD-FAEDC6128043}" presName="rootText" presStyleLbl="node2" presStyleIdx="0" presStyleCnt="2" custScaleX="41303" custScaleY="30236" custLinFactNeighborX="-14425" custLinFactNeighborY="-868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zh-CN" altLang="en-US"/>
        </a:p>
      </dgm:t>
    </dgm:pt>
    <dgm:pt modelId="{7B4CECD9-7457-42B0-AC95-443A5FD43692}" type="pres">
      <dgm:prSet presAssocID="{0C33E8E9-BAA7-4010-BFBD-FAEDC6128043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0EF21F17-9B50-4A71-ABEF-876FF3EF056D}" type="pres">
      <dgm:prSet presAssocID="{0C33E8E9-BAA7-4010-BFBD-FAEDC6128043}" presName="hierChild4" presStyleCnt="0"/>
      <dgm:spPr/>
    </dgm:pt>
    <dgm:pt modelId="{1CC58527-5083-4637-B302-682C82FEC643}" type="pres">
      <dgm:prSet presAssocID="{0C33E8E9-BAA7-4010-BFBD-FAEDC6128043}" presName="hierChild5" presStyleCnt="0"/>
      <dgm:spPr/>
    </dgm:pt>
    <dgm:pt modelId="{6BE8177F-282A-4240-A0CD-9B6ACF1637F2}" type="pres">
      <dgm:prSet presAssocID="{9C00172C-5862-4015-BC8D-C046046BEF18}" presName="Name37" presStyleLbl="parChTrans1D2" presStyleIdx="1" presStyleCnt="2"/>
      <dgm:spPr/>
      <dgm:t>
        <a:bodyPr/>
        <a:lstStyle/>
        <a:p>
          <a:endParaRPr lang="zh-CN" altLang="en-US"/>
        </a:p>
      </dgm:t>
    </dgm:pt>
    <dgm:pt modelId="{AB30A9CC-563D-4668-9D2A-42FB0A244274}" type="pres">
      <dgm:prSet presAssocID="{F574F42D-B523-49CD-9465-11106DF92DF7}" presName="hierRoot2" presStyleCnt="0">
        <dgm:presLayoutVars>
          <dgm:hierBranch val="l"/>
        </dgm:presLayoutVars>
      </dgm:prSet>
      <dgm:spPr/>
    </dgm:pt>
    <dgm:pt modelId="{EDE433ED-44D0-40A8-AB94-648C62DC0E14}" type="pres">
      <dgm:prSet presAssocID="{F574F42D-B523-49CD-9465-11106DF92DF7}" presName="rootComposite" presStyleCnt="0"/>
      <dgm:spPr/>
    </dgm:pt>
    <dgm:pt modelId="{5A0404D7-BF16-43FB-9F05-DB7C324F17E1}" type="pres">
      <dgm:prSet presAssocID="{F574F42D-B523-49CD-9465-11106DF92DF7}" presName="rootText" presStyleLbl="node2" presStyleIdx="1" presStyleCnt="2" custScaleX="48956" custScaleY="30236" custLinFactX="-34326" custLinFactNeighborX="-100000" custLinFactNeighborY="-868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zh-CN" altLang="en-US"/>
        </a:p>
      </dgm:t>
    </dgm:pt>
    <dgm:pt modelId="{1EB0C94D-3D5A-40E3-B163-260BBABB76BB}" type="pres">
      <dgm:prSet presAssocID="{F574F42D-B523-49CD-9465-11106DF92DF7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77CD5E48-B8ED-4929-9383-2D8F608FB675}" type="pres">
      <dgm:prSet presAssocID="{F574F42D-B523-49CD-9465-11106DF92DF7}" presName="hierChild4" presStyleCnt="0"/>
      <dgm:spPr/>
    </dgm:pt>
    <dgm:pt modelId="{23E25F19-EDA4-41D3-942B-A9B0723D8462}" type="pres">
      <dgm:prSet presAssocID="{3F458A3E-9BC7-4E67-89ED-13BE502962B8}" presName="Name50" presStyleLbl="parChTrans1D3" presStyleIdx="0" presStyleCnt="2"/>
      <dgm:spPr/>
      <dgm:t>
        <a:bodyPr/>
        <a:lstStyle/>
        <a:p>
          <a:endParaRPr lang="zh-CN" altLang="en-US"/>
        </a:p>
      </dgm:t>
    </dgm:pt>
    <dgm:pt modelId="{FCA98569-F7AD-40E4-B6A8-841ECB699632}" type="pres">
      <dgm:prSet presAssocID="{4AAC30DC-C474-480B-BAB9-3721EB59B6F3}" presName="hierRoot2" presStyleCnt="0">
        <dgm:presLayoutVars>
          <dgm:hierBranch val="l"/>
        </dgm:presLayoutVars>
      </dgm:prSet>
      <dgm:spPr/>
    </dgm:pt>
    <dgm:pt modelId="{AFA2CA16-1770-4777-9CB3-A141EF539F39}" type="pres">
      <dgm:prSet presAssocID="{4AAC30DC-C474-480B-BAB9-3721EB59B6F3}" presName="rootComposite" presStyleCnt="0"/>
      <dgm:spPr/>
    </dgm:pt>
    <dgm:pt modelId="{784DA586-C6BA-484C-828F-3DA4F88FAEC6}" type="pres">
      <dgm:prSet presAssocID="{4AAC30DC-C474-480B-BAB9-3721EB59B6F3}" presName="rootText" presStyleLbl="node3" presStyleIdx="0" presStyleCnt="2" custScaleX="107922" custScaleY="30236" custLinFactNeighborX="-13935" custLinFactNeighborY="-31809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zh-CN" altLang="en-US"/>
        </a:p>
      </dgm:t>
    </dgm:pt>
    <dgm:pt modelId="{94870B2B-D6DE-4E1E-831B-3912EB4D4C79}" type="pres">
      <dgm:prSet presAssocID="{4AAC30DC-C474-480B-BAB9-3721EB59B6F3}" presName="rootConnector" presStyleLbl="node3" presStyleIdx="0" presStyleCnt="2"/>
      <dgm:spPr/>
      <dgm:t>
        <a:bodyPr/>
        <a:lstStyle/>
        <a:p>
          <a:endParaRPr lang="zh-CN" altLang="en-US"/>
        </a:p>
      </dgm:t>
    </dgm:pt>
    <dgm:pt modelId="{2049CFF1-3764-4C2E-86AF-388F11A76C92}" type="pres">
      <dgm:prSet presAssocID="{4AAC30DC-C474-480B-BAB9-3721EB59B6F3}" presName="hierChild4" presStyleCnt="0"/>
      <dgm:spPr/>
    </dgm:pt>
    <dgm:pt modelId="{5BEF0080-EAD7-40EC-A1EB-E3382A5EA30A}" type="pres">
      <dgm:prSet presAssocID="{4AAC30DC-C474-480B-BAB9-3721EB59B6F3}" presName="hierChild5" presStyleCnt="0"/>
      <dgm:spPr/>
    </dgm:pt>
    <dgm:pt modelId="{2F5B4BCB-5EA5-434D-94FB-EB12162126F2}" type="pres">
      <dgm:prSet presAssocID="{DBD98638-D7F3-4295-ABE1-2EE68CA893C4}" presName="Name50" presStyleLbl="parChTrans1D3" presStyleIdx="1" presStyleCnt="2"/>
      <dgm:spPr/>
      <dgm:t>
        <a:bodyPr/>
        <a:lstStyle/>
        <a:p>
          <a:endParaRPr lang="zh-CN" altLang="en-US"/>
        </a:p>
      </dgm:t>
    </dgm:pt>
    <dgm:pt modelId="{535A25B4-3DF3-414A-BFBF-6D30258D5346}" type="pres">
      <dgm:prSet presAssocID="{82E653DA-9792-4A5E-A1E1-33DF132F379D}" presName="hierRoot2" presStyleCnt="0">
        <dgm:presLayoutVars>
          <dgm:hierBranch val="l"/>
        </dgm:presLayoutVars>
      </dgm:prSet>
      <dgm:spPr/>
    </dgm:pt>
    <dgm:pt modelId="{259D949F-F966-4188-B117-C2491884242B}" type="pres">
      <dgm:prSet presAssocID="{82E653DA-9792-4A5E-A1E1-33DF132F379D}" presName="rootComposite" presStyleCnt="0"/>
      <dgm:spPr/>
    </dgm:pt>
    <dgm:pt modelId="{60F53783-1701-4B93-9BD8-3C8A34BE1891}" type="pres">
      <dgm:prSet presAssocID="{82E653DA-9792-4A5E-A1E1-33DF132F379D}" presName="rootText" presStyleLbl="node3" presStyleIdx="1" presStyleCnt="2" custScaleX="107922" custScaleY="30236" custLinFactNeighborX="-13204" custLinFactNeighborY="-61259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zh-CN" altLang="en-US"/>
        </a:p>
      </dgm:t>
    </dgm:pt>
    <dgm:pt modelId="{7F1508BE-45E0-4F2E-A437-B469698E3DC1}" type="pres">
      <dgm:prSet presAssocID="{82E653DA-9792-4A5E-A1E1-33DF132F379D}" presName="rootConnector" presStyleLbl="node3" presStyleIdx="1" presStyleCnt="2"/>
      <dgm:spPr/>
      <dgm:t>
        <a:bodyPr/>
        <a:lstStyle/>
        <a:p>
          <a:endParaRPr lang="zh-CN" altLang="en-US"/>
        </a:p>
      </dgm:t>
    </dgm:pt>
    <dgm:pt modelId="{3F05DFCD-DB8F-44B5-BC02-7F40C8208DEB}" type="pres">
      <dgm:prSet presAssocID="{82E653DA-9792-4A5E-A1E1-33DF132F379D}" presName="hierChild4" presStyleCnt="0"/>
      <dgm:spPr/>
    </dgm:pt>
    <dgm:pt modelId="{36D0B1E8-9AA2-456F-B5FB-84999C651422}" type="pres">
      <dgm:prSet presAssocID="{82E653DA-9792-4A5E-A1E1-33DF132F379D}" presName="hierChild5" presStyleCnt="0"/>
      <dgm:spPr/>
    </dgm:pt>
    <dgm:pt modelId="{5F0D5234-4046-4A06-938B-F0A54ECC00B2}" type="pres">
      <dgm:prSet presAssocID="{F574F42D-B523-49CD-9465-11106DF92DF7}" presName="hierChild5" presStyleCnt="0"/>
      <dgm:spPr/>
    </dgm:pt>
    <dgm:pt modelId="{9FEE1EDA-E514-4853-9D42-25F7E2C28FD8}" type="pres">
      <dgm:prSet presAssocID="{342E3897-A00B-4511-BD82-DCE4FB3514F3}" presName="hierChild3" presStyleCnt="0"/>
      <dgm:spPr/>
    </dgm:pt>
  </dgm:ptLst>
  <dgm:cxnLst>
    <dgm:cxn modelId="{E26F5518-B5ED-49D8-8D59-9FF442921461}" type="presOf" srcId="{9C00172C-5862-4015-BC8D-C046046BEF18}" destId="{6BE8177F-282A-4240-A0CD-9B6ACF1637F2}" srcOrd="0" destOrd="0" presId="urn:microsoft.com/office/officeart/2005/8/layout/orgChart1"/>
    <dgm:cxn modelId="{26F856FB-4428-453C-935D-04863993C93B}" type="presOf" srcId="{4AAC30DC-C474-480B-BAB9-3721EB59B6F3}" destId="{784DA586-C6BA-484C-828F-3DA4F88FAEC6}" srcOrd="0" destOrd="0" presId="urn:microsoft.com/office/officeart/2005/8/layout/orgChart1"/>
    <dgm:cxn modelId="{DA233909-A04C-4EB8-A1FF-80D8401FAC55}" type="presOf" srcId="{CEB7ED85-A7DC-454D-B921-73B66E255A5E}" destId="{3FCA79CC-FD82-4862-B1A6-037F46261785}" srcOrd="0" destOrd="0" presId="urn:microsoft.com/office/officeart/2005/8/layout/orgChart1"/>
    <dgm:cxn modelId="{E873BE39-4FDD-48F3-9727-68F9C2D49258}" srcId="{342E3897-A00B-4511-BD82-DCE4FB3514F3}" destId="{0C33E8E9-BAA7-4010-BFBD-FAEDC6128043}" srcOrd="0" destOrd="0" parTransId="{5D39BECA-5213-43A7-B7FE-752C588D4CB5}" sibTransId="{5BFF1CD4-5F3C-415E-909A-7C1F3C660BF8}"/>
    <dgm:cxn modelId="{422A873D-9D66-40D7-BD99-CF8810F6A467}" type="presOf" srcId="{F574F42D-B523-49CD-9465-11106DF92DF7}" destId="{1EB0C94D-3D5A-40E3-B163-260BBABB76BB}" srcOrd="1" destOrd="0" presId="urn:microsoft.com/office/officeart/2005/8/layout/orgChart1"/>
    <dgm:cxn modelId="{02316EDA-DBEA-4674-B469-06D98BCB69C1}" srcId="{F574F42D-B523-49CD-9465-11106DF92DF7}" destId="{4AAC30DC-C474-480B-BAB9-3721EB59B6F3}" srcOrd="0" destOrd="0" parTransId="{3F458A3E-9BC7-4E67-89ED-13BE502962B8}" sibTransId="{BCFD076D-1EFC-408F-84E8-5F7D2B734DD0}"/>
    <dgm:cxn modelId="{0C1DA32F-25E4-4B34-A8D7-0048FB7D558D}" srcId="{342E3897-A00B-4511-BD82-DCE4FB3514F3}" destId="{F574F42D-B523-49CD-9465-11106DF92DF7}" srcOrd="1" destOrd="0" parTransId="{9C00172C-5862-4015-BC8D-C046046BEF18}" sibTransId="{4D8C7396-DF75-4F63-AC4D-00D88BC545CA}"/>
    <dgm:cxn modelId="{8F3F6E61-E9BE-46D9-8C69-2DD0912676D3}" srcId="{CEB7ED85-A7DC-454D-B921-73B66E255A5E}" destId="{342E3897-A00B-4511-BD82-DCE4FB3514F3}" srcOrd="0" destOrd="0" parTransId="{16FA25CD-A88D-4FDE-9842-E348017A4CC7}" sibTransId="{2174094A-A261-4749-82E8-17691E77B0FD}"/>
    <dgm:cxn modelId="{C3DD43F0-E9F3-48AE-9C8B-C0FC0F5B69AB}" type="presOf" srcId="{0C33E8E9-BAA7-4010-BFBD-FAEDC6128043}" destId="{98876D47-FCB6-48D4-9544-6C98B2C821D9}" srcOrd="0" destOrd="0" presId="urn:microsoft.com/office/officeart/2005/8/layout/orgChart1"/>
    <dgm:cxn modelId="{FF3F3E95-ADB7-4ACB-AD69-03C9ACB3B1A6}" type="presOf" srcId="{342E3897-A00B-4511-BD82-DCE4FB3514F3}" destId="{E640474A-FCFA-4C62-BBDF-7BAF54CC9EA5}" srcOrd="0" destOrd="0" presId="urn:microsoft.com/office/officeart/2005/8/layout/orgChart1"/>
    <dgm:cxn modelId="{F360B334-3B9A-4628-8C38-7CF43ECEA48D}" type="presOf" srcId="{F574F42D-B523-49CD-9465-11106DF92DF7}" destId="{5A0404D7-BF16-43FB-9F05-DB7C324F17E1}" srcOrd="0" destOrd="0" presId="urn:microsoft.com/office/officeart/2005/8/layout/orgChart1"/>
    <dgm:cxn modelId="{9EFFBC49-AA7D-4C74-AABD-BF11E6623D5F}" type="presOf" srcId="{3F458A3E-9BC7-4E67-89ED-13BE502962B8}" destId="{23E25F19-EDA4-41D3-942B-A9B0723D8462}" srcOrd="0" destOrd="0" presId="urn:microsoft.com/office/officeart/2005/8/layout/orgChart1"/>
    <dgm:cxn modelId="{0820BA9C-C669-4249-88A4-DB87C5085862}" type="presOf" srcId="{82E653DA-9792-4A5E-A1E1-33DF132F379D}" destId="{60F53783-1701-4B93-9BD8-3C8A34BE1891}" srcOrd="0" destOrd="0" presId="urn:microsoft.com/office/officeart/2005/8/layout/orgChart1"/>
    <dgm:cxn modelId="{24CB81BD-579C-43BD-A362-00D48ABD0C20}" type="presOf" srcId="{DBD98638-D7F3-4295-ABE1-2EE68CA893C4}" destId="{2F5B4BCB-5EA5-434D-94FB-EB12162126F2}" srcOrd="0" destOrd="0" presId="urn:microsoft.com/office/officeart/2005/8/layout/orgChart1"/>
    <dgm:cxn modelId="{41821FAD-E2FB-4861-A888-F61305DB11AE}" type="presOf" srcId="{4AAC30DC-C474-480B-BAB9-3721EB59B6F3}" destId="{94870B2B-D6DE-4E1E-831B-3912EB4D4C79}" srcOrd="1" destOrd="0" presId="urn:microsoft.com/office/officeart/2005/8/layout/orgChart1"/>
    <dgm:cxn modelId="{ECFC8276-D670-4A89-B9DD-9CF9CC4E6147}" type="presOf" srcId="{0C33E8E9-BAA7-4010-BFBD-FAEDC6128043}" destId="{7B4CECD9-7457-42B0-AC95-443A5FD43692}" srcOrd="1" destOrd="0" presId="urn:microsoft.com/office/officeart/2005/8/layout/orgChart1"/>
    <dgm:cxn modelId="{4117EE75-A8A0-44BC-9A00-997B22ED1D85}" type="presOf" srcId="{5D39BECA-5213-43A7-B7FE-752C588D4CB5}" destId="{DCABC9DA-B143-4CDC-9F49-44D11559392F}" srcOrd="0" destOrd="0" presId="urn:microsoft.com/office/officeart/2005/8/layout/orgChart1"/>
    <dgm:cxn modelId="{5D54D5AA-A989-4506-BECD-83DB999F7EF3}" srcId="{F574F42D-B523-49CD-9465-11106DF92DF7}" destId="{82E653DA-9792-4A5E-A1E1-33DF132F379D}" srcOrd="1" destOrd="0" parTransId="{DBD98638-D7F3-4295-ABE1-2EE68CA893C4}" sibTransId="{5FA1DCE3-2170-401A-AB4A-3D4F3A69218F}"/>
    <dgm:cxn modelId="{A52B7E03-0C1D-4A77-A9D8-4CC16278C818}" type="presOf" srcId="{342E3897-A00B-4511-BD82-DCE4FB3514F3}" destId="{A5D39380-2B6A-4F48-BAF2-0424F9565428}" srcOrd="1" destOrd="0" presId="urn:microsoft.com/office/officeart/2005/8/layout/orgChart1"/>
    <dgm:cxn modelId="{19387DF8-309D-414F-BB8E-CE14953A2DE1}" type="presOf" srcId="{82E653DA-9792-4A5E-A1E1-33DF132F379D}" destId="{7F1508BE-45E0-4F2E-A437-B469698E3DC1}" srcOrd="1" destOrd="0" presId="urn:microsoft.com/office/officeart/2005/8/layout/orgChart1"/>
    <dgm:cxn modelId="{9D683F26-FA6E-4E8A-B415-5DA8A31BCBD3}" type="presParOf" srcId="{3FCA79CC-FD82-4862-B1A6-037F46261785}" destId="{4AA0B389-9FA3-4A59-B3F2-E0E4E3207857}" srcOrd="0" destOrd="0" presId="urn:microsoft.com/office/officeart/2005/8/layout/orgChart1"/>
    <dgm:cxn modelId="{422E4DFF-ADCF-4174-AE68-47A3CDCE9B2E}" type="presParOf" srcId="{4AA0B389-9FA3-4A59-B3F2-E0E4E3207857}" destId="{26B86229-ED4F-4356-8875-B799468B32A2}" srcOrd="0" destOrd="0" presId="urn:microsoft.com/office/officeart/2005/8/layout/orgChart1"/>
    <dgm:cxn modelId="{3370051C-1588-4614-B845-8DE30C889C36}" type="presParOf" srcId="{26B86229-ED4F-4356-8875-B799468B32A2}" destId="{E640474A-FCFA-4C62-BBDF-7BAF54CC9EA5}" srcOrd="0" destOrd="0" presId="urn:microsoft.com/office/officeart/2005/8/layout/orgChart1"/>
    <dgm:cxn modelId="{E700BBDE-64F4-48DE-AF2B-E5776F476495}" type="presParOf" srcId="{26B86229-ED4F-4356-8875-B799468B32A2}" destId="{A5D39380-2B6A-4F48-BAF2-0424F9565428}" srcOrd="1" destOrd="0" presId="urn:microsoft.com/office/officeart/2005/8/layout/orgChart1"/>
    <dgm:cxn modelId="{FBDFA1FC-4886-40E0-A961-E74AEA0BA798}" type="presParOf" srcId="{4AA0B389-9FA3-4A59-B3F2-E0E4E3207857}" destId="{99ED94F9-28E8-438E-8DCF-62F2620308F9}" srcOrd="1" destOrd="0" presId="urn:microsoft.com/office/officeart/2005/8/layout/orgChart1"/>
    <dgm:cxn modelId="{21A4F418-5E0B-4ECA-A2D6-12CA96FE8406}" type="presParOf" srcId="{99ED94F9-28E8-438E-8DCF-62F2620308F9}" destId="{DCABC9DA-B143-4CDC-9F49-44D11559392F}" srcOrd="0" destOrd="0" presId="urn:microsoft.com/office/officeart/2005/8/layout/orgChart1"/>
    <dgm:cxn modelId="{9B46E6B6-DEC6-41F0-B64C-F16AC69D9D73}" type="presParOf" srcId="{99ED94F9-28E8-438E-8DCF-62F2620308F9}" destId="{50F7610C-F514-49E2-B9F8-DC587A48E42B}" srcOrd="1" destOrd="0" presId="urn:microsoft.com/office/officeart/2005/8/layout/orgChart1"/>
    <dgm:cxn modelId="{216CF788-B51E-4B78-A7EB-98D65F8E0A3D}" type="presParOf" srcId="{50F7610C-F514-49E2-B9F8-DC587A48E42B}" destId="{43C1635C-C1A7-43E2-9631-32E18B5B4412}" srcOrd="0" destOrd="0" presId="urn:microsoft.com/office/officeart/2005/8/layout/orgChart1"/>
    <dgm:cxn modelId="{61E06465-C6DA-48E9-9F12-086ECD67CC15}" type="presParOf" srcId="{43C1635C-C1A7-43E2-9631-32E18B5B4412}" destId="{98876D47-FCB6-48D4-9544-6C98B2C821D9}" srcOrd="0" destOrd="0" presId="urn:microsoft.com/office/officeart/2005/8/layout/orgChart1"/>
    <dgm:cxn modelId="{CB4B2C99-CCA7-4ADE-B939-EA1980C720A3}" type="presParOf" srcId="{43C1635C-C1A7-43E2-9631-32E18B5B4412}" destId="{7B4CECD9-7457-42B0-AC95-443A5FD43692}" srcOrd="1" destOrd="0" presId="urn:microsoft.com/office/officeart/2005/8/layout/orgChart1"/>
    <dgm:cxn modelId="{96E45570-292B-4DE6-A35D-33DF02D08392}" type="presParOf" srcId="{50F7610C-F514-49E2-B9F8-DC587A48E42B}" destId="{0EF21F17-9B50-4A71-ABEF-876FF3EF056D}" srcOrd="1" destOrd="0" presId="urn:microsoft.com/office/officeart/2005/8/layout/orgChart1"/>
    <dgm:cxn modelId="{F35B6686-1FF4-4C04-AFC3-699C963BB0A2}" type="presParOf" srcId="{50F7610C-F514-49E2-B9F8-DC587A48E42B}" destId="{1CC58527-5083-4637-B302-682C82FEC643}" srcOrd="2" destOrd="0" presId="urn:microsoft.com/office/officeart/2005/8/layout/orgChart1"/>
    <dgm:cxn modelId="{A6C1F0F2-4EB3-4D39-A0D9-B8339A80164C}" type="presParOf" srcId="{99ED94F9-28E8-438E-8DCF-62F2620308F9}" destId="{6BE8177F-282A-4240-A0CD-9B6ACF1637F2}" srcOrd="2" destOrd="0" presId="urn:microsoft.com/office/officeart/2005/8/layout/orgChart1"/>
    <dgm:cxn modelId="{25DF75A0-506B-424D-8DD3-09B43EC8E0B4}" type="presParOf" srcId="{99ED94F9-28E8-438E-8DCF-62F2620308F9}" destId="{AB30A9CC-563D-4668-9D2A-42FB0A244274}" srcOrd="3" destOrd="0" presId="urn:microsoft.com/office/officeart/2005/8/layout/orgChart1"/>
    <dgm:cxn modelId="{936CC4B3-6B88-47CF-8CF1-4FE7A9798D5A}" type="presParOf" srcId="{AB30A9CC-563D-4668-9D2A-42FB0A244274}" destId="{EDE433ED-44D0-40A8-AB94-648C62DC0E14}" srcOrd="0" destOrd="0" presId="urn:microsoft.com/office/officeart/2005/8/layout/orgChart1"/>
    <dgm:cxn modelId="{703E9F4E-FC0F-4CD4-B1A3-C0A8A79166DB}" type="presParOf" srcId="{EDE433ED-44D0-40A8-AB94-648C62DC0E14}" destId="{5A0404D7-BF16-43FB-9F05-DB7C324F17E1}" srcOrd="0" destOrd="0" presId="urn:microsoft.com/office/officeart/2005/8/layout/orgChart1"/>
    <dgm:cxn modelId="{6FBC5946-B93A-4185-9E2A-B8A41FBB4F53}" type="presParOf" srcId="{EDE433ED-44D0-40A8-AB94-648C62DC0E14}" destId="{1EB0C94D-3D5A-40E3-B163-260BBABB76BB}" srcOrd="1" destOrd="0" presId="urn:microsoft.com/office/officeart/2005/8/layout/orgChart1"/>
    <dgm:cxn modelId="{3C8ACD97-C887-494B-A2B3-E558B3FCF93B}" type="presParOf" srcId="{AB30A9CC-563D-4668-9D2A-42FB0A244274}" destId="{77CD5E48-B8ED-4929-9383-2D8F608FB675}" srcOrd="1" destOrd="0" presId="urn:microsoft.com/office/officeart/2005/8/layout/orgChart1"/>
    <dgm:cxn modelId="{D52121FB-6148-42DF-9433-AF47983DC496}" type="presParOf" srcId="{77CD5E48-B8ED-4929-9383-2D8F608FB675}" destId="{23E25F19-EDA4-41D3-942B-A9B0723D8462}" srcOrd="0" destOrd="0" presId="urn:microsoft.com/office/officeart/2005/8/layout/orgChart1"/>
    <dgm:cxn modelId="{09C83ADF-2E18-450C-88A4-1F6576B556D7}" type="presParOf" srcId="{77CD5E48-B8ED-4929-9383-2D8F608FB675}" destId="{FCA98569-F7AD-40E4-B6A8-841ECB699632}" srcOrd="1" destOrd="0" presId="urn:microsoft.com/office/officeart/2005/8/layout/orgChart1"/>
    <dgm:cxn modelId="{53CA5FD7-9E8B-4326-8529-9A953F0B3EC7}" type="presParOf" srcId="{FCA98569-F7AD-40E4-B6A8-841ECB699632}" destId="{AFA2CA16-1770-4777-9CB3-A141EF539F39}" srcOrd="0" destOrd="0" presId="urn:microsoft.com/office/officeart/2005/8/layout/orgChart1"/>
    <dgm:cxn modelId="{8573EF5B-4EAD-45BE-BD43-7AB7300150EC}" type="presParOf" srcId="{AFA2CA16-1770-4777-9CB3-A141EF539F39}" destId="{784DA586-C6BA-484C-828F-3DA4F88FAEC6}" srcOrd="0" destOrd="0" presId="urn:microsoft.com/office/officeart/2005/8/layout/orgChart1"/>
    <dgm:cxn modelId="{7A901298-D31C-42F4-ABAA-2C881C98AB03}" type="presParOf" srcId="{AFA2CA16-1770-4777-9CB3-A141EF539F39}" destId="{94870B2B-D6DE-4E1E-831B-3912EB4D4C79}" srcOrd="1" destOrd="0" presId="urn:microsoft.com/office/officeart/2005/8/layout/orgChart1"/>
    <dgm:cxn modelId="{E2DDDC2E-3F0C-47E5-8CAD-B77B53A64871}" type="presParOf" srcId="{FCA98569-F7AD-40E4-B6A8-841ECB699632}" destId="{2049CFF1-3764-4C2E-86AF-388F11A76C92}" srcOrd="1" destOrd="0" presId="urn:microsoft.com/office/officeart/2005/8/layout/orgChart1"/>
    <dgm:cxn modelId="{8FC5C35E-3147-4B8F-BCD4-5C192BC56C24}" type="presParOf" srcId="{FCA98569-F7AD-40E4-B6A8-841ECB699632}" destId="{5BEF0080-EAD7-40EC-A1EB-E3382A5EA30A}" srcOrd="2" destOrd="0" presId="urn:microsoft.com/office/officeart/2005/8/layout/orgChart1"/>
    <dgm:cxn modelId="{F0DB30B7-7496-4980-85A1-A377B50769B8}" type="presParOf" srcId="{77CD5E48-B8ED-4929-9383-2D8F608FB675}" destId="{2F5B4BCB-5EA5-434D-94FB-EB12162126F2}" srcOrd="2" destOrd="0" presId="urn:microsoft.com/office/officeart/2005/8/layout/orgChart1"/>
    <dgm:cxn modelId="{2C2001AB-A75F-44A3-9B1D-C0363A5F3978}" type="presParOf" srcId="{77CD5E48-B8ED-4929-9383-2D8F608FB675}" destId="{535A25B4-3DF3-414A-BFBF-6D30258D5346}" srcOrd="3" destOrd="0" presId="urn:microsoft.com/office/officeart/2005/8/layout/orgChart1"/>
    <dgm:cxn modelId="{DC294471-DCAA-4BE1-A95B-E2FEAD0534EE}" type="presParOf" srcId="{535A25B4-3DF3-414A-BFBF-6D30258D5346}" destId="{259D949F-F966-4188-B117-C2491884242B}" srcOrd="0" destOrd="0" presId="urn:microsoft.com/office/officeart/2005/8/layout/orgChart1"/>
    <dgm:cxn modelId="{3E1BC078-5F5C-4097-9287-53CEB2601CD0}" type="presParOf" srcId="{259D949F-F966-4188-B117-C2491884242B}" destId="{60F53783-1701-4B93-9BD8-3C8A34BE1891}" srcOrd="0" destOrd="0" presId="urn:microsoft.com/office/officeart/2005/8/layout/orgChart1"/>
    <dgm:cxn modelId="{5869D43A-E8A5-408C-A8EC-588FCCAC0C40}" type="presParOf" srcId="{259D949F-F966-4188-B117-C2491884242B}" destId="{7F1508BE-45E0-4F2E-A437-B469698E3DC1}" srcOrd="1" destOrd="0" presId="urn:microsoft.com/office/officeart/2005/8/layout/orgChart1"/>
    <dgm:cxn modelId="{E4A514D3-7040-42E2-864C-798137C1011D}" type="presParOf" srcId="{535A25B4-3DF3-414A-BFBF-6D30258D5346}" destId="{3F05DFCD-DB8F-44B5-BC02-7F40C8208DEB}" srcOrd="1" destOrd="0" presId="urn:microsoft.com/office/officeart/2005/8/layout/orgChart1"/>
    <dgm:cxn modelId="{2F2F8973-42FA-45B1-BB40-2F1F6FE8C4B8}" type="presParOf" srcId="{535A25B4-3DF3-414A-BFBF-6D30258D5346}" destId="{36D0B1E8-9AA2-456F-B5FB-84999C651422}" srcOrd="2" destOrd="0" presId="urn:microsoft.com/office/officeart/2005/8/layout/orgChart1"/>
    <dgm:cxn modelId="{F0226438-E525-4B25-BA13-5405C5D56C27}" type="presParOf" srcId="{AB30A9CC-563D-4668-9D2A-42FB0A244274}" destId="{5F0D5234-4046-4A06-938B-F0A54ECC00B2}" srcOrd="2" destOrd="0" presId="urn:microsoft.com/office/officeart/2005/8/layout/orgChart1"/>
    <dgm:cxn modelId="{71E98F34-DE59-4FBD-B9E7-9CAD133EB082}" type="presParOf" srcId="{4AA0B389-9FA3-4A59-B3F2-E0E4E3207857}" destId="{9FEE1EDA-E514-4853-9D42-25F7E2C28FD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B7ED85-A7DC-454D-B921-73B66E255A5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42E3897-A00B-4511-BD82-DCE4FB3514F3}">
      <dgm:prSet phldrT="[文本]" custT="1"/>
      <dgm:spPr>
        <a:solidFill>
          <a:schemeClr val="accent1"/>
        </a:solidFill>
        <a:ln w="38100">
          <a:solidFill>
            <a:schemeClr val="accent1"/>
          </a:solidFill>
        </a:ln>
      </dgm:spPr>
      <dgm:t>
        <a:bodyPr tIns="18000" bIns="18000" anchor="ctr" anchorCtr="0"/>
        <a:lstStyle/>
        <a:p>
          <a:pPr algn="ctr"/>
          <a:r>
            <a:rPr lang="zh-CN" altLang="en-US" sz="2800" b="1" dirty="0" smtClean="0">
              <a:solidFill>
                <a:schemeClr val="bg1"/>
              </a:solidFill>
            </a:rPr>
            <a:t>主定理</a:t>
          </a:r>
          <a:endParaRPr lang="zh-CN" altLang="en-US" sz="2800" b="1" dirty="0">
            <a:solidFill>
              <a:schemeClr val="bg1"/>
            </a:solidFill>
          </a:endParaRPr>
        </a:p>
      </dgm:t>
    </dgm:pt>
    <dgm:pt modelId="{16FA25CD-A88D-4FDE-9842-E348017A4CC7}" type="parTrans" cxnId="{8F3F6E61-E9BE-46D9-8C69-2DD0912676D3}">
      <dgm:prSet/>
      <dgm:spPr/>
      <dgm:t>
        <a:bodyPr/>
        <a:lstStyle/>
        <a:p>
          <a:endParaRPr lang="zh-CN" altLang="en-US" b="1"/>
        </a:p>
      </dgm:t>
    </dgm:pt>
    <dgm:pt modelId="{2174094A-A261-4749-82E8-17691E77B0FD}" type="sibTrans" cxnId="{8F3F6E61-E9BE-46D9-8C69-2DD0912676D3}">
      <dgm:prSet/>
      <dgm:spPr/>
      <dgm:t>
        <a:bodyPr/>
        <a:lstStyle/>
        <a:p>
          <a:endParaRPr lang="zh-CN" altLang="en-US" b="1"/>
        </a:p>
      </dgm:t>
    </dgm:pt>
    <mc:AlternateContent xmlns:mc="http://schemas.openxmlformats.org/markup-compatibility/2006" xmlns:a14="http://schemas.microsoft.com/office/drawing/2010/main">
      <mc:Choice Requires="a14">
        <dgm:pt modelId="{0C33E8E9-BAA7-4010-BFBD-FAEDC6128043}">
          <dgm:prSet phldrT="[文本]" custT="1"/>
          <dgm:spPr>
            <a:noFill/>
            <a:ln w="38100">
              <a:solidFill>
                <a:schemeClr val="accent1"/>
              </a:solidFill>
            </a:ln>
          </dgm:spPr>
          <dgm:t>
            <a:bodyPr tIns="144000" bIns="0" anchor="ctr" anchorCtr="0"/>
            <a:lstStyle/>
            <a:p>
              <a:pPr algn="ctr"/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8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m:oMathPara>
              </a14:m>
              <a:endParaRPr lang="zh-CN" altLang="en-US" sz="2800" b="1" dirty="0">
                <a:solidFill>
                  <a:schemeClr val="accent1"/>
                </a:solidFill>
              </a:endParaRPr>
            </a:p>
          </dgm:t>
        </dgm:pt>
      </mc:Choice>
      <mc:Fallback xmlns="">
        <dgm:pt modelId="{0C33E8E9-BAA7-4010-BFBD-FAEDC6128043}">
          <dgm:prSet phldrT="[文本]" custT="1"/>
          <dgm:spPr>
            <a:noFill/>
            <a:ln w="38100">
              <a:solidFill>
                <a:schemeClr val="accent1"/>
              </a:solidFill>
            </a:ln>
          </dgm:spPr>
          <dgm:t>
            <a:bodyPr tIns="144000" bIns="0" anchor="ctr" anchorCtr="0"/>
            <a:lstStyle/>
            <a:p>
              <a:pPr algn="ctr"/>
              <a:r>
                <a:rPr lang="en-US" altLang="zh-CN" sz="2800" b="1" i="0" smtClean="0">
                  <a:solidFill>
                    <a:schemeClr val="accent1"/>
                  </a:solidFill>
                  <a:latin typeface="Cambria Math" panose="02040503050406030204" pitchFamily="18" charset="0"/>
                </a:rPr>
                <a:t>𝒏=</a:t>
              </a:r>
              <a:r>
                <a:rPr lang="en-US" altLang="zh-CN" sz="2800" b="1" i="0" smtClean="0">
                  <a:solidFill>
                    <a:schemeClr val="accent1"/>
                  </a:solidFill>
                  <a:latin typeface="Cambria Math" panose="02040503050406030204" pitchFamily="18" charset="0"/>
                </a:rPr>
                <a:t>𝒃^𝒌</a:t>
              </a:r>
              <a:endParaRPr lang="zh-CN" altLang="en-US" sz="2800" b="1" dirty="0">
                <a:solidFill>
                  <a:schemeClr val="accent1"/>
                </a:solidFill>
              </a:endParaRPr>
            </a:p>
          </dgm:t>
        </dgm:pt>
      </mc:Fallback>
    </mc:AlternateContent>
    <dgm:pt modelId="{5D39BECA-5213-43A7-B7FE-752C588D4CB5}" type="parTrans" cxnId="{E873BE39-4FDD-48F3-9727-68F9C2D49258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zh-CN" altLang="en-US" sz="2800" b="1">
            <a:solidFill>
              <a:schemeClr val="tx1"/>
            </a:solidFill>
          </a:endParaRPr>
        </a:p>
      </dgm:t>
    </dgm:pt>
    <dgm:pt modelId="{5BFF1CD4-5F3C-415E-909A-7C1F3C660BF8}" type="sibTrans" cxnId="{E873BE39-4FDD-48F3-9727-68F9C2D49258}">
      <dgm:prSet/>
      <dgm:spPr/>
      <dgm:t>
        <a:bodyPr/>
        <a:lstStyle/>
        <a:p>
          <a:endParaRPr lang="zh-CN" altLang="en-US" b="1"/>
        </a:p>
      </dgm:t>
    </dgm:pt>
    <mc:AlternateContent xmlns:mc="http://schemas.openxmlformats.org/markup-compatibility/2006" xmlns:a14="http://schemas.microsoft.com/office/drawing/2010/main">
      <mc:Choice Requires="a14">
        <dgm:pt modelId="{F574F42D-B523-49CD-9465-11106DF92DF7}">
          <dgm:prSet phldrT="[文本]" custT="1"/>
          <dgm:spPr>
            <a:solidFill>
              <a:schemeClr val="accent1"/>
            </a:solidFill>
            <a:ln w="38100">
              <a:solidFill>
                <a:schemeClr val="accent1"/>
              </a:solidFill>
            </a:ln>
          </dgm:spPr>
          <dgm:t>
            <a:bodyPr tIns="144000" bIns="0" anchor="ctr" anchorCtr="0"/>
            <a:lstStyle/>
            <a:p>
              <a:pPr algn="ctr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altLang="zh-CN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m:oMathPara>
              </a14:m>
              <a:endParaRPr lang="zh-CN" altLang="en-US" sz="2800" b="1" dirty="0">
                <a:solidFill>
                  <a:schemeClr val="bg1"/>
                </a:solidFill>
              </a:endParaRPr>
            </a:p>
          </dgm:t>
        </dgm:pt>
      </mc:Choice>
      <mc:Fallback xmlns="">
        <dgm:pt modelId="{F574F42D-B523-49CD-9465-11106DF92DF7}">
          <dgm:prSet phldrT="[文本]" custT="1"/>
          <dgm:spPr>
            <a:solidFill>
              <a:schemeClr val="accent1"/>
            </a:solidFill>
            <a:ln w="38100">
              <a:solidFill>
                <a:schemeClr val="accent1"/>
              </a:solidFill>
            </a:ln>
          </dgm:spPr>
          <dgm:t>
            <a:bodyPr tIns="144000" bIns="0" anchor="ctr" anchorCtr="0"/>
            <a:lstStyle/>
            <a:p>
              <a:pPr algn="ctr"/>
              <a:r>
                <a:rPr lang="en-US" altLang="zh-CN" sz="2800" b="1" i="0" smtClean="0">
                  <a:solidFill>
                    <a:schemeClr val="bg1"/>
                  </a:solidFill>
                  <a:latin typeface="Cambria Math" panose="02040503050406030204" pitchFamily="18" charset="0"/>
                </a:rPr>
                <a:t>𝒏=</a:t>
              </a:r>
              <a:r>
                <a:rPr lang="en-US" altLang="zh-CN" sz="2800" b="1" i="0" smtClean="0">
                  <a:solidFill>
                    <a:schemeClr val="bg1"/>
                  </a:solidFill>
                  <a:latin typeface="Cambria Math" panose="02040503050406030204" pitchFamily="18" charset="0"/>
                </a:rPr>
                <a:t>𝒃^𝒌</a:t>
              </a:r>
              <a:r>
                <a:rPr lang="en-US" altLang="zh-CN" sz="2800" b="1" i="0" smtClean="0">
                  <a:solidFill>
                    <a:schemeClr val="bg1"/>
                  </a:solidFill>
                  <a:latin typeface="Cambria Math" panose="02040503050406030204" pitchFamily="18" charset="0"/>
                </a:rPr>
                <a:t>+𝒎</a:t>
              </a:r>
              <a:endParaRPr lang="zh-CN" altLang="en-US" sz="2800" b="1" dirty="0">
                <a:solidFill>
                  <a:schemeClr val="bg1"/>
                </a:solidFill>
              </a:endParaRPr>
            </a:p>
          </dgm:t>
        </dgm:pt>
      </mc:Fallback>
    </mc:AlternateContent>
    <dgm:pt modelId="{9C00172C-5862-4015-BC8D-C046046BEF18}" type="parTrans" cxnId="{0C1DA32F-25E4-4B34-A8D7-0048FB7D558D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zh-CN" altLang="en-US" sz="2800" b="1">
            <a:solidFill>
              <a:schemeClr val="tx1"/>
            </a:solidFill>
          </a:endParaRPr>
        </a:p>
      </dgm:t>
    </dgm:pt>
    <dgm:pt modelId="{4D8C7396-DF75-4F63-AC4D-00D88BC545CA}" type="sibTrans" cxnId="{0C1DA32F-25E4-4B34-A8D7-0048FB7D558D}">
      <dgm:prSet/>
      <dgm:spPr/>
      <dgm:t>
        <a:bodyPr/>
        <a:lstStyle/>
        <a:p>
          <a:endParaRPr lang="zh-CN" altLang="en-US" b="1"/>
        </a:p>
      </dgm:t>
    </dgm:pt>
    <mc:AlternateContent xmlns:mc="http://schemas.openxmlformats.org/markup-compatibility/2006" xmlns:a14="http://schemas.microsoft.com/office/drawing/2010/main">
      <mc:Choice Requires="a14">
        <dgm:pt modelId="{4AAC30DC-C474-480B-BAB9-3721EB59B6F3}">
          <dgm:prSet custT="1"/>
          <dgm:spPr>
            <a:noFill/>
            <a:ln w="38100">
              <a:solidFill>
                <a:schemeClr val="accent1"/>
              </a:solidFill>
            </a:ln>
          </dgm:spPr>
          <dgm:t>
            <a:bodyPr tIns="0" bIns="0" anchor="ctr" anchorCtr="0"/>
            <a:lstStyle/>
            <a:p>
              <a:pPr algn="ctr"/>
              <a:r>
                <a:rPr lang="zh-CN" altLang="en-US" sz="2000" b="1" dirty="0" smtClean="0">
                  <a:solidFill>
                    <a:schemeClr val="accent1"/>
                  </a:solidFill>
                </a:rPr>
                <a:t>证明</a:t>
              </a:r>
              <a14:m>
                <m:oMath xmlns:m="http://schemas.openxmlformats.org/officeDocument/2006/math">
                  <m:r>
                    <a:rPr lang="en-US" altLang="zh-CN" sz="2000" b="1" i="1" smtClean="0">
                      <a:solidFill>
                        <a:schemeClr val="accent1"/>
                      </a:solidFill>
                      <a:latin typeface="Cambria Math" panose="02040503050406030204" pitchFamily="18" charset="0"/>
                    </a:rPr>
                    <m:t>𝒏</m:t>
                  </m:r>
                  <m:r>
                    <a:rPr lang="en-US" altLang="zh-CN" sz="2000" b="1" i="1" smtClean="0">
                      <a:solidFill>
                        <a:schemeClr val="accent1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sSupPr>
                      <m:ctrlPr>
                        <a:rPr lang="en-US" altLang="zh-CN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altLang="zh-CN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e>
                    <m:sup>
                      <m:r>
                        <a:rPr lang="en-US" altLang="zh-CN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sup>
                  </m:sSup>
                </m:oMath>
              </a14:m>
              <a:r>
                <a:rPr lang="zh-CN" altLang="en-US" sz="2000" b="1" dirty="0" smtClean="0">
                  <a:solidFill>
                    <a:schemeClr val="accent1"/>
                  </a:solidFill>
                </a:rPr>
                <a:t>时成立</a:t>
              </a:r>
              <a:endParaRPr lang="zh-CN" altLang="en-US" sz="2000" b="1" dirty="0">
                <a:solidFill>
                  <a:schemeClr val="accent1"/>
                </a:solidFill>
              </a:endParaRPr>
            </a:p>
          </dgm:t>
        </dgm:pt>
      </mc:Choice>
      <mc:Fallback xmlns="">
        <dgm:pt modelId="{4AAC30DC-C474-480B-BAB9-3721EB59B6F3}">
          <dgm:prSet custT="1"/>
          <dgm:spPr>
            <a:noFill/>
            <a:ln w="38100">
              <a:solidFill>
                <a:schemeClr val="accent1"/>
              </a:solidFill>
            </a:ln>
          </dgm:spPr>
          <dgm:t>
            <a:bodyPr tIns="0" bIns="0" anchor="ctr" anchorCtr="0"/>
            <a:lstStyle/>
            <a:p>
              <a:pPr algn="ctr"/>
              <a:r>
                <a:rPr lang="zh-CN" altLang="en-US" sz="2000" b="1" dirty="0" smtClean="0">
                  <a:solidFill>
                    <a:schemeClr val="accent1"/>
                  </a:solidFill>
                </a:rPr>
                <a:t>证明</a:t>
              </a:r>
              <a:r>
                <a:rPr lang="en-US" altLang="zh-CN" sz="2000" b="1" i="0" smtClean="0">
                  <a:solidFill>
                    <a:schemeClr val="accent1"/>
                  </a:solidFill>
                  <a:latin typeface="Cambria Math" panose="02040503050406030204" pitchFamily="18" charset="0"/>
                </a:rPr>
                <a:t>𝒏=</a:t>
              </a:r>
              <a:r>
                <a:rPr lang="en-US" altLang="zh-CN" sz="2000" b="1" i="0" smtClean="0">
                  <a:solidFill>
                    <a:schemeClr val="accent1"/>
                  </a:solidFill>
                  <a:latin typeface="Cambria Math" panose="02040503050406030204" pitchFamily="18" charset="0"/>
                </a:rPr>
                <a:t>𝒃^𝒌</a:t>
              </a:r>
              <a:r>
                <a:rPr lang="zh-CN" altLang="en-US" sz="2000" b="1" dirty="0" smtClean="0">
                  <a:solidFill>
                    <a:schemeClr val="accent1"/>
                  </a:solidFill>
                </a:rPr>
                <a:t>时成立</a:t>
              </a:r>
              <a:endParaRPr lang="zh-CN" altLang="en-US" sz="2000" b="1" dirty="0">
                <a:solidFill>
                  <a:schemeClr val="accent1"/>
                </a:solidFill>
              </a:endParaRPr>
            </a:p>
          </dgm:t>
        </dgm:pt>
      </mc:Fallback>
    </mc:AlternateContent>
    <dgm:pt modelId="{3F458A3E-9BC7-4E67-89ED-13BE502962B8}" type="parTrans" cxnId="{02316EDA-DBEA-4674-B469-06D98BCB69C1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zh-CN" altLang="en-US" sz="2800" b="1">
            <a:solidFill>
              <a:schemeClr val="tx1"/>
            </a:solidFill>
          </a:endParaRPr>
        </a:p>
      </dgm:t>
    </dgm:pt>
    <dgm:pt modelId="{BCFD076D-1EFC-408F-84E8-5F7D2B734DD0}" type="sibTrans" cxnId="{02316EDA-DBEA-4674-B469-06D98BCB69C1}">
      <dgm:prSet/>
      <dgm:spPr/>
      <dgm:t>
        <a:bodyPr/>
        <a:lstStyle/>
        <a:p>
          <a:endParaRPr lang="zh-CN" altLang="en-US" b="1"/>
        </a:p>
      </dgm:t>
    </dgm:pt>
    <dgm:pt modelId="{82E653DA-9792-4A5E-A1E1-33DF132F379D}">
      <dgm:prSet custT="1"/>
      <dgm:spPr>
        <a:solidFill>
          <a:schemeClr val="accent1"/>
        </a:solidFill>
        <a:ln w="38100">
          <a:solidFill>
            <a:schemeClr val="accent1"/>
          </a:solidFill>
        </a:ln>
      </dgm:spPr>
      <dgm:t>
        <a:bodyPr tIns="18000" bIns="18000" anchor="ctr" anchorCtr="0"/>
        <a:lstStyle/>
        <a:p>
          <a:pPr algn="ctr"/>
          <a:r>
            <a:rPr lang="zh-CN" altLang="en-US" sz="2000" b="1" dirty="0" smtClean="0">
              <a:solidFill>
                <a:schemeClr val="bg1"/>
              </a:solidFill>
            </a:rPr>
            <a:t>通过求上下界化归到前一种</a:t>
          </a:r>
          <a:endParaRPr lang="zh-CN" altLang="en-US" sz="2000" b="1" dirty="0">
            <a:solidFill>
              <a:schemeClr val="bg1"/>
            </a:solidFill>
          </a:endParaRPr>
        </a:p>
      </dgm:t>
    </dgm:pt>
    <dgm:pt modelId="{DBD98638-D7F3-4295-ABE1-2EE68CA893C4}" type="parTrans" cxnId="{5D54D5AA-A989-4506-BECD-83DB999F7EF3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zh-CN" altLang="en-US" sz="2800" b="1">
            <a:solidFill>
              <a:schemeClr val="tx1"/>
            </a:solidFill>
          </a:endParaRPr>
        </a:p>
      </dgm:t>
    </dgm:pt>
    <dgm:pt modelId="{5FA1DCE3-2170-401A-AB4A-3D4F3A69218F}" type="sibTrans" cxnId="{5D54D5AA-A989-4506-BECD-83DB999F7EF3}">
      <dgm:prSet/>
      <dgm:spPr/>
      <dgm:t>
        <a:bodyPr/>
        <a:lstStyle/>
        <a:p>
          <a:endParaRPr lang="zh-CN" altLang="en-US" b="1"/>
        </a:p>
      </dgm:t>
    </dgm:pt>
    <dgm:pt modelId="{3FCA79CC-FD82-4862-B1A6-037F46261785}" type="pres">
      <dgm:prSet presAssocID="{CEB7ED85-A7DC-454D-B921-73B66E255A5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AA0B389-9FA3-4A59-B3F2-E0E4E3207857}" type="pres">
      <dgm:prSet presAssocID="{342E3897-A00B-4511-BD82-DCE4FB3514F3}" presName="hierRoot1" presStyleCnt="0">
        <dgm:presLayoutVars>
          <dgm:hierBranch val="init"/>
        </dgm:presLayoutVars>
      </dgm:prSet>
      <dgm:spPr/>
    </dgm:pt>
    <dgm:pt modelId="{26B86229-ED4F-4356-8875-B799468B32A2}" type="pres">
      <dgm:prSet presAssocID="{342E3897-A00B-4511-BD82-DCE4FB3514F3}" presName="rootComposite1" presStyleCnt="0"/>
      <dgm:spPr/>
    </dgm:pt>
    <dgm:pt modelId="{E640474A-FCFA-4C62-BBDF-7BAF54CC9EA5}" type="pres">
      <dgm:prSet presAssocID="{342E3897-A00B-4511-BD82-DCE4FB3514F3}" presName="rootText1" presStyleLbl="node0" presStyleIdx="0" presStyleCnt="1" custScaleX="44864" custScaleY="30236" custLinFactNeighborX="-77493" custLinFactNeighborY="-15052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zh-CN" altLang="en-US"/>
        </a:p>
      </dgm:t>
    </dgm:pt>
    <dgm:pt modelId="{A5D39380-2B6A-4F48-BAF2-0424F9565428}" type="pres">
      <dgm:prSet presAssocID="{342E3897-A00B-4511-BD82-DCE4FB3514F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99ED94F9-28E8-438E-8DCF-62F2620308F9}" type="pres">
      <dgm:prSet presAssocID="{342E3897-A00B-4511-BD82-DCE4FB3514F3}" presName="hierChild2" presStyleCnt="0"/>
      <dgm:spPr/>
    </dgm:pt>
    <dgm:pt modelId="{DCABC9DA-B143-4CDC-9F49-44D11559392F}" type="pres">
      <dgm:prSet presAssocID="{5D39BECA-5213-43A7-B7FE-752C588D4CB5}" presName="Name37" presStyleLbl="parChTrans1D2" presStyleIdx="0" presStyleCnt="2"/>
      <dgm:spPr/>
      <dgm:t>
        <a:bodyPr/>
        <a:lstStyle/>
        <a:p>
          <a:endParaRPr lang="zh-CN" altLang="en-US"/>
        </a:p>
      </dgm:t>
    </dgm:pt>
    <dgm:pt modelId="{50F7610C-F514-49E2-B9F8-DC587A48E42B}" type="pres">
      <dgm:prSet presAssocID="{0C33E8E9-BAA7-4010-BFBD-FAEDC6128043}" presName="hierRoot2" presStyleCnt="0">
        <dgm:presLayoutVars>
          <dgm:hierBranch val="init"/>
        </dgm:presLayoutVars>
      </dgm:prSet>
      <dgm:spPr/>
    </dgm:pt>
    <dgm:pt modelId="{43C1635C-C1A7-43E2-9631-32E18B5B4412}" type="pres">
      <dgm:prSet presAssocID="{0C33E8E9-BAA7-4010-BFBD-FAEDC6128043}" presName="rootComposite" presStyleCnt="0"/>
      <dgm:spPr/>
    </dgm:pt>
    <dgm:pt modelId="{98876D47-FCB6-48D4-9544-6C98B2C821D9}" type="pres">
      <dgm:prSet presAssocID="{0C33E8E9-BAA7-4010-BFBD-FAEDC6128043}" presName="rootText" presStyleLbl="node2" presStyleIdx="0" presStyleCnt="2" custScaleX="41303" custScaleY="30236" custLinFactNeighborX="-14425" custLinFactNeighborY="-868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zh-CN" altLang="en-US"/>
        </a:p>
      </dgm:t>
    </dgm:pt>
    <dgm:pt modelId="{7B4CECD9-7457-42B0-AC95-443A5FD43692}" type="pres">
      <dgm:prSet presAssocID="{0C33E8E9-BAA7-4010-BFBD-FAEDC6128043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0EF21F17-9B50-4A71-ABEF-876FF3EF056D}" type="pres">
      <dgm:prSet presAssocID="{0C33E8E9-BAA7-4010-BFBD-FAEDC6128043}" presName="hierChild4" presStyleCnt="0"/>
      <dgm:spPr/>
    </dgm:pt>
    <dgm:pt modelId="{1CC58527-5083-4637-B302-682C82FEC643}" type="pres">
      <dgm:prSet presAssocID="{0C33E8E9-BAA7-4010-BFBD-FAEDC6128043}" presName="hierChild5" presStyleCnt="0"/>
      <dgm:spPr/>
    </dgm:pt>
    <dgm:pt modelId="{6BE8177F-282A-4240-A0CD-9B6ACF1637F2}" type="pres">
      <dgm:prSet presAssocID="{9C00172C-5862-4015-BC8D-C046046BEF18}" presName="Name37" presStyleLbl="parChTrans1D2" presStyleIdx="1" presStyleCnt="2"/>
      <dgm:spPr/>
      <dgm:t>
        <a:bodyPr/>
        <a:lstStyle/>
        <a:p>
          <a:endParaRPr lang="zh-CN" altLang="en-US"/>
        </a:p>
      </dgm:t>
    </dgm:pt>
    <dgm:pt modelId="{AB30A9CC-563D-4668-9D2A-42FB0A244274}" type="pres">
      <dgm:prSet presAssocID="{F574F42D-B523-49CD-9465-11106DF92DF7}" presName="hierRoot2" presStyleCnt="0">
        <dgm:presLayoutVars>
          <dgm:hierBranch val="l"/>
        </dgm:presLayoutVars>
      </dgm:prSet>
      <dgm:spPr/>
    </dgm:pt>
    <dgm:pt modelId="{EDE433ED-44D0-40A8-AB94-648C62DC0E14}" type="pres">
      <dgm:prSet presAssocID="{F574F42D-B523-49CD-9465-11106DF92DF7}" presName="rootComposite" presStyleCnt="0"/>
      <dgm:spPr/>
    </dgm:pt>
    <dgm:pt modelId="{5A0404D7-BF16-43FB-9F05-DB7C324F17E1}" type="pres">
      <dgm:prSet presAssocID="{F574F42D-B523-49CD-9465-11106DF92DF7}" presName="rootText" presStyleLbl="node2" presStyleIdx="1" presStyleCnt="2" custScaleX="48956" custScaleY="30236" custLinFactX="-34326" custLinFactNeighborX="-100000" custLinFactNeighborY="-868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zh-CN" altLang="en-US"/>
        </a:p>
      </dgm:t>
    </dgm:pt>
    <dgm:pt modelId="{1EB0C94D-3D5A-40E3-B163-260BBABB76BB}" type="pres">
      <dgm:prSet presAssocID="{F574F42D-B523-49CD-9465-11106DF92DF7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77CD5E48-B8ED-4929-9383-2D8F608FB675}" type="pres">
      <dgm:prSet presAssocID="{F574F42D-B523-49CD-9465-11106DF92DF7}" presName="hierChild4" presStyleCnt="0"/>
      <dgm:spPr/>
    </dgm:pt>
    <dgm:pt modelId="{23E25F19-EDA4-41D3-942B-A9B0723D8462}" type="pres">
      <dgm:prSet presAssocID="{3F458A3E-9BC7-4E67-89ED-13BE502962B8}" presName="Name50" presStyleLbl="parChTrans1D3" presStyleIdx="0" presStyleCnt="2"/>
      <dgm:spPr/>
      <dgm:t>
        <a:bodyPr/>
        <a:lstStyle/>
        <a:p>
          <a:endParaRPr lang="zh-CN" altLang="en-US"/>
        </a:p>
      </dgm:t>
    </dgm:pt>
    <dgm:pt modelId="{FCA98569-F7AD-40E4-B6A8-841ECB699632}" type="pres">
      <dgm:prSet presAssocID="{4AAC30DC-C474-480B-BAB9-3721EB59B6F3}" presName="hierRoot2" presStyleCnt="0">
        <dgm:presLayoutVars>
          <dgm:hierBranch val="l"/>
        </dgm:presLayoutVars>
      </dgm:prSet>
      <dgm:spPr/>
    </dgm:pt>
    <dgm:pt modelId="{AFA2CA16-1770-4777-9CB3-A141EF539F39}" type="pres">
      <dgm:prSet presAssocID="{4AAC30DC-C474-480B-BAB9-3721EB59B6F3}" presName="rootComposite" presStyleCnt="0"/>
      <dgm:spPr/>
    </dgm:pt>
    <dgm:pt modelId="{784DA586-C6BA-484C-828F-3DA4F88FAEC6}" type="pres">
      <dgm:prSet presAssocID="{4AAC30DC-C474-480B-BAB9-3721EB59B6F3}" presName="rootText" presStyleLbl="node3" presStyleIdx="0" presStyleCnt="2" custScaleX="107922" custScaleY="30236" custLinFactNeighborX="-13935" custLinFactNeighborY="-31809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zh-CN" altLang="en-US"/>
        </a:p>
      </dgm:t>
    </dgm:pt>
    <dgm:pt modelId="{94870B2B-D6DE-4E1E-831B-3912EB4D4C79}" type="pres">
      <dgm:prSet presAssocID="{4AAC30DC-C474-480B-BAB9-3721EB59B6F3}" presName="rootConnector" presStyleLbl="node3" presStyleIdx="0" presStyleCnt="2"/>
      <dgm:spPr/>
      <dgm:t>
        <a:bodyPr/>
        <a:lstStyle/>
        <a:p>
          <a:endParaRPr lang="zh-CN" altLang="en-US"/>
        </a:p>
      </dgm:t>
    </dgm:pt>
    <dgm:pt modelId="{2049CFF1-3764-4C2E-86AF-388F11A76C92}" type="pres">
      <dgm:prSet presAssocID="{4AAC30DC-C474-480B-BAB9-3721EB59B6F3}" presName="hierChild4" presStyleCnt="0"/>
      <dgm:spPr/>
    </dgm:pt>
    <dgm:pt modelId="{5BEF0080-EAD7-40EC-A1EB-E3382A5EA30A}" type="pres">
      <dgm:prSet presAssocID="{4AAC30DC-C474-480B-BAB9-3721EB59B6F3}" presName="hierChild5" presStyleCnt="0"/>
      <dgm:spPr/>
    </dgm:pt>
    <dgm:pt modelId="{2F5B4BCB-5EA5-434D-94FB-EB12162126F2}" type="pres">
      <dgm:prSet presAssocID="{DBD98638-D7F3-4295-ABE1-2EE68CA893C4}" presName="Name50" presStyleLbl="parChTrans1D3" presStyleIdx="1" presStyleCnt="2"/>
      <dgm:spPr/>
      <dgm:t>
        <a:bodyPr/>
        <a:lstStyle/>
        <a:p>
          <a:endParaRPr lang="zh-CN" altLang="en-US"/>
        </a:p>
      </dgm:t>
    </dgm:pt>
    <dgm:pt modelId="{535A25B4-3DF3-414A-BFBF-6D30258D5346}" type="pres">
      <dgm:prSet presAssocID="{82E653DA-9792-4A5E-A1E1-33DF132F379D}" presName="hierRoot2" presStyleCnt="0">
        <dgm:presLayoutVars>
          <dgm:hierBranch val="l"/>
        </dgm:presLayoutVars>
      </dgm:prSet>
      <dgm:spPr/>
    </dgm:pt>
    <dgm:pt modelId="{259D949F-F966-4188-B117-C2491884242B}" type="pres">
      <dgm:prSet presAssocID="{82E653DA-9792-4A5E-A1E1-33DF132F379D}" presName="rootComposite" presStyleCnt="0"/>
      <dgm:spPr/>
    </dgm:pt>
    <dgm:pt modelId="{60F53783-1701-4B93-9BD8-3C8A34BE1891}" type="pres">
      <dgm:prSet presAssocID="{82E653DA-9792-4A5E-A1E1-33DF132F379D}" presName="rootText" presStyleLbl="node3" presStyleIdx="1" presStyleCnt="2" custScaleX="107922" custScaleY="30236" custLinFactNeighborX="-13204" custLinFactNeighborY="-61259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zh-CN" altLang="en-US"/>
        </a:p>
      </dgm:t>
    </dgm:pt>
    <dgm:pt modelId="{7F1508BE-45E0-4F2E-A437-B469698E3DC1}" type="pres">
      <dgm:prSet presAssocID="{82E653DA-9792-4A5E-A1E1-33DF132F379D}" presName="rootConnector" presStyleLbl="node3" presStyleIdx="1" presStyleCnt="2"/>
      <dgm:spPr/>
      <dgm:t>
        <a:bodyPr/>
        <a:lstStyle/>
        <a:p>
          <a:endParaRPr lang="zh-CN" altLang="en-US"/>
        </a:p>
      </dgm:t>
    </dgm:pt>
    <dgm:pt modelId="{3F05DFCD-DB8F-44B5-BC02-7F40C8208DEB}" type="pres">
      <dgm:prSet presAssocID="{82E653DA-9792-4A5E-A1E1-33DF132F379D}" presName="hierChild4" presStyleCnt="0"/>
      <dgm:spPr/>
    </dgm:pt>
    <dgm:pt modelId="{36D0B1E8-9AA2-456F-B5FB-84999C651422}" type="pres">
      <dgm:prSet presAssocID="{82E653DA-9792-4A5E-A1E1-33DF132F379D}" presName="hierChild5" presStyleCnt="0"/>
      <dgm:spPr/>
    </dgm:pt>
    <dgm:pt modelId="{5F0D5234-4046-4A06-938B-F0A54ECC00B2}" type="pres">
      <dgm:prSet presAssocID="{F574F42D-B523-49CD-9465-11106DF92DF7}" presName="hierChild5" presStyleCnt="0"/>
      <dgm:spPr/>
    </dgm:pt>
    <dgm:pt modelId="{9FEE1EDA-E514-4853-9D42-25F7E2C28FD8}" type="pres">
      <dgm:prSet presAssocID="{342E3897-A00B-4511-BD82-DCE4FB3514F3}" presName="hierChild3" presStyleCnt="0"/>
      <dgm:spPr/>
    </dgm:pt>
  </dgm:ptLst>
  <dgm:cxnLst>
    <dgm:cxn modelId="{E26F5518-B5ED-49D8-8D59-9FF442921461}" type="presOf" srcId="{9C00172C-5862-4015-BC8D-C046046BEF18}" destId="{6BE8177F-282A-4240-A0CD-9B6ACF1637F2}" srcOrd="0" destOrd="0" presId="urn:microsoft.com/office/officeart/2005/8/layout/orgChart1"/>
    <dgm:cxn modelId="{26F856FB-4428-453C-935D-04863993C93B}" type="presOf" srcId="{4AAC30DC-C474-480B-BAB9-3721EB59B6F3}" destId="{784DA586-C6BA-484C-828F-3DA4F88FAEC6}" srcOrd="0" destOrd="0" presId="urn:microsoft.com/office/officeart/2005/8/layout/orgChart1"/>
    <dgm:cxn modelId="{DA233909-A04C-4EB8-A1FF-80D8401FAC55}" type="presOf" srcId="{CEB7ED85-A7DC-454D-B921-73B66E255A5E}" destId="{3FCA79CC-FD82-4862-B1A6-037F46261785}" srcOrd="0" destOrd="0" presId="urn:microsoft.com/office/officeart/2005/8/layout/orgChart1"/>
    <dgm:cxn modelId="{E873BE39-4FDD-48F3-9727-68F9C2D49258}" srcId="{342E3897-A00B-4511-BD82-DCE4FB3514F3}" destId="{0C33E8E9-BAA7-4010-BFBD-FAEDC6128043}" srcOrd="0" destOrd="0" parTransId="{5D39BECA-5213-43A7-B7FE-752C588D4CB5}" sibTransId="{5BFF1CD4-5F3C-415E-909A-7C1F3C660BF8}"/>
    <dgm:cxn modelId="{422A873D-9D66-40D7-BD99-CF8810F6A467}" type="presOf" srcId="{F574F42D-B523-49CD-9465-11106DF92DF7}" destId="{1EB0C94D-3D5A-40E3-B163-260BBABB76BB}" srcOrd="1" destOrd="0" presId="urn:microsoft.com/office/officeart/2005/8/layout/orgChart1"/>
    <dgm:cxn modelId="{02316EDA-DBEA-4674-B469-06D98BCB69C1}" srcId="{F574F42D-B523-49CD-9465-11106DF92DF7}" destId="{4AAC30DC-C474-480B-BAB9-3721EB59B6F3}" srcOrd="0" destOrd="0" parTransId="{3F458A3E-9BC7-4E67-89ED-13BE502962B8}" sibTransId="{BCFD076D-1EFC-408F-84E8-5F7D2B734DD0}"/>
    <dgm:cxn modelId="{0C1DA32F-25E4-4B34-A8D7-0048FB7D558D}" srcId="{342E3897-A00B-4511-BD82-DCE4FB3514F3}" destId="{F574F42D-B523-49CD-9465-11106DF92DF7}" srcOrd="1" destOrd="0" parTransId="{9C00172C-5862-4015-BC8D-C046046BEF18}" sibTransId="{4D8C7396-DF75-4F63-AC4D-00D88BC545CA}"/>
    <dgm:cxn modelId="{8F3F6E61-E9BE-46D9-8C69-2DD0912676D3}" srcId="{CEB7ED85-A7DC-454D-B921-73B66E255A5E}" destId="{342E3897-A00B-4511-BD82-DCE4FB3514F3}" srcOrd="0" destOrd="0" parTransId="{16FA25CD-A88D-4FDE-9842-E348017A4CC7}" sibTransId="{2174094A-A261-4749-82E8-17691E77B0FD}"/>
    <dgm:cxn modelId="{C3DD43F0-E9F3-48AE-9C8B-C0FC0F5B69AB}" type="presOf" srcId="{0C33E8E9-BAA7-4010-BFBD-FAEDC6128043}" destId="{98876D47-FCB6-48D4-9544-6C98B2C821D9}" srcOrd="0" destOrd="0" presId="urn:microsoft.com/office/officeart/2005/8/layout/orgChart1"/>
    <dgm:cxn modelId="{FF3F3E95-ADB7-4ACB-AD69-03C9ACB3B1A6}" type="presOf" srcId="{342E3897-A00B-4511-BD82-DCE4FB3514F3}" destId="{E640474A-FCFA-4C62-BBDF-7BAF54CC9EA5}" srcOrd="0" destOrd="0" presId="urn:microsoft.com/office/officeart/2005/8/layout/orgChart1"/>
    <dgm:cxn modelId="{F360B334-3B9A-4628-8C38-7CF43ECEA48D}" type="presOf" srcId="{F574F42D-B523-49CD-9465-11106DF92DF7}" destId="{5A0404D7-BF16-43FB-9F05-DB7C324F17E1}" srcOrd="0" destOrd="0" presId="urn:microsoft.com/office/officeart/2005/8/layout/orgChart1"/>
    <dgm:cxn modelId="{9EFFBC49-AA7D-4C74-AABD-BF11E6623D5F}" type="presOf" srcId="{3F458A3E-9BC7-4E67-89ED-13BE502962B8}" destId="{23E25F19-EDA4-41D3-942B-A9B0723D8462}" srcOrd="0" destOrd="0" presId="urn:microsoft.com/office/officeart/2005/8/layout/orgChart1"/>
    <dgm:cxn modelId="{0820BA9C-C669-4249-88A4-DB87C5085862}" type="presOf" srcId="{82E653DA-9792-4A5E-A1E1-33DF132F379D}" destId="{60F53783-1701-4B93-9BD8-3C8A34BE1891}" srcOrd="0" destOrd="0" presId="urn:microsoft.com/office/officeart/2005/8/layout/orgChart1"/>
    <dgm:cxn modelId="{24CB81BD-579C-43BD-A362-00D48ABD0C20}" type="presOf" srcId="{DBD98638-D7F3-4295-ABE1-2EE68CA893C4}" destId="{2F5B4BCB-5EA5-434D-94FB-EB12162126F2}" srcOrd="0" destOrd="0" presId="urn:microsoft.com/office/officeart/2005/8/layout/orgChart1"/>
    <dgm:cxn modelId="{41821FAD-E2FB-4861-A888-F61305DB11AE}" type="presOf" srcId="{4AAC30DC-C474-480B-BAB9-3721EB59B6F3}" destId="{94870B2B-D6DE-4E1E-831B-3912EB4D4C79}" srcOrd="1" destOrd="0" presId="urn:microsoft.com/office/officeart/2005/8/layout/orgChart1"/>
    <dgm:cxn modelId="{ECFC8276-D670-4A89-B9DD-9CF9CC4E6147}" type="presOf" srcId="{0C33E8E9-BAA7-4010-BFBD-FAEDC6128043}" destId="{7B4CECD9-7457-42B0-AC95-443A5FD43692}" srcOrd="1" destOrd="0" presId="urn:microsoft.com/office/officeart/2005/8/layout/orgChart1"/>
    <dgm:cxn modelId="{4117EE75-A8A0-44BC-9A00-997B22ED1D85}" type="presOf" srcId="{5D39BECA-5213-43A7-B7FE-752C588D4CB5}" destId="{DCABC9DA-B143-4CDC-9F49-44D11559392F}" srcOrd="0" destOrd="0" presId="urn:microsoft.com/office/officeart/2005/8/layout/orgChart1"/>
    <dgm:cxn modelId="{5D54D5AA-A989-4506-BECD-83DB999F7EF3}" srcId="{F574F42D-B523-49CD-9465-11106DF92DF7}" destId="{82E653DA-9792-4A5E-A1E1-33DF132F379D}" srcOrd="1" destOrd="0" parTransId="{DBD98638-D7F3-4295-ABE1-2EE68CA893C4}" sibTransId="{5FA1DCE3-2170-401A-AB4A-3D4F3A69218F}"/>
    <dgm:cxn modelId="{A52B7E03-0C1D-4A77-A9D8-4CC16278C818}" type="presOf" srcId="{342E3897-A00B-4511-BD82-DCE4FB3514F3}" destId="{A5D39380-2B6A-4F48-BAF2-0424F9565428}" srcOrd="1" destOrd="0" presId="urn:microsoft.com/office/officeart/2005/8/layout/orgChart1"/>
    <dgm:cxn modelId="{19387DF8-309D-414F-BB8E-CE14953A2DE1}" type="presOf" srcId="{82E653DA-9792-4A5E-A1E1-33DF132F379D}" destId="{7F1508BE-45E0-4F2E-A437-B469698E3DC1}" srcOrd="1" destOrd="0" presId="urn:microsoft.com/office/officeart/2005/8/layout/orgChart1"/>
    <dgm:cxn modelId="{9D683F26-FA6E-4E8A-B415-5DA8A31BCBD3}" type="presParOf" srcId="{3FCA79CC-FD82-4862-B1A6-037F46261785}" destId="{4AA0B389-9FA3-4A59-B3F2-E0E4E3207857}" srcOrd="0" destOrd="0" presId="urn:microsoft.com/office/officeart/2005/8/layout/orgChart1"/>
    <dgm:cxn modelId="{422E4DFF-ADCF-4174-AE68-47A3CDCE9B2E}" type="presParOf" srcId="{4AA0B389-9FA3-4A59-B3F2-E0E4E3207857}" destId="{26B86229-ED4F-4356-8875-B799468B32A2}" srcOrd="0" destOrd="0" presId="urn:microsoft.com/office/officeart/2005/8/layout/orgChart1"/>
    <dgm:cxn modelId="{3370051C-1588-4614-B845-8DE30C889C36}" type="presParOf" srcId="{26B86229-ED4F-4356-8875-B799468B32A2}" destId="{E640474A-FCFA-4C62-BBDF-7BAF54CC9EA5}" srcOrd="0" destOrd="0" presId="urn:microsoft.com/office/officeart/2005/8/layout/orgChart1"/>
    <dgm:cxn modelId="{E700BBDE-64F4-48DE-AF2B-E5776F476495}" type="presParOf" srcId="{26B86229-ED4F-4356-8875-B799468B32A2}" destId="{A5D39380-2B6A-4F48-BAF2-0424F9565428}" srcOrd="1" destOrd="0" presId="urn:microsoft.com/office/officeart/2005/8/layout/orgChart1"/>
    <dgm:cxn modelId="{FBDFA1FC-4886-40E0-A961-E74AEA0BA798}" type="presParOf" srcId="{4AA0B389-9FA3-4A59-B3F2-E0E4E3207857}" destId="{99ED94F9-28E8-438E-8DCF-62F2620308F9}" srcOrd="1" destOrd="0" presId="urn:microsoft.com/office/officeart/2005/8/layout/orgChart1"/>
    <dgm:cxn modelId="{21A4F418-5E0B-4ECA-A2D6-12CA96FE8406}" type="presParOf" srcId="{99ED94F9-28E8-438E-8DCF-62F2620308F9}" destId="{DCABC9DA-B143-4CDC-9F49-44D11559392F}" srcOrd="0" destOrd="0" presId="urn:microsoft.com/office/officeart/2005/8/layout/orgChart1"/>
    <dgm:cxn modelId="{9B46E6B6-DEC6-41F0-B64C-F16AC69D9D73}" type="presParOf" srcId="{99ED94F9-28E8-438E-8DCF-62F2620308F9}" destId="{50F7610C-F514-49E2-B9F8-DC587A48E42B}" srcOrd="1" destOrd="0" presId="urn:microsoft.com/office/officeart/2005/8/layout/orgChart1"/>
    <dgm:cxn modelId="{216CF788-B51E-4B78-A7EB-98D65F8E0A3D}" type="presParOf" srcId="{50F7610C-F514-49E2-B9F8-DC587A48E42B}" destId="{43C1635C-C1A7-43E2-9631-32E18B5B4412}" srcOrd="0" destOrd="0" presId="urn:microsoft.com/office/officeart/2005/8/layout/orgChart1"/>
    <dgm:cxn modelId="{61E06465-C6DA-48E9-9F12-086ECD67CC15}" type="presParOf" srcId="{43C1635C-C1A7-43E2-9631-32E18B5B4412}" destId="{98876D47-FCB6-48D4-9544-6C98B2C821D9}" srcOrd="0" destOrd="0" presId="urn:microsoft.com/office/officeart/2005/8/layout/orgChart1"/>
    <dgm:cxn modelId="{CB4B2C99-CCA7-4ADE-B939-EA1980C720A3}" type="presParOf" srcId="{43C1635C-C1A7-43E2-9631-32E18B5B4412}" destId="{7B4CECD9-7457-42B0-AC95-443A5FD43692}" srcOrd="1" destOrd="0" presId="urn:microsoft.com/office/officeart/2005/8/layout/orgChart1"/>
    <dgm:cxn modelId="{96E45570-292B-4DE6-A35D-33DF02D08392}" type="presParOf" srcId="{50F7610C-F514-49E2-B9F8-DC587A48E42B}" destId="{0EF21F17-9B50-4A71-ABEF-876FF3EF056D}" srcOrd="1" destOrd="0" presId="urn:microsoft.com/office/officeart/2005/8/layout/orgChart1"/>
    <dgm:cxn modelId="{F35B6686-1FF4-4C04-AFC3-699C963BB0A2}" type="presParOf" srcId="{50F7610C-F514-49E2-B9F8-DC587A48E42B}" destId="{1CC58527-5083-4637-B302-682C82FEC643}" srcOrd="2" destOrd="0" presId="urn:microsoft.com/office/officeart/2005/8/layout/orgChart1"/>
    <dgm:cxn modelId="{A6C1F0F2-4EB3-4D39-A0D9-B8339A80164C}" type="presParOf" srcId="{99ED94F9-28E8-438E-8DCF-62F2620308F9}" destId="{6BE8177F-282A-4240-A0CD-9B6ACF1637F2}" srcOrd="2" destOrd="0" presId="urn:microsoft.com/office/officeart/2005/8/layout/orgChart1"/>
    <dgm:cxn modelId="{25DF75A0-506B-424D-8DD3-09B43EC8E0B4}" type="presParOf" srcId="{99ED94F9-28E8-438E-8DCF-62F2620308F9}" destId="{AB30A9CC-563D-4668-9D2A-42FB0A244274}" srcOrd="3" destOrd="0" presId="urn:microsoft.com/office/officeart/2005/8/layout/orgChart1"/>
    <dgm:cxn modelId="{936CC4B3-6B88-47CF-8CF1-4FE7A9798D5A}" type="presParOf" srcId="{AB30A9CC-563D-4668-9D2A-42FB0A244274}" destId="{EDE433ED-44D0-40A8-AB94-648C62DC0E14}" srcOrd="0" destOrd="0" presId="urn:microsoft.com/office/officeart/2005/8/layout/orgChart1"/>
    <dgm:cxn modelId="{703E9F4E-FC0F-4CD4-B1A3-C0A8A79166DB}" type="presParOf" srcId="{EDE433ED-44D0-40A8-AB94-648C62DC0E14}" destId="{5A0404D7-BF16-43FB-9F05-DB7C324F17E1}" srcOrd="0" destOrd="0" presId="urn:microsoft.com/office/officeart/2005/8/layout/orgChart1"/>
    <dgm:cxn modelId="{6FBC5946-B93A-4185-9E2A-B8A41FBB4F53}" type="presParOf" srcId="{EDE433ED-44D0-40A8-AB94-648C62DC0E14}" destId="{1EB0C94D-3D5A-40E3-B163-260BBABB76BB}" srcOrd="1" destOrd="0" presId="urn:microsoft.com/office/officeart/2005/8/layout/orgChart1"/>
    <dgm:cxn modelId="{3C8ACD97-C887-494B-A2B3-E558B3FCF93B}" type="presParOf" srcId="{AB30A9CC-563D-4668-9D2A-42FB0A244274}" destId="{77CD5E48-B8ED-4929-9383-2D8F608FB675}" srcOrd="1" destOrd="0" presId="urn:microsoft.com/office/officeart/2005/8/layout/orgChart1"/>
    <dgm:cxn modelId="{D52121FB-6148-42DF-9433-AF47983DC496}" type="presParOf" srcId="{77CD5E48-B8ED-4929-9383-2D8F608FB675}" destId="{23E25F19-EDA4-41D3-942B-A9B0723D8462}" srcOrd="0" destOrd="0" presId="urn:microsoft.com/office/officeart/2005/8/layout/orgChart1"/>
    <dgm:cxn modelId="{09C83ADF-2E18-450C-88A4-1F6576B556D7}" type="presParOf" srcId="{77CD5E48-B8ED-4929-9383-2D8F608FB675}" destId="{FCA98569-F7AD-40E4-B6A8-841ECB699632}" srcOrd="1" destOrd="0" presId="urn:microsoft.com/office/officeart/2005/8/layout/orgChart1"/>
    <dgm:cxn modelId="{53CA5FD7-9E8B-4326-8529-9A953F0B3EC7}" type="presParOf" srcId="{FCA98569-F7AD-40E4-B6A8-841ECB699632}" destId="{AFA2CA16-1770-4777-9CB3-A141EF539F39}" srcOrd="0" destOrd="0" presId="urn:microsoft.com/office/officeart/2005/8/layout/orgChart1"/>
    <dgm:cxn modelId="{8573EF5B-4EAD-45BE-BD43-7AB7300150EC}" type="presParOf" srcId="{AFA2CA16-1770-4777-9CB3-A141EF539F39}" destId="{784DA586-C6BA-484C-828F-3DA4F88FAEC6}" srcOrd="0" destOrd="0" presId="urn:microsoft.com/office/officeart/2005/8/layout/orgChart1"/>
    <dgm:cxn modelId="{7A901298-D31C-42F4-ABAA-2C881C98AB03}" type="presParOf" srcId="{AFA2CA16-1770-4777-9CB3-A141EF539F39}" destId="{94870B2B-D6DE-4E1E-831B-3912EB4D4C79}" srcOrd="1" destOrd="0" presId="urn:microsoft.com/office/officeart/2005/8/layout/orgChart1"/>
    <dgm:cxn modelId="{E2DDDC2E-3F0C-47E5-8CAD-B77B53A64871}" type="presParOf" srcId="{FCA98569-F7AD-40E4-B6A8-841ECB699632}" destId="{2049CFF1-3764-4C2E-86AF-388F11A76C92}" srcOrd="1" destOrd="0" presId="urn:microsoft.com/office/officeart/2005/8/layout/orgChart1"/>
    <dgm:cxn modelId="{8FC5C35E-3147-4B8F-BCD4-5C192BC56C24}" type="presParOf" srcId="{FCA98569-F7AD-40E4-B6A8-841ECB699632}" destId="{5BEF0080-EAD7-40EC-A1EB-E3382A5EA30A}" srcOrd="2" destOrd="0" presId="urn:microsoft.com/office/officeart/2005/8/layout/orgChart1"/>
    <dgm:cxn modelId="{F0DB30B7-7496-4980-85A1-A377B50769B8}" type="presParOf" srcId="{77CD5E48-B8ED-4929-9383-2D8F608FB675}" destId="{2F5B4BCB-5EA5-434D-94FB-EB12162126F2}" srcOrd="2" destOrd="0" presId="urn:microsoft.com/office/officeart/2005/8/layout/orgChart1"/>
    <dgm:cxn modelId="{2C2001AB-A75F-44A3-9B1D-C0363A5F3978}" type="presParOf" srcId="{77CD5E48-B8ED-4929-9383-2D8F608FB675}" destId="{535A25B4-3DF3-414A-BFBF-6D30258D5346}" srcOrd="3" destOrd="0" presId="urn:microsoft.com/office/officeart/2005/8/layout/orgChart1"/>
    <dgm:cxn modelId="{DC294471-DCAA-4BE1-A95B-E2FEAD0534EE}" type="presParOf" srcId="{535A25B4-3DF3-414A-BFBF-6D30258D5346}" destId="{259D949F-F966-4188-B117-C2491884242B}" srcOrd="0" destOrd="0" presId="urn:microsoft.com/office/officeart/2005/8/layout/orgChart1"/>
    <dgm:cxn modelId="{3E1BC078-5F5C-4097-9287-53CEB2601CD0}" type="presParOf" srcId="{259D949F-F966-4188-B117-C2491884242B}" destId="{60F53783-1701-4B93-9BD8-3C8A34BE1891}" srcOrd="0" destOrd="0" presId="urn:microsoft.com/office/officeart/2005/8/layout/orgChart1"/>
    <dgm:cxn modelId="{5869D43A-E8A5-408C-A8EC-588FCCAC0C40}" type="presParOf" srcId="{259D949F-F966-4188-B117-C2491884242B}" destId="{7F1508BE-45E0-4F2E-A437-B469698E3DC1}" srcOrd="1" destOrd="0" presId="urn:microsoft.com/office/officeart/2005/8/layout/orgChart1"/>
    <dgm:cxn modelId="{E4A514D3-7040-42E2-864C-798137C1011D}" type="presParOf" srcId="{535A25B4-3DF3-414A-BFBF-6D30258D5346}" destId="{3F05DFCD-DB8F-44B5-BC02-7F40C8208DEB}" srcOrd="1" destOrd="0" presId="urn:microsoft.com/office/officeart/2005/8/layout/orgChart1"/>
    <dgm:cxn modelId="{2F2F8973-42FA-45B1-BB40-2F1F6FE8C4B8}" type="presParOf" srcId="{535A25B4-3DF3-414A-BFBF-6D30258D5346}" destId="{36D0B1E8-9AA2-456F-B5FB-84999C651422}" srcOrd="2" destOrd="0" presId="urn:microsoft.com/office/officeart/2005/8/layout/orgChart1"/>
    <dgm:cxn modelId="{F0226438-E525-4B25-BA13-5405C5D56C27}" type="presParOf" srcId="{AB30A9CC-563D-4668-9D2A-42FB0A244274}" destId="{5F0D5234-4046-4A06-938B-F0A54ECC00B2}" srcOrd="2" destOrd="0" presId="urn:microsoft.com/office/officeart/2005/8/layout/orgChart1"/>
    <dgm:cxn modelId="{71E98F34-DE59-4FBD-B9E7-9CAD133EB082}" type="presParOf" srcId="{4AA0B389-9FA3-4A59-B3F2-E0E4E3207857}" destId="{9FEE1EDA-E514-4853-9D42-25F7E2C28FD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EB7ED85-A7DC-454D-B921-73B66E255A5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42E3897-A00B-4511-BD82-DCE4FB3514F3}">
      <dgm:prSet phldrT="[文本]" custT="1"/>
      <dgm:spPr>
        <a:solidFill>
          <a:schemeClr val="accent1"/>
        </a:solidFill>
        <a:ln w="38100">
          <a:solidFill>
            <a:schemeClr val="accent1"/>
          </a:solidFill>
        </a:ln>
      </dgm:spPr>
      <dgm:t>
        <a:bodyPr tIns="18000" bIns="18000" anchor="ctr" anchorCtr="0"/>
        <a:lstStyle/>
        <a:p>
          <a:pPr algn="ctr"/>
          <a:r>
            <a:rPr lang="zh-CN" altLang="en-US" sz="2800" b="1" dirty="0" smtClean="0">
              <a:solidFill>
                <a:schemeClr val="bg1"/>
              </a:solidFill>
            </a:rPr>
            <a:t>主定理</a:t>
          </a:r>
          <a:endParaRPr lang="zh-CN" altLang="en-US" sz="2800" b="1" dirty="0">
            <a:solidFill>
              <a:schemeClr val="bg1"/>
            </a:solidFill>
          </a:endParaRPr>
        </a:p>
      </dgm:t>
    </dgm:pt>
    <dgm:pt modelId="{16FA25CD-A88D-4FDE-9842-E348017A4CC7}" type="parTrans" cxnId="{8F3F6E61-E9BE-46D9-8C69-2DD0912676D3}">
      <dgm:prSet/>
      <dgm:spPr/>
      <dgm:t>
        <a:bodyPr/>
        <a:lstStyle/>
        <a:p>
          <a:endParaRPr lang="zh-CN" altLang="en-US" b="1"/>
        </a:p>
      </dgm:t>
    </dgm:pt>
    <dgm:pt modelId="{2174094A-A261-4749-82E8-17691E77B0FD}" type="sibTrans" cxnId="{8F3F6E61-E9BE-46D9-8C69-2DD0912676D3}">
      <dgm:prSet/>
      <dgm:spPr/>
      <dgm:t>
        <a:bodyPr/>
        <a:lstStyle/>
        <a:p>
          <a:endParaRPr lang="zh-CN" altLang="en-US" b="1"/>
        </a:p>
      </dgm:t>
    </dgm:pt>
    <dgm:pt modelId="{0C33E8E9-BAA7-4010-BFBD-FAEDC6128043}">
      <dgm:prSet phldrT="[文本]" custT="1"/>
      <dgm:spPr>
        <a:blipFill>
          <a:blip xmlns:r="http://schemas.openxmlformats.org/officeDocument/2006/relationships" r:embed="rId1"/>
          <a:stretch>
            <a:fillRect/>
          </a:stretch>
        </a:blipFill>
        <a:ln w="38100">
          <a:solidFill>
            <a:schemeClr val="accent1"/>
          </a:solidFill>
        </a:ln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5D39BECA-5213-43A7-B7FE-752C588D4CB5}" type="parTrans" cxnId="{E873BE39-4FDD-48F3-9727-68F9C2D49258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zh-CN" altLang="en-US" sz="2800" b="1">
            <a:solidFill>
              <a:schemeClr val="tx1"/>
            </a:solidFill>
          </a:endParaRPr>
        </a:p>
      </dgm:t>
    </dgm:pt>
    <dgm:pt modelId="{5BFF1CD4-5F3C-415E-909A-7C1F3C660BF8}" type="sibTrans" cxnId="{E873BE39-4FDD-48F3-9727-68F9C2D49258}">
      <dgm:prSet/>
      <dgm:spPr/>
      <dgm:t>
        <a:bodyPr/>
        <a:lstStyle/>
        <a:p>
          <a:endParaRPr lang="zh-CN" altLang="en-US" b="1"/>
        </a:p>
      </dgm:t>
    </dgm:pt>
    <dgm:pt modelId="{F574F42D-B523-49CD-9465-11106DF92DF7}">
      <dgm:prSet phldrT="[文本]" custT="1"/>
      <dgm:spPr>
        <a:blipFill>
          <a:blip xmlns:r="http://schemas.openxmlformats.org/officeDocument/2006/relationships" r:embed="rId2"/>
          <a:stretch>
            <a:fillRect/>
          </a:stretch>
        </a:blipFill>
        <a:ln w="38100">
          <a:solidFill>
            <a:schemeClr val="accent1"/>
          </a:solidFill>
        </a:ln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9C00172C-5862-4015-BC8D-C046046BEF18}" type="parTrans" cxnId="{0C1DA32F-25E4-4B34-A8D7-0048FB7D558D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zh-CN" altLang="en-US" sz="2800" b="1">
            <a:solidFill>
              <a:schemeClr val="tx1"/>
            </a:solidFill>
          </a:endParaRPr>
        </a:p>
      </dgm:t>
    </dgm:pt>
    <dgm:pt modelId="{4D8C7396-DF75-4F63-AC4D-00D88BC545CA}" type="sibTrans" cxnId="{0C1DA32F-25E4-4B34-A8D7-0048FB7D558D}">
      <dgm:prSet/>
      <dgm:spPr/>
      <dgm:t>
        <a:bodyPr/>
        <a:lstStyle/>
        <a:p>
          <a:endParaRPr lang="zh-CN" altLang="en-US" b="1"/>
        </a:p>
      </dgm:t>
    </dgm:pt>
    <dgm:pt modelId="{4AAC30DC-C474-480B-BAB9-3721EB59B6F3}">
      <dgm:prSet custT="1"/>
      <dgm:spPr>
        <a:blipFill>
          <a:blip xmlns:r="http://schemas.openxmlformats.org/officeDocument/2006/relationships" r:embed="rId3"/>
          <a:stretch>
            <a:fillRect b="-1653"/>
          </a:stretch>
        </a:blipFill>
        <a:ln w="38100">
          <a:solidFill>
            <a:schemeClr val="accent1"/>
          </a:solidFill>
        </a:ln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3F458A3E-9BC7-4E67-89ED-13BE502962B8}" type="parTrans" cxnId="{02316EDA-DBEA-4674-B469-06D98BCB69C1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zh-CN" altLang="en-US" sz="2800" b="1">
            <a:solidFill>
              <a:schemeClr val="tx1"/>
            </a:solidFill>
          </a:endParaRPr>
        </a:p>
      </dgm:t>
    </dgm:pt>
    <dgm:pt modelId="{BCFD076D-1EFC-408F-84E8-5F7D2B734DD0}" type="sibTrans" cxnId="{02316EDA-DBEA-4674-B469-06D98BCB69C1}">
      <dgm:prSet/>
      <dgm:spPr/>
      <dgm:t>
        <a:bodyPr/>
        <a:lstStyle/>
        <a:p>
          <a:endParaRPr lang="zh-CN" altLang="en-US" b="1"/>
        </a:p>
      </dgm:t>
    </dgm:pt>
    <dgm:pt modelId="{82E653DA-9792-4A5E-A1E1-33DF132F379D}">
      <dgm:prSet custT="1"/>
      <dgm:spPr>
        <a:solidFill>
          <a:schemeClr val="accent1"/>
        </a:solidFill>
        <a:ln w="38100">
          <a:solidFill>
            <a:schemeClr val="accent1"/>
          </a:solidFill>
        </a:ln>
      </dgm:spPr>
      <dgm:t>
        <a:bodyPr tIns="18000" bIns="18000" anchor="ctr" anchorCtr="0"/>
        <a:lstStyle/>
        <a:p>
          <a:pPr algn="ctr"/>
          <a:r>
            <a:rPr lang="zh-CN" altLang="en-US" sz="2000" b="1" dirty="0" smtClean="0">
              <a:solidFill>
                <a:schemeClr val="bg1"/>
              </a:solidFill>
            </a:rPr>
            <a:t>通过求上下界化归到前一种</a:t>
          </a:r>
          <a:endParaRPr lang="zh-CN" altLang="en-US" sz="2000" b="1" dirty="0">
            <a:solidFill>
              <a:schemeClr val="bg1"/>
            </a:solidFill>
          </a:endParaRPr>
        </a:p>
      </dgm:t>
    </dgm:pt>
    <dgm:pt modelId="{DBD98638-D7F3-4295-ABE1-2EE68CA893C4}" type="parTrans" cxnId="{5D54D5AA-A989-4506-BECD-83DB999F7EF3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zh-CN" altLang="en-US" sz="2800" b="1">
            <a:solidFill>
              <a:schemeClr val="tx1"/>
            </a:solidFill>
          </a:endParaRPr>
        </a:p>
      </dgm:t>
    </dgm:pt>
    <dgm:pt modelId="{5FA1DCE3-2170-401A-AB4A-3D4F3A69218F}" type="sibTrans" cxnId="{5D54D5AA-A989-4506-BECD-83DB999F7EF3}">
      <dgm:prSet/>
      <dgm:spPr/>
      <dgm:t>
        <a:bodyPr/>
        <a:lstStyle/>
        <a:p>
          <a:endParaRPr lang="zh-CN" altLang="en-US" b="1"/>
        </a:p>
      </dgm:t>
    </dgm:pt>
    <dgm:pt modelId="{3FCA79CC-FD82-4862-B1A6-037F46261785}" type="pres">
      <dgm:prSet presAssocID="{CEB7ED85-A7DC-454D-B921-73B66E255A5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AA0B389-9FA3-4A59-B3F2-E0E4E3207857}" type="pres">
      <dgm:prSet presAssocID="{342E3897-A00B-4511-BD82-DCE4FB3514F3}" presName="hierRoot1" presStyleCnt="0">
        <dgm:presLayoutVars>
          <dgm:hierBranch val="init"/>
        </dgm:presLayoutVars>
      </dgm:prSet>
      <dgm:spPr/>
    </dgm:pt>
    <dgm:pt modelId="{26B86229-ED4F-4356-8875-B799468B32A2}" type="pres">
      <dgm:prSet presAssocID="{342E3897-A00B-4511-BD82-DCE4FB3514F3}" presName="rootComposite1" presStyleCnt="0"/>
      <dgm:spPr/>
    </dgm:pt>
    <dgm:pt modelId="{E640474A-FCFA-4C62-BBDF-7BAF54CC9EA5}" type="pres">
      <dgm:prSet presAssocID="{342E3897-A00B-4511-BD82-DCE4FB3514F3}" presName="rootText1" presStyleLbl="node0" presStyleIdx="0" presStyleCnt="1" custScaleX="44864" custScaleY="30236" custLinFactNeighborX="-77493" custLinFactNeighborY="-15052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zh-CN" altLang="en-US"/>
        </a:p>
      </dgm:t>
    </dgm:pt>
    <dgm:pt modelId="{A5D39380-2B6A-4F48-BAF2-0424F9565428}" type="pres">
      <dgm:prSet presAssocID="{342E3897-A00B-4511-BD82-DCE4FB3514F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99ED94F9-28E8-438E-8DCF-62F2620308F9}" type="pres">
      <dgm:prSet presAssocID="{342E3897-A00B-4511-BD82-DCE4FB3514F3}" presName="hierChild2" presStyleCnt="0"/>
      <dgm:spPr/>
    </dgm:pt>
    <dgm:pt modelId="{DCABC9DA-B143-4CDC-9F49-44D11559392F}" type="pres">
      <dgm:prSet presAssocID="{5D39BECA-5213-43A7-B7FE-752C588D4CB5}" presName="Name37" presStyleLbl="parChTrans1D2" presStyleIdx="0" presStyleCnt="2"/>
      <dgm:spPr/>
      <dgm:t>
        <a:bodyPr/>
        <a:lstStyle/>
        <a:p>
          <a:endParaRPr lang="zh-CN" altLang="en-US"/>
        </a:p>
      </dgm:t>
    </dgm:pt>
    <dgm:pt modelId="{50F7610C-F514-49E2-B9F8-DC587A48E42B}" type="pres">
      <dgm:prSet presAssocID="{0C33E8E9-BAA7-4010-BFBD-FAEDC6128043}" presName="hierRoot2" presStyleCnt="0">
        <dgm:presLayoutVars>
          <dgm:hierBranch val="init"/>
        </dgm:presLayoutVars>
      </dgm:prSet>
      <dgm:spPr/>
    </dgm:pt>
    <dgm:pt modelId="{43C1635C-C1A7-43E2-9631-32E18B5B4412}" type="pres">
      <dgm:prSet presAssocID="{0C33E8E9-BAA7-4010-BFBD-FAEDC6128043}" presName="rootComposite" presStyleCnt="0"/>
      <dgm:spPr/>
    </dgm:pt>
    <dgm:pt modelId="{98876D47-FCB6-48D4-9544-6C98B2C821D9}" type="pres">
      <dgm:prSet presAssocID="{0C33E8E9-BAA7-4010-BFBD-FAEDC6128043}" presName="rootText" presStyleLbl="node2" presStyleIdx="0" presStyleCnt="2" custScaleX="41303" custScaleY="30236" custLinFactNeighborX="-14425" custLinFactNeighborY="-868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zh-CN" altLang="en-US"/>
        </a:p>
      </dgm:t>
    </dgm:pt>
    <dgm:pt modelId="{7B4CECD9-7457-42B0-AC95-443A5FD43692}" type="pres">
      <dgm:prSet presAssocID="{0C33E8E9-BAA7-4010-BFBD-FAEDC6128043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0EF21F17-9B50-4A71-ABEF-876FF3EF056D}" type="pres">
      <dgm:prSet presAssocID="{0C33E8E9-BAA7-4010-BFBD-FAEDC6128043}" presName="hierChild4" presStyleCnt="0"/>
      <dgm:spPr/>
    </dgm:pt>
    <dgm:pt modelId="{1CC58527-5083-4637-B302-682C82FEC643}" type="pres">
      <dgm:prSet presAssocID="{0C33E8E9-BAA7-4010-BFBD-FAEDC6128043}" presName="hierChild5" presStyleCnt="0"/>
      <dgm:spPr/>
    </dgm:pt>
    <dgm:pt modelId="{6BE8177F-282A-4240-A0CD-9B6ACF1637F2}" type="pres">
      <dgm:prSet presAssocID="{9C00172C-5862-4015-BC8D-C046046BEF18}" presName="Name37" presStyleLbl="parChTrans1D2" presStyleIdx="1" presStyleCnt="2"/>
      <dgm:spPr/>
      <dgm:t>
        <a:bodyPr/>
        <a:lstStyle/>
        <a:p>
          <a:endParaRPr lang="zh-CN" altLang="en-US"/>
        </a:p>
      </dgm:t>
    </dgm:pt>
    <dgm:pt modelId="{AB30A9CC-563D-4668-9D2A-42FB0A244274}" type="pres">
      <dgm:prSet presAssocID="{F574F42D-B523-49CD-9465-11106DF92DF7}" presName="hierRoot2" presStyleCnt="0">
        <dgm:presLayoutVars>
          <dgm:hierBranch val="l"/>
        </dgm:presLayoutVars>
      </dgm:prSet>
      <dgm:spPr/>
    </dgm:pt>
    <dgm:pt modelId="{EDE433ED-44D0-40A8-AB94-648C62DC0E14}" type="pres">
      <dgm:prSet presAssocID="{F574F42D-B523-49CD-9465-11106DF92DF7}" presName="rootComposite" presStyleCnt="0"/>
      <dgm:spPr/>
    </dgm:pt>
    <dgm:pt modelId="{5A0404D7-BF16-43FB-9F05-DB7C324F17E1}" type="pres">
      <dgm:prSet presAssocID="{F574F42D-B523-49CD-9465-11106DF92DF7}" presName="rootText" presStyleLbl="node2" presStyleIdx="1" presStyleCnt="2" custScaleX="48956" custScaleY="30236" custLinFactX="-34326" custLinFactNeighborX="-100000" custLinFactNeighborY="-868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zh-CN" altLang="en-US"/>
        </a:p>
      </dgm:t>
    </dgm:pt>
    <dgm:pt modelId="{1EB0C94D-3D5A-40E3-B163-260BBABB76BB}" type="pres">
      <dgm:prSet presAssocID="{F574F42D-B523-49CD-9465-11106DF92DF7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77CD5E48-B8ED-4929-9383-2D8F608FB675}" type="pres">
      <dgm:prSet presAssocID="{F574F42D-B523-49CD-9465-11106DF92DF7}" presName="hierChild4" presStyleCnt="0"/>
      <dgm:spPr/>
    </dgm:pt>
    <dgm:pt modelId="{23E25F19-EDA4-41D3-942B-A9B0723D8462}" type="pres">
      <dgm:prSet presAssocID="{3F458A3E-9BC7-4E67-89ED-13BE502962B8}" presName="Name50" presStyleLbl="parChTrans1D3" presStyleIdx="0" presStyleCnt="2"/>
      <dgm:spPr/>
      <dgm:t>
        <a:bodyPr/>
        <a:lstStyle/>
        <a:p>
          <a:endParaRPr lang="zh-CN" altLang="en-US"/>
        </a:p>
      </dgm:t>
    </dgm:pt>
    <dgm:pt modelId="{FCA98569-F7AD-40E4-B6A8-841ECB699632}" type="pres">
      <dgm:prSet presAssocID="{4AAC30DC-C474-480B-BAB9-3721EB59B6F3}" presName="hierRoot2" presStyleCnt="0">
        <dgm:presLayoutVars>
          <dgm:hierBranch val="l"/>
        </dgm:presLayoutVars>
      </dgm:prSet>
      <dgm:spPr/>
    </dgm:pt>
    <dgm:pt modelId="{AFA2CA16-1770-4777-9CB3-A141EF539F39}" type="pres">
      <dgm:prSet presAssocID="{4AAC30DC-C474-480B-BAB9-3721EB59B6F3}" presName="rootComposite" presStyleCnt="0"/>
      <dgm:spPr/>
    </dgm:pt>
    <dgm:pt modelId="{784DA586-C6BA-484C-828F-3DA4F88FAEC6}" type="pres">
      <dgm:prSet presAssocID="{4AAC30DC-C474-480B-BAB9-3721EB59B6F3}" presName="rootText" presStyleLbl="node3" presStyleIdx="0" presStyleCnt="2" custScaleX="107922" custScaleY="30236" custLinFactNeighborX="-13935" custLinFactNeighborY="-31809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zh-CN" altLang="en-US"/>
        </a:p>
      </dgm:t>
    </dgm:pt>
    <dgm:pt modelId="{94870B2B-D6DE-4E1E-831B-3912EB4D4C79}" type="pres">
      <dgm:prSet presAssocID="{4AAC30DC-C474-480B-BAB9-3721EB59B6F3}" presName="rootConnector" presStyleLbl="node3" presStyleIdx="0" presStyleCnt="2"/>
      <dgm:spPr/>
      <dgm:t>
        <a:bodyPr/>
        <a:lstStyle/>
        <a:p>
          <a:endParaRPr lang="zh-CN" altLang="en-US"/>
        </a:p>
      </dgm:t>
    </dgm:pt>
    <dgm:pt modelId="{2049CFF1-3764-4C2E-86AF-388F11A76C92}" type="pres">
      <dgm:prSet presAssocID="{4AAC30DC-C474-480B-BAB9-3721EB59B6F3}" presName="hierChild4" presStyleCnt="0"/>
      <dgm:spPr/>
    </dgm:pt>
    <dgm:pt modelId="{5BEF0080-EAD7-40EC-A1EB-E3382A5EA30A}" type="pres">
      <dgm:prSet presAssocID="{4AAC30DC-C474-480B-BAB9-3721EB59B6F3}" presName="hierChild5" presStyleCnt="0"/>
      <dgm:spPr/>
    </dgm:pt>
    <dgm:pt modelId="{2F5B4BCB-5EA5-434D-94FB-EB12162126F2}" type="pres">
      <dgm:prSet presAssocID="{DBD98638-D7F3-4295-ABE1-2EE68CA893C4}" presName="Name50" presStyleLbl="parChTrans1D3" presStyleIdx="1" presStyleCnt="2"/>
      <dgm:spPr/>
      <dgm:t>
        <a:bodyPr/>
        <a:lstStyle/>
        <a:p>
          <a:endParaRPr lang="zh-CN" altLang="en-US"/>
        </a:p>
      </dgm:t>
    </dgm:pt>
    <dgm:pt modelId="{535A25B4-3DF3-414A-BFBF-6D30258D5346}" type="pres">
      <dgm:prSet presAssocID="{82E653DA-9792-4A5E-A1E1-33DF132F379D}" presName="hierRoot2" presStyleCnt="0">
        <dgm:presLayoutVars>
          <dgm:hierBranch val="l"/>
        </dgm:presLayoutVars>
      </dgm:prSet>
      <dgm:spPr/>
    </dgm:pt>
    <dgm:pt modelId="{259D949F-F966-4188-B117-C2491884242B}" type="pres">
      <dgm:prSet presAssocID="{82E653DA-9792-4A5E-A1E1-33DF132F379D}" presName="rootComposite" presStyleCnt="0"/>
      <dgm:spPr/>
    </dgm:pt>
    <dgm:pt modelId="{60F53783-1701-4B93-9BD8-3C8A34BE1891}" type="pres">
      <dgm:prSet presAssocID="{82E653DA-9792-4A5E-A1E1-33DF132F379D}" presName="rootText" presStyleLbl="node3" presStyleIdx="1" presStyleCnt="2" custScaleX="107922" custScaleY="30236" custLinFactNeighborX="-13204" custLinFactNeighborY="-61259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zh-CN" altLang="en-US"/>
        </a:p>
      </dgm:t>
    </dgm:pt>
    <dgm:pt modelId="{7F1508BE-45E0-4F2E-A437-B469698E3DC1}" type="pres">
      <dgm:prSet presAssocID="{82E653DA-9792-4A5E-A1E1-33DF132F379D}" presName="rootConnector" presStyleLbl="node3" presStyleIdx="1" presStyleCnt="2"/>
      <dgm:spPr/>
      <dgm:t>
        <a:bodyPr/>
        <a:lstStyle/>
        <a:p>
          <a:endParaRPr lang="zh-CN" altLang="en-US"/>
        </a:p>
      </dgm:t>
    </dgm:pt>
    <dgm:pt modelId="{3F05DFCD-DB8F-44B5-BC02-7F40C8208DEB}" type="pres">
      <dgm:prSet presAssocID="{82E653DA-9792-4A5E-A1E1-33DF132F379D}" presName="hierChild4" presStyleCnt="0"/>
      <dgm:spPr/>
    </dgm:pt>
    <dgm:pt modelId="{36D0B1E8-9AA2-456F-B5FB-84999C651422}" type="pres">
      <dgm:prSet presAssocID="{82E653DA-9792-4A5E-A1E1-33DF132F379D}" presName="hierChild5" presStyleCnt="0"/>
      <dgm:spPr/>
    </dgm:pt>
    <dgm:pt modelId="{5F0D5234-4046-4A06-938B-F0A54ECC00B2}" type="pres">
      <dgm:prSet presAssocID="{F574F42D-B523-49CD-9465-11106DF92DF7}" presName="hierChild5" presStyleCnt="0"/>
      <dgm:spPr/>
    </dgm:pt>
    <dgm:pt modelId="{9FEE1EDA-E514-4853-9D42-25F7E2C28FD8}" type="pres">
      <dgm:prSet presAssocID="{342E3897-A00B-4511-BD82-DCE4FB3514F3}" presName="hierChild3" presStyleCnt="0"/>
      <dgm:spPr/>
    </dgm:pt>
  </dgm:ptLst>
  <dgm:cxnLst>
    <dgm:cxn modelId="{E26F5518-B5ED-49D8-8D59-9FF442921461}" type="presOf" srcId="{9C00172C-5862-4015-BC8D-C046046BEF18}" destId="{6BE8177F-282A-4240-A0CD-9B6ACF1637F2}" srcOrd="0" destOrd="0" presId="urn:microsoft.com/office/officeart/2005/8/layout/orgChart1"/>
    <dgm:cxn modelId="{26F856FB-4428-453C-935D-04863993C93B}" type="presOf" srcId="{4AAC30DC-C474-480B-BAB9-3721EB59B6F3}" destId="{784DA586-C6BA-484C-828F-3DA4F88FAEC6}" srcOrd="0" destOrd="0" presId="urn:microsoft.com/office/officeart/2005/8/layout/orgChart1"/>
    <dgm:cxn modelId="{DA233909-A04C-4EB8-A1FF-80D8401FAC55}" type="presOf" srcId="{CEB7ED85-A7DC-454D-B921-73B66E255A5E}" destId="{3FCA79CC-FD82-4862-B1A6-037F46261785}" srcOrd="0" destOrd="0" presId="urn:microsoft.com/office/officeart/2005/8/layout/orgChart1"/>
    <dgm:cxn modelId="{E873BE39-4FDD-48F3-9727-68F9C2D49258}" srcId="{342E3897-A00B-4511-BD82-DCE4FB3514F3}" destId="{0C33E8E9-BAA7-4010-BFBD-FAEDC6128043}" srcOrd="0" destOrd="0" parTransId="{5D39BECA-5213-43A7-B7FE-752C588D4CB5}" sibTransId="{5BFF1CD4-5F3C-415E-909A-7C1F3C660BF8}"/>
    <dgm:cxn modelId="{422A873D-9D66-40D7-BD99-CF8810F6A467}" type="presOf" srcId="{F574F42D-B523-49CD-9465-11106DF92DF7}" destId="{1EB0C94D-3D5A-40E3-B163-260BBABB76BB}" srcOrd="1" destOrd="0" presId="urn:microsoft.com/office/officeart/2005/8/layout/orgChart1"/>
    <dgm:cxn modelId="{02316EDA-DBEA-4674-B469-06D98BCB69C1}" srcId="{F574F42D-B523-49CD-9465-11106DF92DF7}" destId="{4AAC30DC-C474-480B-BAB9-3721EB59B6F3}" srcOrd="0" destOrd="0" parTransId="{3F458A3E-9BC7-4E67-89ED-13BE502962B8}" sibTransId="{BCFD076D-1EFC-408F-84E8-5F7D2B734DD0}"/>
    <dgm:cxn modelId="{0C1DA32F-25E4-4B34-A8D7-0048FB7D558D}" srcId="{342E3897-A00B-4511-BD82-DCE4FB3514F3}" destId="{F574F42D-B523-49CD-9465-11106DF92DF7}" srcOrd="1" destOrd="0" parTransId="{9C00172C-5862-4015-BC8D-C046046BEF18}" sibTransId="{4D8C7396-DF75-4F63-AC4D-00D88BC545CA}"/>
    <dgm:cxn modelId="{8F3F6E61-E9BE-46D9-8C69-2DD0912676D3}" srcId="{CEB7ED85-A7DC-454D-B921-73B66E255A5E}" destId="{342E3897-A00B-4511-BD82-DCE4FB3514F3}" srcOrd="0" destOrd="0" parTransId="{16FA25CD-A88D-4FDE-9842-E348017A4CC7}" sibTransId="{2174094A-A261-4749-82E8-17691E77B0FD}"/>
    <dgm:cxn modelId="{C3DD43F0-E9F3-48AE-9C8B-C0FC0F5B69AB}" type="presOf" srcId="{0C33E8E9-BAA7-4010-BFBD-FAEDC6128043}" destId="{98876D47-FCB6-48D4-9544-6C98B2C821D9}" srcOrd="0" destOrd="0" presId="urn:microsoft.com/office/officeart/2005/8/layout/orgChart1"/>
    <dgm:cxn modelId="{FF3F3E95-ADB7-4ACB-AD69-03C9ACB3B1A6}" type="presOf" srcId="{342E3897-A00B-4511-BD82-DCE4FB3514F3}" destId="{E640474A-FCFA-4C62-BBDF-7BAF54CC9EA5}" srcOrd="0" destOrd="0" presId="urn:microsoft.com/office/officeart/2005/8/layout/orgChart1"/>
    <dgm:cxn modelId="{F360B334-3B9A-4628-8C38-7CF43ECEA48D}" type="presOf" srcId="{F574F42D-B523-49CD-9465-11106DF92DF7}" destId="{5A0404D7-BF16-43FB-9F05-DB7C324F17E1}" srcOrd="0" destOrd="0" presId="urn:microsoft.com/office/officeart/2005/8/layout/orgChart1"/>
    <dgm:cxn modelId="{9EFFBC49-AA7D-4C74-AABD-BF11E6623D5F}" type="presOf" srcId="{3F458A3E-9BC7-4E67-89ED-13BE502962B8}" destId="{23E25F19-EDA4-41D3-942B-A9B0723D8462}" srcOrd="0" destOrd="0" presId="urn:microsoft.com/office/officeart/2005/8/layout/orgChart1"/>
    <dgm:cxn modelId="{0820BA9C-C669-4249-88A4-DB87C5085862}" type="presOf" srcId="{82E653DA-9792-4A5E-A1E1-33DF132F379D}" destId="{60F53783-1701-4B93-9BD8-3C8A34BE1891}" srcOrd="0" destOrd="0" presId="urn:microsoft.com/office/officeart/2005/8/layout/orgChart1"/>
    <dgm:cxn modelId="{24CB81BD-579C-43BD-A362-00D48ABD0C20}" type="presOf" srcId="{DBD98638-D7F3-4295-ABE1-2EE68CA893C4}" destId="{2F5B4BCB-5EA5-434D-94FB-EB12162126F2}" srcOrd="0" destOrd="0" presId="urn:microsoft.com/office/officeart/2005/8/layout/orgChart1"/>
    <dgm:cxn modelId="{41821FAD-E2FB-4861-A888-F61305DB11AE}" type="presOf" srcId="{4AAC30DC-C474-480B-BAB9-3721EB59B6F3}" destId="{94870B2B-D6DE-4E1E-831B-3912EB4D4C79}" srcOrd="1" destOrd="0" presId="urn:microsoft.com/office/officeart/2005/8/layout/orgChart1"/>
    <dgm:cxn modelId="{ECFC8276-D670-4A89-B9DD-9CF9CC4E6147}" type="presOf" srcId="{0C33E8E9-BAA7-4010-BFBD-FAEDC6128043}" destId="{7B4CECD9-7457-42B0-AC95-443A5FD43692}" srcOrd="1" destOrd="0" presId="urn:microsoft.com/office/officeart/2005/8/layout/orgChart1"/>
    <dgm:cxn modelId="{4117EE75-A8A0-44BC-9A00-997B22ED1D85}" type="presOf" srcId="{5D39BECA-5213-43A7-B7FE-752C588D4CB5}" destId="{DCABC9DA-B143-4CDC-9F49-44D11559392F}" srcOrd="0" destOrd="0" presId="urn:microsoft.com/office/officeart/2005/8/layout/orgChart1"/>
    <dgm:cxn modelId="{5D54D5AA-A989-4506-BECD-83DB999F7EF3}" srcId="{F574F42D-B523-49CD-9465-11106DF92DF7}" destId="{82E653DA-9792-4A5E-A1E1-33DF132F379D}" srcOrd="1" destOrd="0" parTransId="{DBD98638-D7F3-4295-ABE1-2EE68CA893C4}" sibTransId="{5FA1DCE3-2170-401A-AB4A-3D4F3A69218F}"/>
    <dgm:cxn modelId="{A52B7E03-0C1D-4A77-A9D8-4CC16278C818}" type="presOf" srcId="{342E3897-A00B-4511-BD82-DCE4FB3514F3}" destId="{A5D39380-2B6A-4F48-BAF2-0424F9565428}" srcOrd="1" destOrd="0" presId="urn:microsoft.com/office/officeart/2005/8/layout/orgChart1"/>
    <dgm:cxn modelId="{19387DF8-309D-414F-BB8E-CE14953A2DE1}" type="presOf" srcId="{82E653DA-9792-4A5E-A1E1-33DF132F379D}" destId="{7F1508BE-45E0-4F2E-A437-B469698E3DC1}" srcOrd="1" destOrd="0" presId="urn:microsoft.com/office/officeart/2005/8/layout/orgChart1"/>
    <dgm:cxn modelId="{9D683F26-FA6E-4E8A-B415-5DA8A31BCBD3}" type="presParOf" srcId="{3FCA79CC-FD82-4862-B1A6-037F46261785}" destId="{4AA0B389-9FA3-4A59-B3F2-E0E4E3207857}" srcOrd="0" destOrd="0" presId="urn:microsoft.com/office/officeart/2005/8/layout/orgChart1"/>
    <dgm:cxn modelId="{422E4DFF-ADCF-4174-AE68-47A3CDCE9B2E}" type="presParOf" srcId="{4AA0B389-9FA3-4A59-B3F2-E0E4E3207857}" destId="{26B86229-ED4F-4356-8875-B799468B32A2}" srcOrd="0" destOrd="0" presId="urn:microsoft.com/office/officeart/2005/8/layout/orgChart1"/>
    <dgm:cxn modelId="{3370051C-1588-4614-B845-8DE30C889C36}" type="presParOf" srcId="{26B86229-ED4F-4356-8875-B799468B32A2}" destId="{E640474A-FCFA-4C62-BBDF-7BAF54CC9EA5}" srcOrd="0" destOrd="0" presId="urn:microsoft.com/office/officeart/2005/8/layout/orgChart1"/>
    <dgm:cxn modelId="{E700BBDE-64F4-48DE-AF2B-E5776F476495}" type="presParOf" srcId="{26B86229-ED4F-4356-8875-B799468B32A2}" destId="{A5D39380-2B6A-4F48-BAF2-0424F9565428}" srcOrd="1" destOrd="0" presId="urn:microsoft.com/office/officeart/2005/8/layout/orgChart1"/>
    <dgm:cxn modelId="{FBDFA1FC-4886-40E0-A961-E74AEA0BA798}" type="presParOf" srcId="{4AA0B389-9FA3-4A59-B3F2-E0E4E3207857}" destId="{99ED94F9-28E8-438E-8DCF-62F2620308F9}" srcOrd="1" destOrd="0" presId="urn:microsoft.com/office/officeart/2005/8/layout/orgChart1"/>
    <dgm:cxn modelId="{21A4F418-5E0B-4ECA-A2D6-12CA96FE8406}" type="presParOf" srcId="{99ED94F9-28E8-438E-8DCF-62F2620308F9}" destId="{DCABC9DA-B143-4CDC-9F49-44D11559392F}" srcOrd="0" destOrd="0" presId="urn:microsoft.com/office/officeart/2005/8/layout/orgChart1"/>
    <dgm:cxn modelId="{9B46E6B6-DEC6-41F0-B64C-F16AC69D9D73}" type="presParOf" srcId="{99ED94F9-28E8-438E-8DCF-62F2620308F9}" destId="{50F7610C-F514-49E2-B9F8-DC587A48E42B}" srcOrd="1" destOrd="0" presId="urn:microsoft.com/office/officeart/2005/8/layout/orgChart1"/>
    <dgm:cxn modelId="{216CF788-B51E-4B78-A7EB-98D65F8E0A3D}" type="presParOf" srcId="{50F7610C-F514-49E2-B9F8-DC587A48E42B}" destId="{43C1635C-C1A7-43E2-9631-32E18B5B4412}" srcOrd="0" destOrd="0" presId="urn:microsoft.com/office/officeart/2005/8/layout/orgChart1"/>
    <dgm:cxn modelId="{61E06465-C6DA-48E9-9F12-086ECD67CC15}" type="presParOf" srcId="{43C1635C-C1A7-43E2-9631-32E18B5B4412}" destId="{98876D47-FCB6-48D4-9544-6C98B2C821D9}" srcOrd="0" destOrd="0" presId="urn:microsoft.com/office/officeart/2005/8/layout/orgChart1"/>
    <dgm:cxn modelId="{CB4B2C99-CCA7-4ADE-B939-EA1980C720A3}" type="presParOf" srcId="{43C1635C-C1A7-43E2-9631-32E18B5B4412}" destId="{7B4CECD9-7457-42B0-AC95-443A5FD43692}" srcOrd="1" destOrd="0" presId="urn:microsoft.com/office/officeart/2005/8/layout/orgChart1"/>
    <dgm:cxn modelId="{96E45570-292B-4DE6-A35D-33DF02D08392}" type="presParOf" srcId="{50F7610C-F514-49E2-B9F8-DC587A48E42B}" destId="{0EF21F17-9B50-4A71-ABEF-876FF3EF056D}" srcOrd="1" destOrd="0" presId="urn:microsoft.com/office/officeart/2005/8/layout/orgChart1"/>
    <dgm:cxn modelId="{F35B6686-1FF4-4C04-AFC3-699C963BB0A2}" type="presParOf" srcId="{50F7610C-F514-49E2-B9F8-DC587A48E42B}" destId="{1CC58527-5083-4637-B302-682C82FEC643}" srcOrd="2" destOrd="0" presId="urn:microsoft.com/office/officeart/2005/8/layout/orgChart1"/>
    <dgm:cxn modelId="{A6C1F0F2-4EB3-4D39-A0D9-B8339A80164C}" type="presParOf" srcId="{99ED94F9-28E8-438E-8DCF-62F2620308F9}" destId="{6BE8177F-282A-4240-A0CD-9B6ACF1637F2}" srcOrd="2" destOrd="0" presId="urn:microsoft.com/office/officeart/2005/8/layout/orgChart1"/>
    <dgm:cxn modelId="{25DF75A0-506B-424D-8DD3-09B43EC8E0B4}" type="presParOf" srcId="{99ED94F9-28E8-438E-8DCF-62F2620308F9}" destId="{AB30A9CC-563D-4668-9D2A-42FB0A244274}" srcOrd="3" destOrd="0" presId="urn:microsoft.com/office/officeart/2005/8/layout/orgChart1"/>
    <dgm:cxn modelId="{936CC4B3-6B88-47CF-8CF1-4FE7A9798D5A}" type="presParOf" srcId="{AB30A9CC-563D-4668-9D2A-42FB0A244274}" destId="{EDE433ED-44D0-40A8-AB94-648C62DC0E14}" srcOrd="0" destOrd="0" presId="urn:microsoft.com/office/officeart/2005/8/layout/orgChart1"/>
    <dgm:cxn modelId="{703E9F4E-FC0F-4CD4-B1A3-C0A8A79166DB}" type="presParOf" srcId="{EDE433ED-44D0-40A8-AB94-648C62DC0E14}" destId="{5A0404D7-BF16-43FB-9F05-DB7C324F17E1}" srcOrd="0" destOrd="0" presId="urn:microsoft.com/office/officeart/2005/8/layout/orgChart1"/>
    <dgm:cxn modelId="{6FBC5946-B93A-4185-9E2A-B8A41FBB4F53}" type="presParOf" srcId="{EDE433ED-44D0-40A8-AB94-648C62DC0E14}" destId="{1EB0C94D-3D5A-40E3-B163-260BBABB76BB}" srcOrd="1" destOrd="0" presId="urn:microsoft.com/office/officeart/2005/8/layout/orgChart1"/>
    <dgm:cxn modelId="{3C8ACD97-C887-494B-A2B3-E558B3FCF93B}" type="presParOf" srcId="{AB30A9CC-563D-4668-9D2A-42FB0A244274}" destId="{77CD5E48-B8ED-4929-9383-2D8F608FB675}" srcOrd="1" destOrd="0" presId="urn:microsoft.com/office/officeart/2005/8/layout/orgChart1"/>
    <dgm:cxn modelId="{D52121FB-6148-42DF-9433-AF47983DC496}" type="presParOf" srcId="{77CD5E48-B8ED-4929-9383-2D8F608FB675}" destId="{23E25F19-EDA4-41D3-942B-A9B0723D8462}" srcOrd="0" destOrd="0" presId="urn:microsoft.com/office/officeart/2005/8/layout/orgChart1"/>
    <dgm:cxn modelId="{09C83ADF-2E18-450C-88A4-1F6576B556D7}" type="presParOf" srcId="{77CD5E48-B8ED-4929-9383-2D8F608FB675}" destId="{FCA98569-F7AD-40E4-B6A8-841ECB699632}" srcOrd="1" destOrd="0" presId="urn:microsoft.com/office/officeart/2005/8/layout/orgChart1"/>
    <dgm:cxn modelId="{53CA5FD7-9E8B-4326-8529-9A953F0B3EC7}" type="presParOf" srcId="{FCA98569-F7AD-40E4-B6A8-841ECB699632}" destId="{AFA2CA16-1770-4777-9CB3-A141EF539F39}" srcOrd="0" destOrd="0" presId="urn:microsoft.com/office/officeart/2005/8/layout/orgChart1"/>
    <dgm:cxn modelId="{8573EF5B-4EAD-45BE-BD43-7AB7300150EC}" type="presParOf" srcId="{AFA2CA16-1770-4777-9CB3-A141EF539F39}" destId="{784DA586-C6BA-484C-828F-3DA4F88FAEC6}" srcOrd="0" destOrd="0" presId="urn:microsoft.com/office/officeart/2005/8/layout/orgChart1"/>
    <dgm:cxn modelId="{7A901298-D31C-42F4-ABAA-2C881C98AB03}" type="presParOf" srcId="{AFA2CA16-1770-4777-9CB3-A141EF539F39}" destId="{94870B2B-D6DE-4E1E-831B-3912EB4D4C79}" srcOrd="1" destOrd="0" presId="urn:microsoft.com/office/officeart/2005/8/layout/orgChart1"/>
    <dgm:cxn modelId="{E2DDDC2E-3F0C-47E5-8CAD-B77B53A64871}" type="presParOf" srcId="{FCA98569-F7AD-40E4-B6A8-841ECB699632}" destId="{2049CFF1-3764-4C2E-86AF-388F11A76C92}" srcOrd="1" destOrd="0" presId="urn:microsoft.com/office/officeart/2005/8/layout/orgChart1"/>
    <dgm:cxn modelId="{8FC5C35E-3147-4B8F-BCD4-5C192BC56C24}" type="presParOf" srcId="{FCA98569-F7AD-40E4-B6A8-841ECB699632}" destId="{5BEF0080-EAD7-40EC-A1EB-E3382A5EA30A}" srcOrd="2" destOrd="0" presId="urn:microsoft.com/office/officeart/2005/8/layout/orgChart1"/>
    <dgm:cxn modelId="{F0DB30B7-7496-4980-85A1-A377B50769B8}" type="presParOf" srcId="{77CD5E48-B8ED-4929-9383-2D8F608FB675}" destId="{2F5B4BCB-5EA5-434D-94FB-EB12162126F2}" srcOrd="2" destOrd="0" presId="urn:microsoft.com/office/officeart/2005/8/layout/orgChart1"/>
    <dgm:cxn modelId="{2C2001AB-A75F-44A3-9B1D-C0363A5F3978}" type="presParOf" srcId="{77CD5E48-B8ED-4929-9383-2D8F608FB675}" destId="{535A25B4-3DF3-414A-BFBF-6D30258D5346}" srcOrd="3" destOrd="0" presId="urn:microsoft.com/office/officeart/2005/8/layout/orgChart1"/>
    <dgm:cxn modelId="{DC294471-DCAA-4BE1-A95B-E2FEAD0534EE}" type="presParOf" srcId="{535A25B4-3DF3-414A-BFBF-6D30258D5346}" destId="{259D949F-F966-4188-B117-C2491884242B}" srcOrd="0" destOrd="0" presId="urn:microsoft.com/office/officeart/2005/8/layout/orgChart1"/>
    <dgm:cxn modelId="{3E1BC078-5F5C-4097-9287-53CEB2601CD0}" type="presParOf" srcId="{259D949F-F966-4188-B117-C2491884242B}" destId="{60F53783-1701-4B93-9BD8-3C8A34BE1891}" srcOrd="0" destOrd="0" presId="urn:microsoft.com/office/officeart/2005/8/layout/orgChart1"/>
    <dgm:cxn modelId="{5869D43A-E8A5-408C-A8EC-588FCCAC0C40}" type="presParOf" srcId="{259D949F-F966-4188-B117-C2491884242B}" destId="{7F1508BE-45E0-4F2E-A437-B469698E3DC1}" srcOrd="1" destOrd="0" presId="urn:microsoft.com/office/officeart/2005/8/layout/orgChart1"/>
    <dgm:cxn modelId="{E4A514D3-7040-42E2-864C-798137C1011D}" type="presParOf" srcId="{535A25B4-3DF3-414A-BFBF-6D30258D5346}" destId="{3F05DFCD-DB8F-44B5-BC02-7F40C8208DEB}" srcOrd="1" destOrd="0" presId="urn:microsoft.com/office/officeart/2005/8/layout/orgChart1"/>
    <dgm:cxn modelId="{2F2F8973-42FA-45B1-BB40-2F1F6FE8C4B8}" type="presParOf" srcId="{535A25B4-3DF3-414A-BFBF-6D30258D5346}" destId="{36D0B1E8-9AA2-456F-B5FB-84999C651422}" srcOrd="2" destOrd="0" presId="urn:microsoft.com/office/officeart/2005/8/layout/orgChart1"/>
    <dgm:cxn modelId="{F0226438-E525-4B25-BA13-5405C5D56C27}" type="presParOf" srcId="{AB30A9CC-563D-4668-9D2A-42FB0A244274}" destId="{5F0D5234-4046-4A06-938B-F0A54ECC00B2}" srcOrd="2" destOrd="0" presId="urn:microsoft.com/office/officeart/2005/8/layout/orgChart1"/>
    <dgm:cxn modelId="{71E98F34-DE59-4FBD-B9E7-9CAD133EB082}" type="presParOf" srcId="{4AA0B389-9FA3-4A59-B3F2-E0E4E3207857}" destId="{9FEE1EDA-E514-4853-9D42-25F7E2C28FD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EB7ED85-A7DC-454D-B921-73B66E255A5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42E3897-A00B-4511-BD82-DCE4FB3514F3}">
      <dgm:prSet phldrT="[文本]" custT="1"/>
      <dgm:spPr>
        <a:noFill/>
        <a:ln w="38100">
          <a:solidFill>
            <a:schemeClr val="accent1"/>
          </a:solidFill>
        </a:ln>
      </dgm:spPr>
      <dgm:t>
        <a:bodyPr tIns="18000" bIns="18000" anchor="ctr" anchorCtr="0"/>
        <a:lstStyle/>
        <a:p>
          <a:pPr algn="ctr"/>
          <a:r>
            <a:rPr lang="zh-CN" altLang="en-US" sz="2800" b="1" dirty="0" smtClean="0">
              <a:solidFill>
                <a:schemeClr val="accent1"/>
              </a:solidFill>
            </a:rPr>
            <a:t>主定理</a:t>
          </a:r>
          <a:endParaRPr lang="zh-CN" altLang="en-US" sz="2800" b="1" dirty="0">
            <a:solidFill>
              <a:schemeClr val="accent1"/>
            </a:solidFill>
          </a:endParaRPr>
        </a:p>
      </dgm:t>
    </dgm:pt>
    <dgm:pt modelId="{16FA25CD-A88D-4FDE-9842-E348017A4CC7}" type="parTrans" cxnId="{8F3F6E61-E9BE-46D9-8C69-2DD0912676D3}">
      <dgm:prSet/>
      <dgm:spPr/>
      <dgm:t>
        <a:bodyPr/>
        <a:lstStyle/>
        <a:p>
          <a:endParaRPr lang="zh-CN" altLang="en-US" b="1"/>
        </a:p>
      </dgm:t>
    </dgm:pt>
    <dgm:pt modelId="{2174094A-A261-4749-82E8-17691E77B0FD}" type="sibTrans" cxnId="{8F3F6E61-E9BE-46D9-8C69-2DD0912676D3}">
      <dgm:prSet/>
      <dgm:spPr/>
      <dgm:t>
        <a:bodyPr/>
        <a:lstStyle/>
        <a:p>
          <a:endParaRPr lang="zh-CN" altLang="en-US" b="1"/>
        </a:p>
      </dgm:t>
    </dgm:pt>
    <mc:AlternateContent xmlns:mc="http://schemas.openxmlformats.org/markup-compatibility/2006" xmlns:a14="http://schemas.microsoft.com/office/drawing/2010/main">
      <mc:Choice Requires="a14">
        <dgm:pt modelId="{0C33E8E9-BAA7-4010-BFBD-FAEDC6128043}">
          <dgm:prSet phldrT="[文本]" custT="1"/>
          <dgm:spPr>
            <a:noFill/>
            <a:ln w="38100">
              <a:solidFill>
                <a:schemeClr val="accent1"/>
              </a:solidFill>
            </a:ln>
          </dgm:spPr>
          <dgm:t>
            <a:bodyPr tIns="144000" bIns="0" anchor="ctr" anchorCtr="0"/>
            <a:lstStyle/>
            <a:p>
              <a:pPr algn="ctr"/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8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m:oMathPara>
              </a14:m>
              <a:endParaRPr lang="zh-CN" altLang="en-US" sz="2800" b="1" dirty="0">
                <a:solidFill>
                  <a:schemeClr val="accent1"/>
                </a:solidFill>
              </a:endParaRPr>
            </a:p>
          </dgm:t>
        </dgm:pt>
      </mc:Choice>
      <mc:Fallback xmlns="">
        <dgm:pt modelId="{0C33E8E9-BAA7-4010-BFBD-FAEDC6128043}">
          <dgm:prSet phldrT="[文本]" custT="1"/>
          <dgm:spPr>
            <a:noFill/>
            <a:ln w="38100">
              <a:solidFill>
                <a:schemeClr val="accent1"/>
              </a:solidFill>
            </a:ln>
          </dgm:spPr>
          <dgm:t>
            <a:bodyPr tIns="144000" bIns="0" anchor="ctr" anchorCtr="0"/>
            <a:lstStyle/>
            <a:p>
              <a:pPr algn="ctr"/>
              <a:r>
                <a:rPr lang="en-US" altLang="zh-CN" sz="2800" b="1" i="0" smtClean="0">
                  <a:solidFill>
                    <a:schemeClr val="accent1"/>
                  </a:solidFill>
                  <a:latin typeface="Cambria Math" panose="02040503050406030204" pitchFamily="18" charset="0"/>
                </a:rPr>
                <a:t>𝒏=</a:t>
              </a:r>
              <a:r>
                <a:rPr lang="en-US" altLang="zh-CN" sz="2800" b="1" i="0" smtClean="0">
                  <a:solidFill>
                    <a:schemeClr val="accent1"/>
                  </a:solidFill>
                  <a:latin typeface="Cambria Math" panose="02040503050406030204" pitchFamily="18" charset="0"/>
                </a:rPr>
                <a:t>𝒃^𝒌</a:t>
              </a:r>
              <a:endParaRPr lang="zh-CN" altLang="en-US" sz="2800" b="1" dirty="0">
                <a:solidFill>
                  <a:schemeClr val="accent1"/>
                </a:solidFill>
              </a:endParaRPr>
            </a:p>
          </dgm:t>
        </dgm:pt>
      </mc:Fallback>
    </mc:AlternateContent>
    <dgm:pt modelId="{5D39BECA-5213-43A7-B7FE-752C588D4CB5}" type="parTrans" cxnId="{E873BE39-4FDD-48F3-9727-68F9C2D49258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zh-CN" altLang="en-US" sz="2800" b="1">
            <a:solidFill>
              <a:schemeClr val="tx1"/>
            </a:solidFill>
          </a:endParaRPr>
        </a:p>
      </dgm:t>
    </dgm:pt>
    <dgm:pt modelId="{5BFF1CD4-5F3C-415E-909A-7C1F3C660BF8}" type="sibTrans" cxnId="{E873BE39-4FDD-48F3-9727-68F9C2D49258}">
      <dgm:prSet/>
      <dgm:spPr/>
      <dgm:t>
        <a:bodyPr/>
        <a:lstStyle/>
        <a:p>
          <a:endParaRPr lang="zh-CN" altLang="en-US" b="1"/>
        </a:p>
      </dgm:t>
    </dgm:pt>
    <mc:AlternateContent xmlns:mc="http://schemas.openxmlformats.org/markup-compatibility/2006" xmlns:a14="http://schemas.microsoft.com/office/drawing/2010/main">
      <mc:Choice Requires="a14">
        <dgm:pt modelId="{F574F42D-B523-49CD-9465-11106DF92DF7}">
          <dgm:prSet phldrT="[文本]" custT="1"/>
          <dgm:spPr>
            <a:noFill/>
            <a:ln w="38100">
              <a:solidFill>
                <a:schemeClr val="accent1"/>
              </a:solidFill>
            </a:ln>
          </dgm:spPr>
          <dgm:t>
            <a:bodyPr tIns="144000" bIns="0" anchor="ctr" anchorCtr="0"/>
            <a:lstStyle/>
            <a:p>
              <a:pPr algn="ctr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8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altLang="zh-CN" sz="28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m:oMathPara>
              </a14:m>
              <a:endParaRPr lang="zh-CN" altLang="en-US" sz="2800" b="1" dirty="0">
                <a:solidFill>
                  <a:schemeClr val="accent1"/>
                </a:solidFill>
              </a:endParaRPr>
            </a:p>
          </dgm:t>
        </dgm:pt>
      </mc:Choice>
      <mc:Fallback xmlns="">
        <dgm:pt modelId="{F574F42D-B523-49CD-9465-11106DF92DF7}">
          <dgm:prSet phldrT="[文本]" custT="1"/>
          <dgm:spPr>
            <a:noFill/>
            <a:ln w="38100">
              <a:solidFill>
                <a:schemeClr val="accent1"/>
              </a:solidFill>
            </a:ln>
          </dgm:spPr>
          <dgm:t>
            <a:bodyPr tIns="144000" bIns="0" anchor="ctr" anchorCtr="0"/>
            <a:lstStyle/>
            <a:p>
              <a:pPr algn="ctr"/>
              <a:r>
                <a:rPr lang="en-US" altLang="zh-CN" sz="2800" b="1" i="0" smtClean="0">
                  <a:solidFill>
                    <a:schemeClr val="accent1"/>
                  </a:solidFill>
                  <a:latin typeface="Cambria Math" panose="02040503050406030204" pitchFamily="18" charset="0"/>
                </a:rPr>
                <a:t>𝒏=</a:t>
              </a:r>
              <a:r>
                <a:rPr lang="en-US" altLang="zh-CN" sz="2800" b="1" i="0" smtClean="0">
                  <a:solidFill>
                    <a:schemeClr val="accent1"/>
                  </a:solidFill>
                  <a:latin typeface="Cambria Math" panose="02040503050406030204" pitchFamily="18" charset="0"/>
                </a:rPr>
                <a:t>𝒃^𝒌</a:t>
              </a:r>
              <a:r>
                <a:rPr lang="en-US" altLang="zh-CN" sz="2800" b="1" i="0" smtClean="0">
                  <a:solidFill>
                    <a:schemeClr val="accent1"/>
                  </a:solidFill>
                  <a:latin typeface="Cambria Math" panose="02040503050406030204" pitchFamily="18" charset="0"/>
                </a:rPr>
                <a:t>+𝒎</a:t>
              </a:r>
              <a:endParaRPr lang="zh-CN" altLang="en-US" sz="2800" b="1" dirty="0">
                <a:solidFill>
                  <a:schemeClr val="accent1"/>
                </a:solidFill>
              </a:endParaRPr>
            </a:p>
          </dgm:t>
        </dgm:pt>
      </mc:Fallback>
    </mc:AlternateContent>
    <dgm:pt modelId="{9C00172C-5862-4015-BC8D-C046046BEF18}" type="parTrans" cxnId="{0C1DA32F-25E4-4B34-A8D7-0048FB7D558D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zh-CN" altLang="en-US" sz="2800" b="1">
            <a:solidFill>
              <a:schemeClr val="tx1"/>
            </a:solidFill>
          </a:endParaRPr>
        </a:p>
      </dgm:t>
    </dgm:pt>
    <dgm:pt modelId="{4D8C7396-DF75-4F63-AC4D-00D88BC545CA}" type="sibTrans" cxnId="{0C1DA32F-25E4-4B34-A8D7-0048FB7D558D}">
      <dgm:prSet/>
      <dgm:spPr/>
      <dgm:t>
        <a:bodyPr/>
        <a:lstStyle/>
        <a:p>
          <a:endParaRPr lang="zh-CN" altLang="en-US" b="1"/>
        </a:p>
      </dgm:t>
    </dgm:pt>
    <mc:AlternateContent xmlns:mc="http://schemas.openxmlformats.org/markup-compatibility/2006" xmlns:a14="http://schemas.microsoft.com/office/drawing/2010/main">
      <mc:Choice Requires="a14">
        <dgm:pt modelId="{4AAC30DC-C474-480B-BAB9-3721EB59B6F3}">
          <dgm:prSet custT="1"/>
          <dgm:spPr>
            <a:noFill/>
            <a:ln w="38100">
              <a:solidFill>
                <a:schemeClr val="accent1"/>
              </a:solidFill>
            </a:ln>
          </dgm:spPr>
          <dgm:t>
            <a:bodyPr tIns="0" bIns="0" anchor="ctr" anchorCtr="0"/>
            <a:lstStyle/>
            <a:p>
              <a:pPr algn="ctr"/>
              <a:r>
                <a:rPr lang="zh-CN" altLang="en-US" sz="2000" b="1" dirty="0" smtClean="0">
                  <a:solidFill>
                    <a:schemeClr val="accent1"/>
                  </a:solidFill>
                </a:rPr>
                <a:t>证明</a:t>
              </a:r>
              <a14:m>
                <m:oMath xmlns:m="http://schemas.openxmlformats.org/officeDocument/2006/math">
                  <m:r>
                    <a:rPr lang="en-US" altLang="zh-CN" sz="2000" b="1" i="1" smtClean="0">
                      <a:solidFill>
                        <a:schemeClr val="accent1"/>
                      </a:solidFill>
                      <a:latin typeface="Cambria Math" panose="02040503050406030204" pitchFamily="18" charset="0"/>
                    </a:rPr>
                    <m:t>𝒏</m:t>
                  </m:r>
                  <m:r>
                    <a:rPr lang="en-US" altLang="zh-CN" sz="2000" b="1" i="1" smtClean="0">
                      <a:solidFill>
                        <a:schemeClr val="accent1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sSupPr>
                      <m:ctrlPr>
                        <a:rPr lang="en-US" altLang="zh-CN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altLang="zh-CN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e>
                    <m:sup>
                      <m:r>
                        <a:rPr lang="en-US" altLang="zh-CN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sup>
                  </m:sSup>
                </m:oMath>
              </a14:m>
              <a:r>
                <a:rPr lang="zh-CN" altLang="en-US" sz="2000" b="1" dirty="0" smtClean="0">
                  <a:solidFill>
                    <a:schemeClr val="accent1"/>
                  </a:solidFill>
                </a:rPr>
                <a:t>时成立</a:t>
              </a:r>
              <a:endParaRPr lang="zh-CN" altLang="en-US" sz="2000" b="1" dirty="0">
                <a:solidFill>
                  <a:schemeClr val="accent1"/>
                </a:solidFill>
              </a:endParaRPr>
            </a:p>
          </dgm:t>
        </dgm:pt>
      </mc:Choice>
      <mc:Fallback xmlns="">
        <dgm:pt modelId="{4AAC30DC-C474-480B-BAB9-3721EB59B6F3}">
          <dgm:prSet custT="1"/>
          <dgm:spPr>
            <a:noFill/>
            <a:ln w="38100">
              <a:solidFill>
                <a:schemeClr val="accent1"/>
              </a:solidFill>
            </a:ln>
          </dgm:spPr>
          <dgm:t>
            <a:bodyPr tIns="0" bIns="0" anchor="ctr" anchorCtr="0"/>
            <a:lstStyle/>
            <a:p>
              <a:pPr algn="ctr"/>
              <a:r>
                <a:rPr lang="zh-CN" altLang="en-US" sz="2000" b="1" dirty="0" smtClean="0">
                  <a:solidFill>
                    <a:schemeClr val="accent1"/>
                  </a:solidFill>
                </a:rPr>
                <a:t>证明</a:t>
              </a:r>
              <a:r>
                <a:rPr lang="en-US" altLang="zh-CN" sz="2000" b="1" i="0" smtClean="0">
                  <a:solidFill>
                    <a:schemeClr val="accent1"/>
                  </a:solidFill>
                  <a:latin typeface="Cambria Math" panose="02040503050406030204" pitchFamily="18" charset="0"/>
                </a:rPr>
                <a:t>𝒏=</a:t>
              </a:r>
              <a:r>
                <a:rPr lang="en-US" altLang="zh-CN" sz="2000" b="1" i="0" smtClean="0">
                  <a:solidFill>
                    <a:schemeClr val="accent1"/>
                  </a:solidFill>
                  <a:latin typeface="Cambria Math" panose="02040503050406030204" pitchFamily="18" charset="0"/>
                </a:rPr>
                <a:t>𝒃^𝒌</a:t>
              </a:r>
              <a:r>
                <a:rPr lang="zh-CN" altLang="en-US" sz="2000" b="1" dirty="0" smtClean="0">
                  <a:solidFill>
                    <a:schemeClr val="accent1"/>
                  </a:solidFill>
                </a:rPr>
                <a:t>时成立</a:t>
              </a:r>
              <a:endParaRPr lang="zh-CN" altLang="en-US" sz="2000" b="1" dirty="0">
                <a:solidFill>
                  <a:schemeClr val="accent1"/>
                </a:solidFill>
              </a:endParaRPr>
            </a:p>
          </dgm:t>
        </dgm:pt>
      </mc:Fallback>
    </mc:AlternateContent>
    <dgm:pt modelId="{3F458A3E-9BC7-4E67-89ED-13BE502962B8}" type="parTrans" cxnId="{02316EDA-DBEA-4674-B469-06D98BCB69C1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zh-CN" altLang="en-US" sz="2800" b="1">
            <a:solidFill>
              <a:schemeClr val="tx1"/>
            </a:solidFill>
          </a:endParaRPr>
        </a:p>
      </dgm:t>
    </dgm:pt>
    <dgm:pt modelId="{BCFD076D-1EFC-408F-84E8-5F7D2B734DD0}" type="sibTrans" cxnId="{02316EDA-DBEA-4674-B469-06D98BCB69C1}">
      <dgm:prSet/>
      <dgm:spPr/>
      <dgm:t>
        <a:bodyPr/>
        <a:lstStyle/>
        <a:p>
          <a:endParaRPr lang="zh-CN" altLang="en-US" b="1"/>
        </a:p>
      </dgm:t>
    </dgm:pt>
    <dgm:pt modelId="{82E653DA-9792-4A5E-A1E1-33DF132F379D}">
      <dgm:prSet custT="1"/>
      <dgm:spPr>
        <a:noFill/>
        <a:ln w="38100">
          <a:solidFill>
            <a:schemeClr val="accent1"/>
          </a:solidFill>
        </a:ln>
      </dgm:spPr>
      <dgm:t>
        <a:bodyPr tIns="18000" bIns="18000" anchor="ctr" anchorCtr="0"/>
        <a:lstStyle/>
        <a:p>
          <a:pPr algn="ctr"/>
          <a:r>
            <a:rPr lang="zh-CN" altLang="en-US" sz="2000" b="1" dirty="0" smtClean="0">
              <a:solidFill>
                <a:schemeClr val="accent1"/>
              </a:solidFill>
            </a:rPr>
            <a:t>通过求上下界化归到前一种</a:t>
          </a:r>
          <a:endParaRPr lang="zh-CN" altLang="en-US" sz="2000" b="1" dirty="0">
            <a:solidFill>
              <a:schemeClr val="accent1"/>
            </a:solidFill>
          </a:endParaRPr>
        </a:p>
      </dgm:t>
    </dgm:pt>
    <dgm:pt modelId="{DBD98638-D7F3-4295-ABE1-2EE68CA893C4}" type="parTrans" cxnId="{5D54D5AA-A989-4506-BECD-83DB999F7EF3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zh-CN" altLang="en-US" sz="2800" b="1">
            <a:solidFill>
              <a:schemeClr val="tx1"/>
            </a:solidFill>
          </a:endParaRPr>
        </a:p>
      </dgm:t>
    </dgm:pt>
    <dgm:pt modelId="{5FA1DCE3-2170-401A-AB4A-3D4F3A69218F}" type="sibTrans" cxnId="{5D54D5AA-A989-4506-BECD-83DB999F7EF3}">
      <dgm:prSet/>
      <dgm:spPr/>
      <dgm:t>
        <a:bodyPr/>
        <a:lstStyle/>
        <a:p>
          <a:endParaRPr lang="zh-CN" altLang="en-US" b="1"/>
        </a:p>
      </dgm:t>
    </dgm:pt>
    <dgm:pt modelId="{3FCA79CC-FD82-4862-B1A6-037F46261785}" type="pres">
      <dgm:prSet presAssocID="{CEB7ED85-A7DC-454D-B921-73B66E255A5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AA0B389-9FA3-4A59-B3F2-E0E4E3207857}" type="pres">
      <dgm:prSet presAssocID="{342E3897-A00B-4511-BD82-DCE4FB3514F3}" presName="hierRoot1" presStyleCnt="0">
        <dgm:presLayoutVars>
          <dgm:hierBranch val="init"/>
        </dgm:presLayoutVars>
      </dgm:prSet>
      <dgm:spPr/>
    </dgm:pt>
    <dgm:pt modelId="{26B86229-ED4F-4356-8875-B799468B32A2}" type="pres">
      <dgm:prSet presAssocID="{342E3897-A00B-4511-BD82-DCE4FB3514F3}" presName="rootComposite1" presStyleCnt="0"/>
      <dgm:spPr/>
    </dgm:pt>
    <dgm:pt modelId="{E640474A-FCFA-4C62-BBDF-7BAF54CC9EA5}" type="pres">
      <dgm:prSet presAssocID="{342E3897-A00B-4511-BD82-DCE4FB3514F3}" presName="rootText1" presStyleLbl="node0" presStyleIdx="0" presStyleCnt="1" custScaleX="44864" custScaleY="30236" custLinFactNeighborX="-77493" custLinFactNeighborY="-15052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zh-CN" altLang="en-US"/>
        </a:p>
      </dgm:t>
    </dgm:pt>
    <dgm:pt modelId="{A5D39380-2B6A-4F48-BAF2-0424F9565428}" type="pres">
      <dgm:prSet presAssocID="{342E3897-A00B-4511-BD82-DCE4FB3514F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99ED94F9-28E8-438E-8DCF-62F2620308F9}" type="pres">
      <dgm:prSet presAssocID="{342E3897-A00B-4511-BD82-DCE4FB3514F3}" presName="hierChild2" presStyleCnt="0"/>
      <dgm:spPr/>
    </dgm:pt>
    <dgm:pt modelId="{DCABC9DA-B143-4CDC-9F49-44D11559392F}" type="pres">
      <dgm:prSet presAssocID="{5D39BECA-5213-43A7-B7FE-752C588D4CB5}" presName="Name37" presStyleLbl="parChTrans1D2" presStyleIdx="0" presStyleCnt="2"/>
      <dgm:spPr/>
      <dgm:t>
        <a:bodyPr/>
        <a:lstStyle/>
        <a:p>
          <a:endParaRPr lang="zh-CN" altLang="en-US"/>
        </a:p>
      </dgm:t>
    </dgm:pt>
    <dgm:pt modelId="{50F7610C-F514-49E2-B9F8-DC587A48E42B}" type="pres">
      <dgm:prSet presAssocID="{0C33E8E9-BAA7-4010-BFBD-FAEDC6128043}" presName="hierRoot2" presStyleCnt="0">
        <dgm:presLayoutVars>
          <dgm:hierBranch val="init"/>
        </dgm:presLayoutVars>
      </dgm:prSet>
      <dgm:spPr/>
    </dgm:pt>
    <dgm:pt modelId="{43C1635C-C1A7-43E2-9631-32E18B5B4412}" type="pres">
      <dgm:prSet presAssocID="{0C33E8E9-BAA7-4010-BFBD-FAEDC6128043}" presName="rootComposite" presStyleCnt="0"/>
      <dgm:spPr/>
    </dgm:pt>
    <dgm:pt modelId="{98876D47-FCB6-48D4-9544-6C98B2C821D9}" type="pres">
      <dgm:prSet presAssocID="{0C33E8E9-BAA7-4010-BFBD-FAEDC6128043}" presName="rootText" presStyleLbl="node2" presStyleIdx="0" presStyleCnt="2" custScaleX="41303" custScaleY="30236" custLinFactNeighborX="-14425" custLinFactNeighborY="-868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zh-CN" altLang="en-US"/>
        </a:p>
      </dgm:t>
    </dgm:pt>
    <dgm:pt modelId="{7B4CECD9-7457-42B0-AC95-443A5FD43692}" type="pres">
      <dgm:prSet presAssocID="{0C33E8E9-BAA7-4010-BFBD-FAEDC6128043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0EF21F17-9B50-4A71-ABEF-876FF3EF056D}" type="pres">
      <dgm:prSet presAssocID="{0C33E8E9-BAA7-4010-BFBD-FAEDC6128043}" presName="hierChild4" presStyleCnt="0"/>
      <dgm:spPr/>
    </dgm:pt>
    <dgm:pt modelId="{1CC58527-5083-4637-B302-682C82FEC643}" type="pres">
      <dgm:prSet presAssocID="{0C33E8E9-BAA7-4010-BFBD-FAEDC6128043}" presName="hierChild5" presStyleCnt="0"/>
      <dgm:spPr/>
    </dgm:pt>
    <dgm:pt modelId="{6BE8177F-282A-4240-A0CD-9B6ACF1637F2}" type="pres">
      <dgm:prSet presAssocID="{9C00172C-5862-4015-BC8D-C046046BEF18}" presName="Name37" presStyleLbl="parChTrans1D2" presStyleIdx="1" presStyleCnt="2"/>
      <dgm:spPr/>
      <dgm:t>
        <a:bodyPr/>
        <a:lstStyle/>
        <a:p>
          <a:endParaRPr lang="zh-CN" altLang="en-US"/>
        </a:p>
      </dgm:t>
    </dgm:pt>
    <dgm:pt modelId="{AB30A9CC-563D-4668-9D2A-42FB0A244274}" type="pres">
      <dgm:prSet presAssocID="{F574F42D-B523-49CD-9465-11106DF92DF7}" presName="hierRoot2" presStyleCnt="0">
        <dgm:presLayoutVars>
          <dgm:hierBranch val="l"/>
        </dgm:presLayoutVars>
      </dgm:prSet>
      <dgm:spPr/>
    </dgm:pt>
    <dgm:pt modelId="{EDE433ED-44D0-40A8-AB94-648C62DC0E14}" type="pres">
      <dgm:prSet presAssocID="{F574F42D-B523-49CD-9465-11106DF92DF7}" presName="rootComposite" presStyleCnt="0"/>
      <dgm:spPr/>
    </dgm:pt>
    <dgm:pt modelId="{5A0404D7-BF16-43FB-9F05-DB7C324F17E1}" type="pres">
      <dgm:prSet presAssocID="{F574F42D-B523-49CD-9465-11106DF92DF7}" presName="rootText" presStyleLbl="node2" presStyleIdx="1" presStyleCnt="2" custScaleX="48956" custScaleY="30236" custLinFactX="-34326" custLinFactNeighborX="-100000" custLinFactNeighborY="-868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zh-CN" altLang="en-US"/>
        </a:p>
      </dgm:t>
    </dgm:pt>
    <dgm:pt modelId="{1EB0C94D-3D5A-40E3-B163-260BBABB76BB}" type="pres">
      <dgm:prSet presAssocID="{F574F42D-B523-49CD-9465-11106DF92DF7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77CD5E48-B8ED-4929-9383-2D8F608FB675}" type="pres">
      <dgm:prSet presAssocID="{F574F42D-B523-49CD-9465-11106DF92DF7}" presName="hierChild4" presStyleCnt="0"/>
      <dgm:spPr/>
    </dgm:pt>
    <dgm:pt modelId="{23E25F19-EDA4-41D3-942B-A9B0723D8462}" type="pres">
      <dgm:prSet presAssocID="{3F458A3E-9BC7-4E67-89ED-13BE502962B8}" presName="Name50" presStyleLbl="parChTrans1D3" presStyleIdx="0" presStyleCnt="2"/>
      <dgm:spPr/>
      <dgm:t>
        <a:bodyPr/>
        <a:lstStyle/>
        <a:p>
          <a:endParaRPr lang="zh-CN" altLang="en-US"/>
        </a:p>
      </dgm:t>
    </dgm:pt>
    <dgm:pt modelId="{FCA98569-F7AD-40E4-B6A8-841ECB699632}" type="pres">
      <dgm:prSet presAssocID="{4AAC30DC-C474-480B-BAB9-3721EB59B6F3}" presName="hierRoot2" presStyleCnt="0">
        <dgm:presLayoutVars>
          <dgm:hierBranch val="l"/>
        </dgm:presLayoutVars>
      </dgm:prSet>
      <dgm:spPr/>
    </dgm:pt>
    <dgm:pt modelId="{AFA2CA16-1770-4777-9CB3-A141EF539F39}" type="pres">
      <dgm:prSet presAssocID="{4AAC30DC-C474-480B-BAB9-3721EB59B6F3}" presName="rootComposite" presStyleCnt="0"/>
      <dgm:spPr/>
    </dgm:pt>
    <dgm:pt modelId="{784DA586-C6BA-484C-828F-3DA4F88FAEC6}" type="pres">
      <dgm:prSet presAssocID="{4AAC30DC-C474-480B-BAB9-3721EB59B6F3}" presName="rootText" presStyleLbl="node3" presStyleIdx="0" presStyleCnt="2" custScaleX="107922" custScaleY="30236" custLinFactNeighborX="-13935" custLinFactNeighborY="-31809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zh-CN" altLang="en-US"/>
        </a:p>
      </dgm:t>
    </dgm:pt>
    <dgm:pt modelId="{94870B2B-D6DE-4E1E-831B-3912EB4D4C79}" type="pres">
      <dgm:prSet presAssocID="{4AAC30DC-C474-480B-BAB9-3721EB59B6F3}" presName="rootConnector" presStyleLbl="node3" presStyleIdx="0" presStyleCnt="2"/>
      <dgm:spPr/>
      <dgm:t>
        <a:bodyPr/>
        <a:lstStyle/>
        <a:p>
          <a:endParaRPr lang="zh-CN" altLang="en-US"/>
        </a:p>
      </dgm:t>
    </dgm:pt>
    <dgm:pt modelId="{2049CFF1-3764-4C2E-86AF-388F11A76C92}" type="pres">
      <dgm:prSet presAssocID="{4AAC30DC-C474-480B-BAB9-3721EB59B6F3}" presName="hierChild4" presStyleCnt="0"/>
      <dgm:spPr/>
    </dgm:pt>
    <dgm:pt modelId="{5BEF0080-EAD7-40EC-A1EB-E3382A5EA30A}" type="pres">
      <dgm:prSet presAssocID="{4AAC30DC-C474-480B-BAB9-3721EB59B6F3}" presName="hierChild5" presStyleCnt="0"/>
      <dgm:spPr/>
    </dgm:pt>
    <dgm:pt modelId="{2F5B4BCB-5EA5-434D-94FB-EB12162126F2}" type="pres">
      <dgm:prSet presAssocID="{DBD98638-D7F3-4295-ABE1-2EE68CA893C4}" presName="Name50" presStyleLbl="parChTrans1D3" presStyleIdx="1" presStyleCnt="2"/>
      <dgm:spPr/>
      <dgm:t>
        <a:bodyPr/>
        <a:lstStyle/>
        <a:p>
          <a:endParaRPr lang="zh-CN" altLang="en-US"/>
        </a:p>
      </dgm:t>
    </dgm:pt>
    <dgm:pt modelId="{535A25B4-3DF3-414A-BFBF-6D30258D5346}" type="pres">
      <dgm:prSet presAssocID="{82E653DA-9792-4A5E-A1E1-33DF132F379D}" presName="hierRoot2" presStyleCnt="0">
        <dgm:presLayoutVars>
          <dgm:hierBranch val="l"/>
        </dgm:presLayoutVars>
      </dgm:prSet>
      <dgm:spPr/>
    </dgm:pt>
    <dgm:pt modelId="{259D949F-F966-4188-B117-C2491884242B}" type="pres">
      <dgm:prSet presAssocID="{82E653DA-9792-4A5E-A1E1-33DF132F379D}" presName="rootComposite" presStyleCnt="0"/>
      <dgm:spPr/>
    </dgm:pt>
    <dgm:pt modelId="{60F53783-1701-4B93-9BD8-3C8A34BE1891}" type="pres">
      <dgm:prSet presAssocID="{82E653DA-9792-4A5E-A1E1-33DF132F379D}" presName="rootText" presStyleLbl="node3" presStyleIdx="1" presStyleCnt="2" custScaleX="107922" custScaleY="30236" custLinFactNeighborX="-13204" custLinFactNeighborY="-61259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zh-CN" altLang="en-US"/>
        </a:p>
      </dgm:t>
    </dgm:pt>
    <dgm:pt modelId="{7F1508BE-45E0-4F2E-A437-B469698E3DC1}" type="pres">
      <dgm:prSet presAssocID="{82E653DA-9792-4A5E-A1E1-33DF132F379D}" presName="rootConnector" presStyleLbl="node3" presStyleIdx="1" presStyleCnt="2"/>
      <dgm:spPr/>
      <dgm:t>
        <a:bodyPr/>
        <a:lstStyle/>
        <a:p>
          <a:endParaRPr lang="zh-CN" altLang="en-US"/>
        </a:p>
      </dgm:t>
    </dgm:pt>
    <dgm:pt modelId="{3F05DFCD-DB8F-44B5-BC02-7F40C8208DEB}" type="pres">
      <dgm:prSet presAssocID="{82E653DA-9792-4A5E-A1E1-33DF132F379D}" presName="hierChild4" presStyleCnt="0"/>
      <dgm:spPr/>
    </dgm:pt>
    <dgm:pt modelId="{36D0B1E8-9AA2-456F-B5FB-84999C651422}" type="pres">
      <dgm:prSet presAssocID="{82E653DA-9792-4A5E-A1E1-33DF132F379D}" presName="hierChild5" presStyleCnt="0"/>
      <dgm:spPr/>
    </dgm:pt>
    <dgm:pt modelId="{5F0D5234-4046-4A06-938B-F0A54ECC00B2}" type="pres">
      <dgm:prSet presAssocID="{F574F42D-B523-49CD-9465-11106DF92DF7}" presName="hierChild5" presStyleCnt="0"/>
      <dgm:spPr/>
    </dgm:pt>
    <dgm:pt modelId="{9FEE1EDA-E514-4853-9D42-25F7E2C28FD8}" type="pres">
      <dgm:prSet presAssocID="{342E3897-A00B-4511-BD82-DCE4FB3514F3}" presName="hierChild3" presStyleCnt="0"/>
      <dgm:spPr/>
    </dgm:pt>
  </dgm:ptLst>
  <dgm:cxnLst>
    <dgm:cxn modelId="{E26F5518-B5ED-49D8-8D59-9FF442921461}" type="presOf" srcId="{9C00172C-5862-4015-BC8D-C046046BEF18}" destId="{6BE8177F-282A-4240-A0CD-9B6ACF1637F2}" srcOrd="0" destOrd="0" presId="urn:microsoft.com/office/officeart/2005/8/layout/orgChart1"/>
    <dgm:cxn modelId="{26F856FB-4428-453C-935D-04863993C93B}" type="presOf" srcId="{4AAC30DC-C474-480B-BAB9-3721EB59B6F3}" destId="{784DA586-C6BA-484C-828F-3DA4F88FAEC6}" srcOrd="0" destOrd="0" presId="urn:microsoft.com/office/officeart/2005/8/layout/orgChart1"/>
    <dgm:cxn modelId="{DA233909-A04C-4EB8-A1FF-80D8401FAC55}" type="presOf" srcId="{CEB7ED85-A7DC-454D-B921-73B66E255A5E}" destId="{3FCA79CC-FD82-4862-B1A6-037F46261785}" srcOrd="0" destOrd="0" presId="urn:microsoft.com/office/officeart/2005/8/layout/orgChart1"/>
    <dgm:cxn modelId="{E873BE39-4FDD-48F3-9727-68F9C2D49258}" srcId="{342E3897-A00B-4511-BD82-DCE4FB3514F3}" destId="{0C33E8E9-BAA7-4010-BFBD-FAEDC6128043}" srcOrd="0" destOrd="0" parTransId="{5D39BECA-5213-43A7-B7FE-752C588D4CB5}" sibTransId="{5BFF1CD4-5F3C-415E-909A-7C1F3C660BF8}"/>
    <dgm:cxn modelId="{422A873D-9D66-40D7-BD99-CF8810F6A467}" type="presOf" srcId="{F574F42D-B523-49CD-9465-11106DF92DF7}" destId="{1EB0C94D-3D5A-40E3-B163-260BBABB76BB}" srcOrd="1" destOrd="0" presId="urn:microsoft.com/office/officeart/2005/8/layout/orgChart1"/>
    <dgm:cxn modelId="{02316EDA-DBEA-4674-B469-06D98BCB69C1}" srcId="{F574F42D-B523-49CD-9465-11106DF92DF7}" destId="{4AAC30DC-C474-480B-BAB9-3721EB59B6F3}" srcOrd="0" destOrd="0" parTransId="{3F458A3E-9BC7-4E67-89ED-13BE502962B8}" sibTransId="{BCFD076D-1EFC-408F-84E8-5F7D2B734DD0}"/>
    <dgm:cxn modelId="{0C1DA32F-25E4-4B34-A8D7-0048FB7D558D}" srcId="{342E3897-A00B-4511-BD82-DCE4FB3514F3}" destId="{F574F42D-B523-49CD-9465-11106DF92DF7}" srcOrd="1" destOrd="0" parTransId="{9C00172C-5862-4015-BC8D-C046046BEF18}" sibTransId="{4D8C7396-DF75-4F63-AC4D-00D88BC545CA}"/>
    <dgm:cxn modelId="{8F3F6E61-E9BE-46D9-8C69-2DD0912676D3}" srcId="{CEB7ED85-A7DC-454D-B921-73B66E255A5E}" destId="{342E3897-A00B-4511-BD82-DCE4FB3514F3}" srcOrd="0" destOrd="0" parTransId="{16FA25CD-A88D-4FDE-9842-E348017A4CC7}" sibTransId="{2174094A-A261-4749-82E8-17691E77B0FD}"/>
    <dgm:cxn modelId="{C3DD43F0-E9F3-48AE-9C8B-C0FC0F5B69AB}" type="presOf" srcId="{0C33E8E9-BAA7-4010-BFBD-FAEDC6128043}" destId="{98876D47-FCB6-48D4-9544-6C98B2C821D9}" srcOrd="0" destOrd="0" presId="urn:microsoft.com/office/officeart/2005/8/layout/orgChart1"/>
    <dgm:cxn modelId="{FF3F3E95-ADB7-4ACB-AD69-03C9ACB3B1A6}" type="presOf" srcId="{342E3897-A00B-4511-BD82-DCE4FB3514F3}" destId="{E640474A-FCFA-4C62-BBDF-7BAF54CC9EA5}" srcOrd="0" destOrd="0" presId="urn:microsoft.com/office/officeart/2005/8/layout/orgChart1"/>
    <dgm:cxn modelId="{F360B334-3B9A-4628-8C38-7CF43ECEA48D}" type="presOf" srcId="{F574F42D-B523-49CD-9465-11106DF92DF7}" destId="{5A0404D7-BF16-43FB-9F05-DB7C324F17E1}" srcOrd="0" destOrd="0" presId="urn:microsoft.com/office/officeart/2005/8/layout/orgChart1"/>
    <dgm:cxn modelId="{9EFFBC49-AA7D-4C74-AABD-BF11E6623D5F}" type="presOf" srcId="{3F458A3E-9BC7-4E67-89ED-13BE502962B8}" destId="{23E25F19-EDA4-41D3-942B-A9B0723D8462}" srcOrd="0" destOrd="0" presId="urn:microsoft.com/office/officeart/2005/8/layout/orgChart1"/>
    <dgm:cxn modelId="{0820BA9C-C669-4249-88A4-DB87C5085862}" type="presOf" srcId="{82E653DA-9792-4A5E-A1E1-33DF132F379D}" destId="{60F53783-1701-4B93-9BD8-3C8A34BE1891}" srcOrd="0" destOrd="0" presId="urn:microsoft.com/office/officeart/2005/8/layout/orgChart1"/>
    <dgm:cxn modelId="{24CB81BD-579C-43BD-A362-00D48ABD0C20}" type="presOf" srcId="{DBD98638-D7F3-4295-ABE1-2EE68CA893C4}" destId="{2F5B4BCB-5EA5-434D-94FB-EB12162126F2}" srcOrd="0" destOrd="0" presId="urn:microsoft.com/office/officeart/2005/8/layout/orgChart1"/>
    <dgm:cxn modelId="{41821FAD-E2FB-4861-A888-F61305DB11AE}" type="presOf" srcId="{4AAC30DC-C474-480B-BAB9-3721EB59B6F3}" destId="{94870B2B-D6DE-4E1E-831B-3912EB4D4C79}" srcOrd="1" destOrd="0" presId="urn:microsoft.com/office/officeart/2005/8/layout/orgChart1"/>
    <dgm:cxn modelId="{ECFC8276-D670-4A89-B9DD-9CF9CC4E6147}" type="presOf" srcId="{0C33E8E9-BAA7-4010-BFBD-FAEDC6128043}" destId="{7B4CECD9-7457-42B0-AC95-443A5FD43692}" srcOrd="1" destOrd="0" presId="urn:microsoft.com/office/officeart/2005/8/layout/orgChart1"/>
    <dgm:cxn modelId="{4117EE75-A8A0-44BC-9A00-997B22ED1D85}" type="presOf" srcId="{5D39BECA-5213-43A7-B7FE-752C588D4CB5}" destId="{DCABC9DA-B143-4CDC-9F49-44D11559392F}" srcOrd="0" destOrd="0" presId="urn:microsoft.com/office/officeart/2005/8/layout/orgChart1"/>
    <dgm:cxn modelId="{5D54D5AA-A989-4506-BECD-83DB999F7EF3}" srcId="{F574F42D-B523-49CD-9465-11106DF92DF7}" destId="{82E653DA-9792-4A5E-A1E1-33DF132F379D}" srcOrd="1" destOrd="0" parTransId="{DBD98638-D7F3-4295-ABE1-2EE68CA893C4}" sibTransId="{5FA1DCE3-2170-401A-AB4A-3D4F3A69218F}"/>
    <dgm:cxn modelId="{A52B7E03-0C1D-4A77-A9D8-4CC16278C818}" type="presOf" srcId="{342E3897-A00B-4511-BD82-DCE4FB3514F3}" destId="{A5D39380-2B6A-4F48-BAF2-0424F9565428}" srcOrd="1" destOrd="0" presId="urn:microsoft.com/office/officeart/2005/8/layout/orgChart1"/>
    <dgm:cxn modelId="{19387DF8-309D-414F-BB8E-CE14953A2DE1}" type="presOf" srcId="{82E653DA-9792-4A5E-A1E1-33DF132F379D}" destId="{7F1508BE-45E0-4F2E-A437-B469698E3DC1}" srcOrd="1" destOrd="0" presId="urn:microsoft.com/office/officeart/2005/8/layout/orgChart1"/>
    <dgm:cxn modelId="{9D683F26-FA6E-4E8A-B415-5DA8A31BCBD3}" type="presParOf" srcId="{3FCA79CC-FD82-4862-B1A6-037F46261785}" destId="{4AA0B389-9FA3-4A59-B3F2-E0E4E3207857}" srcOrd="0" destOrd="0" presId="urn:microsoft.com/office/officeart/2005/8/layout/orgChart1"/>
    <dgm:cxn modelId="{422E4DFF-ADCF-4174-AE68-47A3CDCE9B2E}" type="presParOf" srcId="{4AA0B389-9FA3-4A59-B3F2-E0E4E3207857}" destId="{26B86229-ED4F-4356-8875-B799468B32A2}" srcOrd="0" destOrd="0" presId="urn:microsoft.com/office/officeart/2005/8/layout/orgChart1"/>
    <dgm:cxn modelId="{3370051C-1588-4614-B845-8DE30C889C36}" type="presParOf" srcId="{26B86229-ED4F-4356-8875-B799468B32A2}" destId="{E640474A-FCFA-4C62-BBDF-7BAF54CC9EA5}" srcOrd="0" destOrd="0" presId="urn:microsoft.com/office/officeart/2005/8/layout/orgChart1"/>
    <dgm:cxn modelId="{E700BBDE-64F4-48DE-AF2B-E5776F476495}" type="presParOf" srcId="{26B86229-ED4F-4356-8875-B799468B32A2}" destId="{A5D39380-2B6A-4F48-BAF2-0424F9565428}" srcOrd="1" destOrd="0" presId="urn:microsoft.com/office/officeart/2005/8/layout/orgChart1"/>
    <dgm:cxn modelId="{FBDFA1FC-4886-40E0-A961-E74AEA0BA798}" type="presParOf" srcId="{4AA0B389-9FA3-4A59-B3F2-E0E4E3207857}" destId="{99ED94F9-28E8-438E-8DCF-62F2620308F9}" srcOrd="1" destOrd="0" presId="urn:microsoft.com/office/officeart/2005/8/layout/orgChart1"/>
    <dgm:cxn modelId="{21A4F418-5E0B-4ECA-A2D6-12CA96FE8406}" type="presParOf" srcId="{99ED94F9-28E8-438E-8DCF-62F2620308F9}" destId="{DCABC9DA-B143-4CDC-9F49-44D11559392F}" srcOrd="0" destOrd="0" presId="urn:microsoft.com/office/officeart/2005/8/layout/orgChart1"/>
    <dgm:cxn modelId="{9B46E6B6-DEC6-41F0-B64C-F16AC69D9D73}" type="presParOf" srcId="{99ED94F9-28E8-438E-8DCF-62F2620308F9}" destId="{50F7610C-F514-49E2-B9F8-DC587A48E42B}" srcOrd="1" destOrd="0" presId="urn:microsoft.com/office/officeart/2005/8/layout/orgChart1"/>
    <dgm:cxn modelId="{216CF788-B51E-4B78-A7EB-98D65F8E0A3D}" type="presParOf" srcId="{50F7610C-F514-49E2-B9F8-DC587A48E42B}" destId="{43C1635C-C1A7-43E2-9631-32E18B5B4412}" srcOrd="0" destOrd="0" presId="urn:microsoft.com/office/officeart/2005/8/layout/orgChart1"/>
    <dgm:cxn modelId="{61E06465-C6DA-48E9-9F12-086ECD67CC15}" type="presParOf" srcId="{43C1635C-C1A7-43E2-9631-32E18B5B4412}" destId="{98876D47-FCB6-48D4-9544-6C98B2C821D9}" srcOrd="0" destOrd="0" presId="urn:microsoft.com/office/officeart/2005/8/layout/orgChart1"/>
    <dgm:cxn modelId="{CB4B2C99-CCA7-4ADE-B939-EA1980C720A3}" type="presParOf" srcId="{43C1635C-C1A7-43E2-9631-32E18B5B4412}" destId="{7B4CECD9-7457-42B0-AC95-443A5FD43692}" srcOrd="1" destOrd="0" presId="urn:microsoft.com/office/officeart/2005/8/layout/orgChart1"/>
    <dgm:cxn modelId="{96E45570-292B-4DE6-A35D-33DF02D08392}" type="presParOf" srcId="{50F7610C-F514-49E2-B9F8-DC587A48E42B}" destId="{0EF21F17-9B50-4A71-ABEF-876FF3EF056D}" srcOrd="1" destOrd="0" presId="urn:microsoft.com/office/officeart/2005/8/layout/orgChart1"/>
    <dgm:cxn modelId="{F35B6686-1FF4-4C04-AFC3-699C963BB0A2}" type="presParOf" srcId="{50F7610C-F514-49E2-B9F8-DC587A48E42B}" destId="{1CC58527-5083-4637-B302-682C82FEC643}" srcOrd="2" destOrd="0" presId="urn:microsoft.com/office/officeart/2005/8/layout/orgChart1"/>
    <dgm:cxn modelId="{A6C1F0F2-4EB3-4D39-A0D9-B8339A80164C}" type="presParOf" srcId="{99ED94F9-28E8-438E-8DCF-62F2620308F9}" destId="{6BE8177F-282A-4240-A0CD-9B6ACF1637F2}" srcOrd="2" destOrd="0" presId="urn:microsoft.com/office/officeart/2005/8/layout/orgChart1"/>
    <dgm:cxn modelId="{25DF75A0-506B-424D-8DD3-09B43EC8E0B4}" type="presParOf" srcId="{99ED94F9-28E8-438E-8DCF-62F2620308F9}" destId="{AB30A9CC-563D-4668-9D2A-42FB0A244274}" srcOrd="3" destOrd="0" presId="urn:microsoft.com/office/officeart/2005/8/layout/orgChart1"/>
    <dgm:cxn modelId="{936CC4B3-6B88-47CF-8CF1-4FE7A9798D5A}" type="presParOf" srcId="{AB30A9CC-563D-4668-9D2A-42FB0A244274}" destId="{EDE433ED-44D0-40A8-AB94-648C62DC0E14}" srcOrd="0" destOrd="0" presId="urn:microsoft.com/office/officeart/2005/8/layout/orgChart1"/>
    <dgm:cxn modelId="{703E9F4E-FC0F-4CD4-B1A3-C0A8A79166DB}" type="presParOf" srcId="{EDE433ED-44D0-40A8-AB94-648C62DC0E14}" destId="{5A0404D7-BF16-43FB-9F05-DB7C324F17E1}" srcOrd="0" destOrd="0" presId="urn:microsoft.com/office/officeart/2005/8/layout/orgChart1"/>
    <dgm:cxn modelId="{6FBC5946-B93A-4185-9E2A-B8A41FBB4F53}" type="presParOf" srcId="{EDE433ED-44D0-40A8-AB94-648C62DC0E14}" destId="{1EB0C94D-3D5A-40E3-B163-260BBABB76BB}" srcOrd="1" destOrd="0" presId="urn:microsoft.com/office/officeart/2005/8/layout/orgChart1"/>
    <dgm:cxn modelId="{3C8ACD97-C887-494B-A2B3-E558B3FCF93B}" type="presParOf" srcId="{AB30A9CC-563D-4668-9D2A-42FB0A244274}" destId="{77CD5E48-B8ED-4929-9383-2D8F608FB675}" srcOrd="1" destOrd="0" presId="urn:microsoft.com/office/officeart/2005/8/layout/orgChart1"/>
    <dgm:cxn modelId="{D52121FB-6148-42DF-9433-AF47983DC496}" type="presParOf" srcId="{77CD5E48-B8ED-4929-9383-2D8F608FB675}" destId="{23E25F19-EDA4-41D3-942B-A9B0723D8462}" srcOrd="0" destOrd="0" presId="urn:microsoft.com/office/officeart/2005/8/layout/orgChart1"/>
    <dgm:cxn modelId="{09C83ADF-2E18-450C-88A4-1F6576B556D7}" type="presParOf" srcId="{77CD5E48-B8ED-4929-9383-2D8F608FB675}" destId="{FCA98569-F7AD-40E4-B6A8-841ECB699632}" srcOrd="1" destOrd="0" presId="urn:microsoft.com/office/officeart/2005/8/layout/orgChart1"/>
    <dgm:cxn modelId="{53CA5FD7-9E8B-4326-8529-9A953F0B3EC7}" type="presParOf" srcId="{FCA98569-F7AD-40E4-B6A8-841ECB699632}" destId="{AFA2CA16-1770-4777-9CB3-A141EF539F39}" srcOrd="0" destOrd="0" presId="urn:microsoft.com/office/officeart/2005/8/layout/orgChart1"/>
    <dgm:cxn modelId="{8573EF5B-4EAD-45BE-BD43-7AB7300150EC}" type="presParOf" srcId="{AFA2CA16-1770-4777-9CB3-A141EF539F39}" destId="{784DA586-C6BA-484C-828F-3DA4F88FAEC6}" srcOrd="0" destOrd="0" presId="urn:microsoft.com/office/officeart/2005/8/layout/orgChart1"/>
    <dgm:cxn modelId="{7A901298-D31C-42F4-ABAA-2C881C98AB03}" type="presParOf" srcId="{AFA2CA16-1770-4777-9CB3-A141EF539F39}" destId="{94870B2B-D6DE-4E1E-831B-3912EB4D4C79}" srcOrd="1" destOrd="0" presId="urn:microsoft.com/office/officeart/2005/8/layout/orgChart1"/>
    <dgm:cxn modelId="{E2DDDC2E-3F0C-47E5-8CAD-B77B53A64871}" type="presParOf" srcId="{FCA98569-F7AD-40E4-B6A8-841ECB699632}" destId="{2049CFF1-3764-4C2E-86AF-388F11A76C92}" srcOrd="1" destOrd="0" presId="urn:microsoft.com/office/officeart/2005/8/layout/orgChart1"/>
    <dgm:cxn modelId="{8FC5C35E-3147-4B8F-BCD4-5C192BC56C24}" type="presParOf" srcId="{FCA98569-F7AD-40E4-B6A8-841ECB699632}" destId="{5BEF0080-EAD7-40EC-A1EB-E3382A5EA30A}" srcOrd="2" destOrd="0" presId="urn:microsoft.com/office/officeart/2005/8/layout/orgChart1"/>
    <dgm:cxn modelId="{F0DB30B7-7496-4980-85A1-A377B50769B8}" type="presParOf" srcId="{77CD5E48-B8ED-4929-9383-2D8F608FB675}" destId="{2F5B4BCB-5EA5-434D-94FB-EB12162126F2}" srcOrd="2" destOrd="0" presId="urn:microsoft.com/office/officeart/2005/8/layout/orgChart1"/>
    <dgm:cxn modelId="{2C2001AB-A75F-44A3-9B1D-C0363A5F3978}" type="presParOf" srcId="{77CD5E48-B8ED-4929-9383-2D8F608FB675}" destId="{535A25B4-3DF3-414A-BFBF-6D30258D5346}" srcOrd="3" destOrd="0" presId="urn:microsoft.com/office/officeart/2005/8/layout/orgChart1"/>
    <dgm:cxn modelId="{DC294471-DCAA-4BE1-A95B-E2FEAD0534EE}" type="presParOf" srcId="{535A25B4-3DF3-414A-BFBF-6D30258D5346}" destId="{259D949F-F966-4188-B117-C2491884242B}" srcOrd="0" destOrd="0" presId="urn:microsoft.com/office/officeart/2005/8/layout/orgChart1"/>
    <dgm:cxn modelId="{3E1BC078-5F5C-4097-9287-53CEB2601CD0}" type="presParOf" srcId="{259D949F-F966-4188-B117-C2491884242B}" destId="{60F53783-1701-4B93-9BD8-3C8A34BE1891}" srcOrd="0" destOrd="0" presId="urn:microsoft.com/office/officeart/2005/8/layout/orgChart1"/>
    <dgm:cxn modelId="{5869D43A-E8A5-408C-A8EC-588FCCAC0C40}" type="presParOf" srcId="{259D949F-F966-4188-B117-C2491884242B}" destId="{7F1508BE-45E0-4F2E-A437-B469698E3DC1}" srcOrd="1" destOrd="0" presId="urn:microsoft.com/office/officeart/2005/8/layout/orgChart1"/>
    <dgm:cxn modelId="{E4A514D3-7040-42E2-864C-798137C1011D}" type="presParOf" srcId="{535A25B4-3DF3-414A-BFBF-6D30258D5346}" destId="{3F05DFCD-DB8F-44B5-BC02-7F40C8208DEB}" srcOrd="1" destOrd="0" presId="urn:microsoft.com/office/officeart/2005/8/layout/orgChart1"/>
    <dgm:cxn modelId="{2F2F8973-42FA-45B1-BB40-2F1F6FE8C4B8}" type="presParOf" srcId="{535A25B4-3DF3-414A-BFBF-6D30258D5346}" destId="{36D0B1E8-9AA2-456F-B5FB-84999C651422}" srcOrd="2" destOrd="0" presId="urn:microsoft.com/office/officeart/2005/8/layout/orgChart1"/>
    <dgm:cxn modelId="{F0226438-E525-4B25-BA13-5405C5D56C27}" type="presParOf" srcId="{AB30A9CC-563D-4668-9D2A-42FB0A244274}" destId="{5F0D5234-4046-4A06-938B-F0A54ECC00B2}" srcOrd="2" destOrd="0" presId="urn:microsoft.com/office/officeart/2005/8/layout/orgChart1"/>
    <dgm:cxn modelId="{71E98F34-DE59-4FBD-B9E7-9CAD133EB082}" type="presParOf" srcId="{4AA0B389-9FA3-4A59-B3F2-E0E4E3207857}" destId="{9FEE1EDA-E514-4853-9D42-25F7E2C28FD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B7ED85-A7DC-454D-B921-73B66E255A5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42E3897-A00B-4511-BD82-DCE4FB3514F3}">
      <dgm:prSet phldrT="[文本]" custT="1"/>
      <dgm:spPr>
        <a:noFill/>
        <a:ln w="38100">
          <a:solidFill>
            <a:schemeClr val="accent1"/>
          </a:solidFill>
        </a:ln>
      </dgm:spPr>
      <dgm:t>
        <a:bodyPr tIns="18000" bIns="18000" anchor="ctr" anchorCtr="0"/>
        <a:lstStyle/>
        <a:p>
          <a:pPr algn="ctr"/>
          <a:r>
            <a:rPr lang="zh-CN" altLang="en-US" sz="2800" b="1" dirty="0" smtClean="0">
              <a:solidFill>
                <a:schemeClr val="accent1"/>
              </a:solidFill>
            </a:rPr>
            <a:t>主定理</a:t>
          </a:r>
          <a:endParaRPr lang="zh-CN" altLang="en-US" sz="2800" b="1" dirty="0">
            <a:solidFill>
              <a:schemeClr val="accent1"/>
            </a:solidFill>
          </a:endParaRPr>
        </a:p>
      </dgm:t>
    </dgm:pt>
    <dgm:pt modelId="{16FA25CD-A88D-4FDE-9842-E348017A4CC7}" type="parTrans" cxnId="{8F3F6E61-E9BE-46D9-8C69-2DD0912676D3}">
      <dgm:prSet/>
      <dgm:spPr/>
      <dgm:t>
        <a:bodyPr/>
        <a:lstStyle/>
        <a:p>
          <a:endParaRPr lang="zh-CN" altLang="en-US" b="1"/>
        </a:p>
      </dgm:t>
    </dgm:pt>
    <dgm:pt modelId="{2174094A-A261-4749-82E8-17691E77B0FD}" type="sibTrans" cxnId="{8F3F6E61-E9BE-46D9-8C69-2DD0912676D3}">
      <dgm:prSet/>
      <dgm:spPr/>
      <dgm:t>
        <a:bodyPr/>
        <a:lstStyle/>
        <a:p>
          <a:endParaRPr lang="zh-CN" altLang="en-US" b="1"/>
        </a:p>
      </dgm:t>
    </dgm:pt>
    <dgm:pt modelId="{0C33E8E9-BAA7-4010-BFBD-FAEDC6128043}">
      <dgm:prSet phldrT="[文本]" custT="1"/>
      <dgm:spPr>
        <a:blipFill>
          <a:blip xmlns:r="http://schemas.openxmlformats.org/officeDocument/2006/relationships" r:embed="rId1"/>
          <a:stretch>
            <a:fillRect/>
          </a:stretch>
        </a:blipFill>
        <a:ln w="38100">
          <a:solidFill>
            <a:schemeClr val="accent1"/>
          </a:solidFill>
        </a:ln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5D39BECA-5213-43A7-B7FE-752C588D4CB5}" type="parTrans" cxnId="{E873BE39-4FDD-48F3-9727-68F9C2D49258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zh-CN" altLang="en-US" sz="2800" b="1">
            <a:solidFill>
              <a:schemeClr val="tx1"/>
            </a:solidFill>
          </a:endParaRPr>
        </a:p>
      </dgm:t>
    </dgm:pt>
    <dgm:pt modelId="{5BFF1CD4-5F3C-415E-909A-7C1F3C660BF8}" type="sibTrans" cxnId="{E873BE39-4FDD-48F3-9727-68F9C2D49258}">
      <dgm:prSet/>
      <dgm:spPr/>
      <dgm:t>
        <a:bodyPr/>
        <a:lstStyle/>
        <a:p>
          <a:endParaRPr lang="zh-CN" altLang="en-US" b="1"/>
        </a:p>
      </dgm:t>
    </dgm:pt>
    <dgm:pt modelId="{F574F42D-B523-49CD-9465-11106DF92DF7}">
      <dgm:prSet phldrT="[文本]" custT="1"/>
      <dgm:spPr>
        <a:blipFill>
          <a:blip xmlns:r="http://schemas.openxmlformats.org/officeDocument/2006/relationships" r:embed="rId2"/>
          <a:stretch>
            <a:fillRect/>
          </a:stretch>
        </a:blipFill>
        <a:ln w="38100">
          <a:solidFill>
            <a:schemeClr val="accent1"/>
          </a:solidFill>
        </a:ln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9C00172C-5862-4015-BC8D-C046046BEF18}" type="parTrans" cxnId="{0C1DA32F-25E4-4B34-A8D7-0048FB7D558D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zh-CN" altLang="en-US" sz="2800" b="1">
            <a:solidFill>
              <a:schemeClr val="tx1"/>
            </a:solidFill>
          </a:endParaRPr>
        </a:p>
      </dgm:t>
    </dgm:pt>
    <dgm:pt modelId="{4D8C7396-DF75-4F63-AC4D-00D88BC545CA}" type="sibTrans" cxnId="{0C1DA32F-25E4-4B34-A8D7-0048FB7D558D}">
      <dgm:prSet/>
      <dgm:spPr/>
      <dgm:t>
        <a:bodyPr/>
        <a:lstStyle/>
        <a:p>
          <a:endParaRPr lang="zh-CN" altLang="en-US" b="1"/>
        </a:p>
      </dgm:t>
    </dgm:pt>
    <dgm:pt modelId="{4AAC30DC-C474-480B-BAB9-3721EB59B6F3}">
      <dgm:prSet custT="1"/>
      <dgm:spPr>
        <a:blipFill>
          <a:blip xmlns:r="http://schemas.openxmlformats.org/officeDocument/2006/relationships" r:embed="rId3"/>
          <a:stretch>
            <a:fillRect b="-1653"/>
          </a:stretch>
        </a:blipFill>
        <a:ln w="38100">
          <a:solidFill>
            <a:schemeClr val="accent1"/>
          </a:solidFill>
        </a:ln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3F458A3E-9BC7-4E67-89ED-13BE502962B8}" type="parTrans" cxnId="{02316EDA-DBEA-4674-B469-06D98BCB69C1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zh-CN" altLang="en-US" sz="2800" b="1">
            <a:solidFill>
              <a:schemeClr val="tx1"/>
            </a:solidFill>
          </a:endParaRPr>
        </a:p>
      </dgm:t>
    </dgm:pt>
    <dgm:pt modelId="{BCFD076D-1EFC-408F-84E8-5F7D2B734DD0}" type="sibTrans" cxnId="{02316EDA-DBEA-4674-B469-06D98BCB69C1}">
      <dgm:prSet/>
      <dgm:spPr/>
      <dgm:t>
        <a:bodyPr/>
        <a:lstStyle/>
        <a:p>
          <a:endParaRPr lang="zh-CN" altLang="en-US" b="1"/>
        </a:p>
      </dgm:t>
    </dgm:pt>
    <dgm:pt modelId="{82E653DA-9792-4A5E-A1E1-33DF132F379D}">
      <dgm:prSet custT="1"/>
      <dgm:spPr>
        <a:noFill/>
        <a:ln w="38100">
          <a:solidFill>
            <a:schemeClr val="accent1"/>
          </a:solidFill>
        </a:ln>
      </dgm:spPr>
      <dgm:t>
        <a:bodyPr tIns="18000" bIns="18000" anchor="ctr" anchorCtr="0"/>
        <a:lstStyle/>
        <a:p>
          <a:pPr algn="ctr"/>
          <a:r>
            <a:rPr lang="zh-CN" altLang="en-US" sz="2000" b="1" dirty="0" smtClean="0">
              <a:solidFill>
                <a:schemeClr val="accent1"/>
              </a:solidFill>
            </a:rPr>
            <a:t>通过求上下界化归到前一种</a:t>
          </a:r>
          <a:endParaRPr lang="zh-CN" altLang="en-US" sz="2000" b="1" dirty="0">
            <a:solidFill>
              <a:schemeClr val="accent1"/>
            </a:solidFill>
          </a:endParaRPr>
        </a:p>
      </dgm:t>
    </dgm:pt>
    <dgm:pt modelId="{DBD98638-D7F3-4295-ABE1-2EE68CA893C4}" type="parTrans" cxnId="{5D54D5AA-A989-4506-BECD-83DB999F7EF3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zh-CN" altLang="en-US" sz="2800" b="1">
            <a:solidFill>
              <a:schemeClr val="tx1"/>
            </a:solidFill>
          </a:endParaRPr>
        </a:p>
      </dgm:t>
    </dgm:pt>
    <dgm:pt modelId="{5FA1DCE3-2170-401A-AB4A-3D4F3A69218F}" type="sibTrans" cxnId="{5D54D5AA-A989-4506-BECD-83DB999F7EF3}">
      <dgm:prSet/>
      <dgm:spPr/>
      <dgm:t>
        <a:bodyPr/>
        <a:lstStyle/>
        <a:p>
          <a:endParaRPr lang="zh-CN" altLang="en-US" b="1"/>
        </a:p>
      </dgm:t>
    </dgm:pt>
    <dgm:pt modelId="{3FCA79CC-FD82-4862-B1A6-037F46261785}" type="pres">
      <dgm:prSet presAssocID="{CEB7ED85-A7DC-454D-B921-73B66E255A5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AA0B389-9FA3-4A59-B3F2-E0E4E3207857}" type="pres">
      <dgm:prSet presAssocID="{342E3897-A00B-4511-BD82-DCE4FB3514F3}" presName="hierRoot1" presStyleCnt="0">
        <dgm:presLayoutVars>
          <dgm:hierBranch val="init"/>
        </dgm:presLayoutVars>
      </dgm:prSet>
      <dgm:spPr/>
    </dgm:pt>
    <dgm:pt modelId="{26B86229-ED4F-4356-8875-B799468B32A2}" type="pres">
      <dgm:prSet presAssocID="{342E3897-A00B-4511-BD82-DCE4FB3514F3}" presName="rootComposite1" presStyleCnt="0"/>
      <dgm:spPr/>
    </dgm:pt>
    <dgm:pt modelId="{E640474A-FCFA-4C62-BBDF-7BAF54CC9EA5}" type="pres">
      <dgm:prSet presAssocID="{342E3897-A00B-4511-BD82-DCE4FB3514F3}" presName="rootText1" presStyleLbl="node0" presStyleIdx="0" presStyleCnt="1" custScaleX="44864" custScaleY="30236" custLinFactNeighborX="-77493" custLinFactNeighborY="-15052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zh-CN" altLang="en-US"/>
        </a:p>
      </dgm:t>
    </dgm:pt>
    <dgm:pt modelId="{A5D39380-2B6A-4F48-BAF2-0424F9565428}" type="pres">
      <dgm:prSet presAssocID="{342E3897-A00B-4511-BD82-DCE4FB3514F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99ED94F9-28E8-438E-8DCF-62F2620308F9}" type="pres">
      <dgm:prSet presAssocID="{342E3897-A00B-4511-BD82-DCE4FB3514F3}" presName="hierChild2" presStyleCnt="0"/>
      <dgm:spPr/>
    </dgm:pt>
    <dgm:pt modelId="{DCABC9DA-B143-4CDC-9F49-44D11559392F}" type="pres">
      <dgm:prSet presAssocID="{5D39BECA-5213-43A7-B7FE-752C588D4CB5}" presName="Name37" presStyleLbl="parChTrans1D2" presStyleIdx="0" presStyleCnt="2"/>
      <dgm:spPr/>
      <dgm:t>
        <a:bodyPr/>
        <a:lstStyle/>
        <a:p>
          <a:endParaRPr lang="zh-CN" altLang="en-US"/>
        </a:p>
      </dgm:t>
    </dgm:pt>
    <dgm:pt modelId="{50F7610C-F514-49E2-B9F8-DC587A48E42B}" type="pres">
      <dgm:prSet presAssocID="{0C33E8E9-BAA7-4010-BFBD-FAEDC6128043}" presName="hierRoot2" presStyleCnt="0">
        <dgm:presLayoutVars>
          <dgm:hierBranch val="init"/>
        </dgm:presLayoutVars>
      </dgm:prSet>
      <dgm:spPr/>
    </dgm:pt>
    <dgm:pt modelId="{43C1635C-C1A7-43E2-9631-32E18B5B4412}" type="pres">
      <dgm:prSet presAssocID="{0C33E8E9-BAA7-4010-BFBD-FAEDC6128043}" presName="rootComposite" presStyleCnt="0"/>
      <dgm:spPr/>
    </dgm:pt>
    <dgm:pt modelId="{98876D47-FCB6-48D4-9544-6C98B2C821D9}" type="pres">
      <dgm:prSet presAssocID="{0C33E8E9-BAA7-4010-BFBD-FAEDC6128043}" presName="rootText" presStyleLbl="node2" presStyleIdx="0" presStyleCnt="2" custScaleX="41303" custScaleY="30236" custLinFactNeighborX="-14425" custLinFactNeighborY="-868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zh-CN" altLang="en-US"/>
        </a:p>
      </dgm:t>
    </dgm:pt>
    <dgm:pt modelId="{7B4CECD9-7457-42B0-AC95-443A5FD43692}" type="pres">
      <dgm:prSet presAssocID="{0C33E8E9-BAA7-4010-BFBD-FAEDC6128043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0EF21F17-9B50-4A71-ABEF-876FF3EF056D}" type="pres">
      <dgm:prSet presAssocID="{0C33E8E9-BAA7-4010-BFBD-FAEDC6128043}" presName="hierChild4" presStyleCnt="0"/>
      <dgm:spPr/>
    </dgm:pt>
    <dgm:pt modelId="{1CC58527-5083-4637-B302-682C82FEC643}" type="pres">
      <dgm:prSet presAssocID="{0C33E8E9-BAA7-4010-BFBD-FAEDC6128043}" presName="hierChild5" presStyleCnt="0"/>
      <dgm:spPr/>
    </dgm:pt>
    <dgm:pt modelId="{6BE8177F-282A-4240-A0CD-9B6ACF1637F2}" type="pres">
      <dgm:prSet presAssocID="{9C00172C-5862-4015-BC8D-C046046BEF18}" presName="Name37" presStyleLbl="parChTrans1D2" presStyleIdx="1" presStyleCnt="2"/>
      <dgm:spPr/>
      <dgm:t>
        <a:bodyPr/>
        <a:lstStyle/>
        <a:p>
          <a:endParaRPr lang="zh-CN" altLang="en-US"/>
        </a:p>
      </dgm:t>
    </dgm:pt>
    <dgm:pt modelId="{AB30A9CC-563D-4668-9D2A-42FB0A244274}" type="pres">
      <dgm:prSet presAssocID="{F574F42D-B523-49CD-9465-11106DF92DF7}" presName="hierRoot2" presStyleCnt="0">
        <dgm:presLayoutVars>
          <dgm:hierBranch val="l"/>
        </dgm:presLayoutVars>
      </dgm:prSet>
      <dgm:spPr/>
    </dgm:pt>
    <dgm:pt modelId="{EDE433ED-44D0-40A8-AB94-648C62DC0E14}" type="pres">
      <dgm:prSet presAssocID="{F574F42D-B523-49CD-9465-11106DF92DF7}" presName="rootComposite" presStyleCnt="0"/>
      <dgm:spPr/>
    </dgm:pt>
    <dgm:pt modelId="{5A0404D7-BF16-43FB-9F05-DB7C324F17E1}" type="pres">
      <dgm:prSet presAssocID="{F574F42D-B523-49CD-9465-11106DF92DF7}" presName="rootText" presStyleLbl="node2" presStyleIdx="1" presStyleCnt="2" custScaleX="48956" custScaleY="30236" custLinFactX="-34326" custLinFactNeighborX="-100000" custLinFactNeighborY="-868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zh-CN" altLang="en-US"/>
        </a:p>
      </dgm:t>
    </dgm:pt>
    <dgm:pt modelId="{1EB0C94D-3D5A-40E3-B163-260BBABB76BB}" type="pres">
      <dgm:prSet presAssocID="{F574F42D-B523-49CD-9465-11106DF92DF7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77CD5E48-B8ED-4929-9383-2D8F608FB675}" type="pres">
      <dgm:prSet presAssocID="{F574F42D-B523-49CD-9465-11106DF92DF7}" presName="hierChild4" presStyleCnt="0"/>
      <dgm:spPr/>
    </dgm:pt>
    <dgm:pt modelId="{23E25F19-EDA4-41D3-942B-A9B0723D8462}" type="pres">
      <dgm:prSet presAssocID="{3F458A3E-9BC7-4E67-89ED-13BE502962B8}" presName="Name50" presStyleLbl="parChTrans1D3" presStyleIdx="0" presStyleCnt="2"/>
      <dgm:spPr/>
      <dgm:t>
        <a:bodyPr/>
        <a:lstStyle/>
        <a:p>
          <a:endParaRPr lang="zh-CN" altLang="en-US"/>
        </a:p>
      </dgm:t>
    </dgm:pt>
    <dgm:pt modelId="{FCA98569-F7AD-40E4-B6A8-841ECB699632}" type="pres">
      <dgm:prSet presAssocID="{4AAC30DC-C474-480B-BAB9-3721EB59B6F3}" presName="hierRoot2" presStyleCnt="0">
        <dgm:presLayoutVars>
          <dgm:hierBranch val="l"/>
        </dgm:presLayoutVars>
      </dgm:prSet>
      <dgm:spPr/>
    </dgm:pt>
    <dgm:pt modelId="{AFA2CA16-1770-4777-9CB3-A141EF539F39}" type="pres">
      <dgm:prSet presAssocID="{4AAC30DC-C474-480B-BAB9-3721EB59B6F3}" presName="rootComposite" presStyleCnt="0"/>
      <dgm:spPr/>
    </dgm:pt>
    <dgm:pt modelId="{784DA586-C6BA-484C-828F-3DA4F88FAEC6}" type="pres">
      <dgm:prSet presAssocID="{4AAC30DC-C474-480B-BAB9-3721EB59B6F3}" presName="rootText" presStyleLbl="node3" presStyleIdx="0" presStyleCnt="2" custScaleX="107922" custScaleY="30236" custLinFactNeighborX="-13935" custLinFactNeighborY="-31809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zh-CN" altLang="en-US"/>
        </a:p>
      </dgm:t>
    </dgm:pt>
    <dgm:pt modelId="{94870B2B-D6DE-4E1E-831B-3912EB4D4C79}" type="pres">
      <dgm:prSet presAssocID="{4AAC30DC-C474-480B-BAB9-3721EB59B6F3}" presName="rootConnector" presStyleLbl="node3" presStyleIdx="0" presStyleCnt="2"/>
      <dgm:spPr/>
      <dgm:t>
        <a:bodyPr/>
        <a:lstStyle/>
        <a:p>
          <a:endParaRPr lang="zh-CN" altLang="en-US"/>
        </a:p>
      </dgm:t>
    </dgm:pt>
    <dgm:pt modelId="{2049CFF1-3764-4C2E-86AF-388F11A76C92}" type="pres">
      <dgm:prSet presAssocID="{4AAC30DC-C474-480B-BAB9-3721EB59B6F3}" presName="hierChild4" presStyleCnt="0"/>
      <dgm:spPr/>
    </dgm:pt>
    <dgm:pt modelId="{5BEF0080-EAD7-40EC-A1EB-E3382A5EA30A}" type="pres">
      <dgm:prSet presAssocID="{4AAC30DC-C474-480B-BAB9-3721EB59B6F3}" presName="hierChild5" presStyleCnt="0"/>
      <dgm:spPr/>
    </dgm:pt>
    <dgm:pt modelId="{2F5B4BCB-5EA5-434D-94FB-EB12162126F2}" type="pres">
      <dgm:prSet presAssocID="{DBD98638-D7F3-4295-ABE1-2EE68CA893C4}" presName="Name50" presStyleLbl="parChTrans1D3" presStyleIdx="1" presStyleCnt="2"/>
      <dgm:spPr/>
      <dgm:t>
        <a:bodyPr/>
        <a:lstStyle/>
        <a:p>
          <a:endParaRPr lang="zh-CN" altLang="en-US"/>
        </a:p>
      </dgm:t>
    </dgm:pt>
    <dgm:pt modelId="{535A25B4-3DF3-414A-BFBF-6D30258D5346}" type="pres">
      <dgm:prSet presAssocID="{82E653DA-9792-4A5E-A1E1-33DF132F379D}" presName="hierRoot2" presStyleCnt="0">
        <dgm:presLayoutVars>
          <dgm:hierBranch val="l"/>
        </dgm:presLayoutVars>
      </dgm:prSet>
      <dgm:spPr/>
    </dgm:pt>
    <dgm:pt modelId="{259D949F-F966-4188-B117-C2491884242B}" type="pres">
      <dgm:prSet presAssocID="{82E653DA-9792-4A5E-A1E1-33DF132F379D}" presName="rootComposite" presStyleCnt="0"/>
      <dgm:spPr/>
    </dgm:pt>
    <dgm:pt modelId="{60F53783-1701-4B93-9BD8-3C8A34BE1891}" type="pres">
      <dgm:prSet presAssocID="{82E653DA-9792-4A5E-A1E1-33DF132F379D}" presName="rootText" presStyleLbl="node3" presStyleIdx="1" presStyleCnt="2" custScaleX="107922" custScaleY="30236" custLinFactNeighborX="-13204" custLinFactNeighborY="-61259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zh-CN" altLang="en-US"/>
        </a:p>
      </dgm:t>
    </dgm:pt>
    <dgm:pt modelId="{7F1508BE-45E0-4F2E-A437-B469698E3DC1}" type="pres">
      <dgm:prSet presAssocID="{82E653DA-9792-4A5E-A1E1-33DF132F379D}" presName="rootConnector" presStyleLbl="node3" presStyleIdx="1" presStyleCnt="2"/>
      <dgm:spPr/>
      <dgm:t>
        <a:bodyPr/>
        <a:lstStyle/>
        <a:p>
          <a:endParaRPr lang="zh-CN" altLang="en-US"/>
        </a:p>
      </dgm:t>
    </dgm:pt>
    <dgm:pt modelId="{3F05DFCD-DB8F-44B5-BC02-7F40C8208DEB}" type="pres">
      <dgm:prSet presAssocID="{82E653DA-9792-4A5E-A1E1-33DF132F379D}" presName="hierChild4" presStyleCnt="0"/>
      <dgm:spPr/>
    </dgm:pt>
    <dgm:pt modelId="{36D0B1E8-9AA2-456F-B5FB-84999C651422}" type="pres">
      <dgm:prSet presAssocID="{82E653DA-9792-4A5E-A1E1-33DF132F379D}" presName="hierChild5" presStyleCnt="0"/>
      <dgm:spPr/>
    </dgm:pt>
    <dgm:pt modelId="{5F0D5234-4046-4A06-938B-F0A54ECC00B2}" type="pres">
      <dgm:prSet presAssocID="{F574F42D-B523-49CD-9465-11106DF92DF7}" presName="hierChild5" presStyleCnt="0"/>
      <dgm:spPr/>
    </dgm:pt>
    <dgm:pt modelId="{9FEE1EDA-E514-4853-9D42-25F7E2C28FD8}" type="pres">
      <dgm:prSet presAssocID="{342E3897-A00B-4511-BD82-DCE4FB3514F3}" presName="hierChild3" presStyleCnt="0"/>
      <dgm:spPr/>
    </dgm:pt>
  </dgm:ptLst>
  <dgm:cxnLst>
    <dgm:cxn modelId="{E26F5518-B5ED-49D8-8D59-9FF442921461}" type="presOf" srcId="{9C00172C-5862-4015-BC8D-C046046BEF18}" destId="{6BE8177F-282A-4240-A0CD-9B6ACF1637F2}" srcOrd="0" destOrd="0" presId="urn:microsoft.com/office/officeart/2005/8/layout/orgChart1"/>
    <dgm:cxn modelId="{26F856FB-4428-453C-935D-04863993C93B}" type="presOf" srcId="{4AAC30DC-C474-480B-BAB9-3721EB59B6F3}" destId="{784DA586-C6BA-484C-828F-3DA4F88FAEC6}" srcOrd="0" destOrd="0" presId="urn:microsoft.com/office/officeart/2005/8/layout/orgChart1"/>
    <dgm:cxn modelId="{DA233909-A04C-4EB8-A1FF-80D8401FAC55}" type="presOf" srcId="{CEB7ED85-A7DC-454D-B921-73B66E255A5E}" destId="{3FCA79CC-FD82-4862-B1A6-037F46261785}" srcOrd="0" destOrd="0" presId="urn:microsoft.com/office/officeart/2005/8/layout/orgChart1"/>
    <dgm:cxn modelId="{E873BE39-4FDD-48F3-9727-68F9C2D49258}" srcId="{342E3897-A00B-4511-BD82-DCE4FB3514F3}" destId="{0C33E8E9-BAA7-4010-BFBD-FAEDC6128043}" srcOrd="0" destOrd="0" parTransId="{5D39BECA-5213-43A7-B7FE-752C588D4CB5}" sibTransId="{5BFF1CD4-5F3C-415E-909A-7C1F3C660BF8}"/>
    <dgm:cxn modelId="{422A873D-9D66-40D7-BD99-CF8810F6A467}" type="presOf" srcId="{F574F42D-B523-49CD-9465-11106DF92DF7}" destId="{1EB0C94D-3D5A-40E3-B163-260BBABB76BB}" srcOrd="1" destOrd="0" presId="urn:microsoft.com/office/officeart/2005/8/layout/orgChart1"/>
    <dgm:cxn modelId="{02316EDA-DBEA-4674-B469-06D98BCB69C1}" srcId="{F574F42D-B523-49CD-9465-11106DF92DF7}" destId="{4AAC30DC-C474-480B-BAB9-3721EB59B6F3}" srcOrd="0" destOrd="0" parTransId="{3F458A3E-9BC7-4E67-89ED-13BE502962B8}" sibTransId="{BCFD076D-1EFC-408F-84E8-5F7D2B734DD0}"/>
    <dgm:cxn modelId="{0C1DA32F-25E4-4B34-A8D7-0048FB7D558D}" srcId="{342E3897-A00B-4511-BD82-DCE4FB3514F3}" destId="{F574F42D-B523-49CD-9465-11106DF92DF7}" srcOrd="1" destOrd="0" parTransId="{9C00172C-5862-4015-BC8D-C046046BEF18}" sibTransId="{4D8C7396-DF75-4F63-AC4D-00D88BC545CA}"/>
    <dgm:cxn modelId="{8F3F6E61-E9BE-46D9-8C69-2DD0912676D3}" srcId="{CEB7ED85-A7DC-454D-B921-73B66E255A5E}" destId="{342E3897-A00B-4511-BD82-DCE4FB3514F3}" srcOrd="0" destOrd="0" parTransId="{16FA25CD-A88D-4FDE-9842-E348017A4CC7}" sibTransId="{2174094A-A261-4749-82E8-17691E77B0FD}"/>
    <dgm:cxn modelId="{C3DD43F0-E9F3-48AE-9C8B-C0FC0F5B69AB}" type="presOf" srcId="{0C33E8E9-BAA7-4010-BFBD-FAEDC6128043}" destId="{98876D47-FCB6-48D4-9544-6C98B2C821D9}" srcOrd="0" destOrd="0" presId="urn:microsoft.com/office/officeart/2005/8/layout/orgChart1"/>
    <dgm:cxn modelId="{FF3F3E95-ADB7-4ACB-AD69-03C9ACB3B1A6}" type="presOf" srcId="{342E3897-A00B-4511-BD82-DCE4FB3514F3}" destId="{E640474A-FCFA-4C62-BBDF-7BAF54CC9EA5}" srcOrd="0" destOrd="0" presId="urn:microsoft.com/office/officeart/2005/8/layout/orgChart1"/>
    <dgm:cxn modelId="{F360B334-3B9A-4628-8C38-7CF43ECEA48D}" type="presOf" srcId="{F574F42D-B523-49CD-9465-11106DF92DF7}" destId="{5A0404D7-BF16-43FB-9F05-DB7C324F17E1}" srcOrd="0" destOrd="0" presId="urn:microsoft.com/office/officeart/2005/8/layout/orgChart1"/>
    <dgm:cxn modelId="{9EFFBC49-AA7D-4C74-AABD-BF11E6623D5F}" type="presOf" srcId="{3F458A3E-9BC7-4E67-89ED-13BE502962B8}" destId="{23E25F19-EDA4-41D3-942B-A9B0723D8462}" srcOrd="0" destOrd="0" presId="urn:microsoft.com/office/officeart/2005/8/layout/orgChart1"/>
    <dgm:cxn modelId="{0820BA9C-C669-4249-88A4-DB87C5085862}" type="presOf" srcId="{82E653DA-9792-4A5E-A1E1-33DF132F379D}" destId="{60F53783-1701-4B93-9BD8-3C8A34BE1891}" srcOrd="0" destOrd="0" presId="urn:microsoft.com/office/officeart/2005/8/layout/orgChart1"/>
    <dgm:cxn modelId="{24CB81BD-579C-43BD-A362-00D48ABD0C20}" type="presOf" srcId="{DBD98638-D7F3-4295-ABE1-2EE68CA893C4}" destId="{2F5B4BCB-5EA5-434D-94FB-EB12162126F2}" srcOrd="0" destOrd="0" presId="urn:microsoft.com/office/officeart/2005/8/layout/orgChart1"/>
    <dgm:cxn modelId="{41821FAD-E2FB-4861-A888-F61305DB11AE}" type="presOf" srcId="{4AAC30DC-C474-480B-BAB9-3721EB59B6F3}" destId="{94870B2B-D6DE-4E1E-831B-3912EB4D4C79}" srcOrd="1" destOrd="0" presId="urn:microsoft.com/office/officeart/2005/8/layout/orgChart1"/>
    <dgm:cxn modelId="{ECFC8276-D670-4A89-B9DD-9CF9CC4E6147}" type="presOf" srcId="{0C33E8E9-BAA7-4010-BFBD-FAEDC6128043}" destId="{7B4CECD9-7457-42B0-AC95-443A5FD43692}" srcOrd="1" destOrd="0" presId="urn:microsoft.com/office/officeart/2005/8/layout/orgChart1"/>
    <dgm:cxn modelId="{4117EE75-A8A0-44BC-9A00-997B22ED1D85}" type="presOf" srcId="{5D39BECA-5213-43A7-B7FE-752C588D4CB5}" destId="{DCABC9DA-B143-4CDC-9F49-44D11559392F}" srcOrd="0" destOrd="0" presId="urn:microsoft.com/office/officeart/2005/8/layout/orgChart1"/>
    <dgm:cxn modelId="{5D54D5AA-A989-4506-BECD-83DB999F7EF3}" srcId="{F574F42D-B523-49CD-9465-11106DF92DF7}" destId="{82E653DA-9792-4A5E-A1E1-33DF132F379D}" srcOrd="1" destOrd="0" parTransId="{DBD98638-D7F3-4295-ABE1-2EE68CA893C4}" sibTransId="{5FA1DCE3-2170-401A-AB4A-3D4F3A69218F}"/>
    <dgm:cxn modelId="{A52B7E03-0C1D-4A77-A9D8-4CC16278C818}" type="presOf" srcId="{342E3897-A00B-4511-BD82-DCE4FB3514F3}" destId="{A5D39380-2B6A-4F48-BAF2-0424F9565428}" srcOrd="1" destOrd="0" presId="urn:microsoft.com/office/officeart/2005/8/layout/orgChart1"/>
    <dgm:cxn modelId="{19387DF8-309D-414F-BB8E-CE14953A2DE1}" type="presOf" srcId="{82E653DA-9792-4A5E-A1E1-33DF132F379D}" destId="{7F1508BE-45E0-4F2E-A437-B469698E3DC1}" srcOrd="1" destOrd="0" presId="urn:microsoft.com/office/officeart/2005/8/layout/orgChart1"/>
    <dgm:cxn modelId="{9D683F26-FA6E-4E8A-B415-5DA8A31BCBD3}" type="presParOf" srcId="{3FCA79CC-FD82-4862-B1A6-037F46261785}" destId="{4AA0B389-9FA3-4A59-B3F2-E0E4E3207857}" srcOrd="0" destOrd="0" presId="urn:microsoft.com/office/officeart/2005/8/layout/orgChart1"/>
    <dgm:cxn modelId="{422E4DFF-ADCF-4174-AE68-47A3CDCE9B2E}" type="presParOf" srcId="{4AA0B389-9FA3-4A59-B3F2-E0E4E3207857}" destId="{26B86229-ED4F-4356-8875-B799468B32A2}" srcOrd="0" destOrd="0" presId="urn:microsoft.com/office/officeart/2005/8/layout/orgChart1"/>
    <dgm:cxn modelId="{3370051C-1588-4614-B845-8DE30C889C36}" type="presParOf" srcId="{26B86229-ED4F-4356-8875-B799468B32A2}" destId="{E640474A-FCFA-4C62-BBDF-7BAF54CC9EA5}" srcOrd="0" destOrd="0" presId="urn:microsoft.com/office/officeart/2005/8/layout/orgChart1"/>
    <dgm:cxn modelId="{E700BBDE-64F4-48DE-AF2B-E5776F476495}" type="presParOf" srcId="{26B86229-ED4F-4356-8875-B799468B32A2}" destId="{A5D39380-2B6A-4F48-BAF2-0424F9565428}" srcOrd="1" destOrd="0" presId="urn:microsoft.com/office/officeart/2005/8/layout/orgChart1"/>
    <dgm:cxn modelId="{FBDFA1FC-4886-40E0-A961-E74AEA0BA798}" type="presParOf" srcId="{4AA0B389-9FA3-4A59-B3F2-E0E4E3207857}" destId="{99ED94F9-28E8-438E-8DCF-62F2620308F9}" srcOrd="1" destOrd="0" presId="urn:microsoft.com/office/officeart/2005/8/layout/orgChart1"/>
    <dgm:cxn modelId="{21A4F418-5E0B-4ECA-A2D6-12CA96FE8406}" type="presParOf" srcId="{99ED94F9-28E8-438E-8DCF-62F2620308F9}" destId="{DCABC9DA-B143-4CDC-9F49-44D11559392F}" srcOrd="0" destOrd="0" presId="urn:microsoft.com/office/officeart/2005/8/layout/orgChart1"/>
    <dgm:cxn modelId="{9B46E6B6-DEC6-41F0-B64C-F16AC69D9D73}" type="presParOf" srcId="{99ED94F9-28E8-438E-8DCF-62F2620308F9}" destId="{50F7610C-F514-49E2-B9F8-DC587A48E42B}" srcOrd="1" destOrd="0" presId="urn:microsoft.com/office/officeart/2005/8/layout/orgChart1"/>
    <dgm:cxn modelId="{216CF788-B51E-4B78-A7EB-98D65F8E0A3D}" type="presParOf" srcId="{50F7610C-F514-49E2-B9F8-DC587A48E42B}" destId="{43C1635C-C1A7-43E2-9631-32E18B5B4412}" srcOrd="0" destOrd="0" presId="urn:microsoft.com/office/officeart/2005/8/layout/orgChart1"/>
    <dgm:cxn modelId="{61E06465-C6DA-48E9-9F12-086ECD67CC15}" type="presParOf" srcId="{43C1635C-C1A7-43E2-9631-32E18B5B4412}" destId="{98876D47-FCB6-48D4-9544-6C98B2C821D9}" srcOrd="0" destOrd="0" presId="urn:microsoft.com/office/officeart/2005/8/layout/orgChart1"/>
    <dgm:cxn modelId="{CB4B2C99-CCA7-4ADE-B939-EA1980C720A3}" type="presParOf" srcId="{43C1635C-C1A7-43E2-9631-32E18B5B4412}" destId="{7B4CECD9-7457-42B0-AC95-443A5FD43692}" srcOrd="1" destOrd="0" presId="urn:microsoft.com/office/officeart/2005/8/layout/orgChart1"/>
    <dgm:cxn modelId="{96E45570-292B-4DE6-A35D-33DF02D08392}" type="presParOf" srcId="{50F7610C-F514-49E2-B9F8-DC587A48E42B}" destId="{0EF21F17-9B50-4A71-ABEF-876FF3EF056D}" srcOrd="1" destOrd="0" presId="urn:microsoft.com/office/officeart/2005/8/layout/orgChart1"/>
    <dgm:cxn modelId="{F35B6686-1FF4-4C04-AFC3-699C963BB0A2}" type="presParOf" srcId="{50F7610C-F514-49E2-B9F8-DC587A48E42B}" destId="{1CC58527-5083-4637-B302-682C82FEC643}" srcOrd="2" destOrd="0" presId="urn:microsoft.com/office/officeart/2005/8/layout/orgChart1"/>
    <dgm:cxn modelId="{A6C1F0F2-4EB3-4D39-A0D9-B8339A80164C}" type="presParOf" srcId="{99ED94F9-28E8-438E-8DCF-62F2620308F9}" destId="{6BE8177F-282A-4240-A0CD-9B6ACF1637F2}" srcOrd="2" destOrd="0" presId="urn:microsoft.com/office/officeart/2005/8/layout/orgChart1"/>
    <dgm:cxn modelId="{25DF75A0-506B-424D-8DD3-09B43EC8E0B4}" type="presParOf" srcId="{99ED94F9-28E8-438E-8DCF-62F2620308F9}" destId="{AB30A9CC-563D-4668-9D2A-42FB0A244274}" srcOrd="3" destOrd="0" presId="urn:microsoft.com/office/officeart/2005/8/layout/orgChart1"/>
    <dgm:cxn modelId="{936CC4B3-6B88-47CF-8CF1-4FE7A9798D5A}" type="presParOf" srcId="{AB30A9CC-563D-4668-9D2A-42FB0A244274}" destId="{EDE433ED-44D0-40A8-AB94-648C62DC0E14}" srcOrd="0" destOrd="0" presId="urn:microsoft.com/office/officeart/2005/8/layout/orgChart1"/>
    <dgm:cxn modelId="{703E9F4E-FC0F-4CD4-B1A3-C0A8A79166DB}" type="presParOf" srcId="{EDE433ED-44D0-40A8-AB94-648C62DC0E14}" destId="{5A0404D7-BF16-43FB-9F05-DB7C324F17E1}" srcOrd="0" destOrd="0" presId="urn:microsoft.com/office/officeart/2005/8/layout/orgChart1"/>
    <dgm:cxn modelId="{6FBC5946-B93A-4185-9E2A-B8A41FBB4F53}" type="presParOf" srcId="{EDE433ED-44D0-40A8-AB94-648C62DC0E14}" destId="{1EB0C94D-3D5A-40E3-B163-260BBABB76BB}" srcOrd="1" destOrd="0" presId="urn:microsoft.com/office/officeart/2005/8/layout/orgChart1"/>
    <dgm:cxn modelId="{3C8ACD97-C887-494B-A2B3-E558B3FCF93B}" type="presParOf" srcId="{AB30A9CC-563D-4668-9D2A-42FB0A244274}" destId="{77CD5E48-B8ED-4929-9383-2D8F608FB675}" srcOrd="1" destOrd="0" presId="urn:microsoft.com/office/officeart/2005/8/layout/orgChart1"/>
    <dgm:cxn modelId="{D52121FB-6148-42DF-9433-AF47983DC496}" type="presParOf" srcId="{77CD5E48-B8ED-4929-9383-2D8F608FB675}" destId="{23E25F19-EDA4-41D3-942B-A9B0723D8462}" srcOrd="0" destOrd="0" presId="urn:microsoft.com/office/officeart/2005/8/layout/orgChart1"/>
    <dgm:cxn modelId="{09C83ADF-2E18-450C-88A4-1F6576B556D7}" type="presParOf" srcId="{77CD5E48-B8ED-4929-9383-2D8F608FB675}" destId="{FCA98569-F7AD-40E4-B6A8-841ECB699632}" srcOrd="1" destOrd="0" presId="urn:microsoft.com/office/officeart/2005/8/layout/orgChart1"/>
    <dgm:cxn modelId="{53CA5FD7-9E8B-4326-8529-9A953F0B3EC7}" type="presParOf" srcId="{FCA98569-F7AD-40E4-B6A8-841ECB699632}" destId="{AFA2CA16-1770-4777-9CB3-A141EF539F39}" srcOrd="0" destOrd="0" presId="urn:microsoft.com/office/officeart/2005/8/layout/orgChart1"/>
    <dgm:cxn modelId="{8573EF5B-4EAD-45BE-BD43-7AB7300150EC}" type="presParOf" srcId="{AFA2CA16-1770-4777-9CB3-A141EF539F39}" destId="{784DA586-C6BA-484C-828F-3DA4F88FAEC6}" srcOrd="0" destOrd="0" presId="urn:microsoft.com/office/officeart/2005/8/layout/orgChart1"/>
    <dgm:cxn modelId="{7A901298-D31C-42F4-ABAA-2C881C98AB03}" type="presParOf" srcId="{AFA2CA16-1770-4777-9CB3-A141EF539F39}" destId="{94870B2B-D6DE-4E1E-831B-3912EB4D4C79}" srcOrd="1" destOrd="0" presId="urn:microsoft.com/office/officeart/2005/8/layout/orgChart1"/>
    <dgm:cxn modelId="{E2DDDC2E-3F0C-47E5-8CAD-B77B53A64871}" type="presParOf" srcId="{FCA98569-F7AD-40E4-B6A8-841ECB699632}" destId="{2049CFF1-3764-4C2E-86AF-388F11A76C92}" srcOrd="1" destOrd="0" presId="urn:microsoft.com/office/officeart/2005/8/layout/orgChart1"/>
    <dgm:cxn modelId="{8FC5C35E-3147-4B8F-BCD4-5C192BC56C24}" type="presParOf" srcId="{FCA98569-F7AD-40E4-B6A8-841ECB699632}" destId="{5BEF0080-EAD7-40EC-A1EB-E3382A5EA30A}" srcOrd="2" destOrd="0" presId="urn:microsoft.com/office/officeart/2005/8/layout/orgChart1"/>
    <dgm:cxn modelId="{F0DB30B7-7496-4980-85A1-A377B50769B8}" type="presParOf" srcId="{77CD5E48-B8ED-4929-9383-2D8F608FB675}" destId="{2F5B4BCB-5EA5-434D-94FB-EB12162126F2}" srcOrd="2" destOrd="0" presId="urn:microsoft.com/office/officeart/2005/8/layout/orgChart1"/>
    <dgm:cxn modelId="{2C2001AB-A75F-44A3-9B1D-C0363A5F3978}" type="presParOf" srcId="{77CD5E48-B8ED-4929-9383-2D8F608FB675}" destId="{535A25B4-3DF3-414A-BFBF-6D30258D5346}" srcOrd="3" destOrd="0" presId="urn:microsoft.com/office/officeart/2005/8/layout/orgChart1"/>
    <dgm:cxn modelId="{DC294471-DCAA-4BE1-A95B-E2FEAD0534EE}" type="presParOf" srcId="{535A25B4-3DF3-414A-BFBF-6D30258D5346}" destId="{259D949F-F966-4188-B117-C2491884242B}" srcOrd="0" destOrd="0" presId="urn:microsoft.com/office/officeart/2005/8/layout/orgChart1"/>
    <dgm:cxn modelId="{3E1BC078-5F5C-4097-9287-53CEB2601CD0}" type="presParOf" srcId="{259D949F-F966-4188-B117-C2491884242B}" destId="{60F53783-1701-4B93-9BD8-3C8A34BE1891}" srcOrd="0" destOrd="0" presId="urn:microsoft.com/office/officeart/2005/8/layout/orgChart1"/>
    <dgm:cxn modelId="{5869D43A-E8A5-408C-A8EC-588FCCAC0C40}" type="presParOf" srcId="{259D949F-F966-4188-B117-C2491884242B}" destId="{7F1508BE-45E0-4F2E-A437-B469698E3DC1}" srcOrd="1" destOrd="0" presId="urn:microsoft.com/office/officeart/2005/8/layout/orgChart1"/>
    <dgm:cxn modelId="{E4A514D3-7040-42E2-864C-798137C1011D}" type="presParOf" srcId="{535A25B4-3DF3-414A-BFBF-6D30258D5346}" destId="{3F05DFCD-DB8F-44B5-BC02-7F40C8208DEB}" srcOrd="1" destOrd="0" presId="urn:microsoft.com/office/officeart/2005/8/layout/orgChart1"/>
    <dgm:cxn modelId="{2F2F8973-42FA-45B1-BB40-2F1F6FE8C4B8}" type="presParOf" srcId="{535A25B4-3DF3-414A-BFBF-6D30258D5346}" destId="{36D0B1E8-9AA2-456F-B5FB-84999C651422}" srcOrd="2" destOrd="0" presId="urn:microsoft.com/office/officeart/2005/8/layout/orgChart1"/>
    <dgm:cxn modelId="{F0226438-E525-4B25-BA13-5405C5D56C27}" type="presParOf" srcId="{AB30A9CC-563D-4668-9D2A-42FB0A244274}" destId="{5F0D5234-4046-4A06-938B-F0A54ECC00B2}" srcOrd="2" destOrd="0" presId="urn:microsoft.com/office/officeart/2005/8/layout/orgChart1"/>
    <dgm:cxn modelId="{71E98F34-DE59-4FBD-B9E7-9CAD133EB082}" type="presParOf" srcId="{4AA0B389-9FA3-4A59-B3F2-E0E4E3207857}" destId="{9FEE1EDA-E514-4853-9D42-25F7E2C28FD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B4BCB-5EA5-434D-94FB-EB12162126F2}">
      <dsp:nvSpPr>
        <dsp:cNvPr id="0" name=""/>
        <dsp:cNvSpPr/>
      </dsp:nvSpPr>
      <dsp:spPr>
        <a:xfrm>
          <a:off x="2001487" y="2364462"/>
          <a:ext cx="505793" cy="1590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0673"/>
              </a:lnTo>
              <a:lnTo>
                <a:pt x="505793" y="1590673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25F19-EDA4-41D3-942B-A9B0723D8462}">
      <dsp:nvSpPr>
        <dsp:cNvPr id="0" name=""/>
        <dsp:cNvSpPr/>
      </dsp:nvSpPr>
      <dsp:spPr>
        <a:xfrm>
          <a:off x="2001487" y="2364462"/>
          <a:ext cx="471911" cy="599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9101"/>
              </a:lnTo>
              <a:lnTo>
                <a:pt x="471911" y="599101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E8177F-282A-4240-A0CD-9B6ACF1637F2}">
      <dsp:nvSpPr>
        <dsp:cNvPr id="0" name=""/>
        <dsp:cNvSpPr/>
      </dsp:nvSpPr>
      <dsp:spPr>
        <a:xfrm>
          <a:off x="1169703" y="700724"/>
          <a:ext cx="1107123" cy="963014"/>
        </a:xfrm>
        <a:custGeom>
          <a:avLst/>
          <a:gdLst/>
          <a:ahLst/>
          <a:cxnLst/>
          <a:rect l="0" t="0" r="0" b="0"/>
          <a:pathLst>
            <a:path>
              <a:moveTo>
                <a:pt x="1107123" y="0"/>
              </a:moveTo>
              <a:lnTo>
                <a:pt x="1107123" y="476335"/>
              </a:lnTo>
              <a:lnTo>
                <a:pt x="0" y="476335"/>
              </a:lnTo>
              <a:lnTo>
                <a:pt x="0" y="963014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ABC9DA-B143-4CDC-9F49-44D11559392F}">
      <dsp:nvSpPr>
        <dsp:cNvPr id="0" name=""/>
        <dsp:cNvSpPr/>
      </dsp:nvSpPr>
      <dsp:spPr>
        <a:xfrm>
          <a:off x="2276827" y="700724"/>
          <a:ext cx="1396813" cy="955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780"/>
              </a:lnTo>
              <a:lnTo>
                <a:pt x="1396813" y="468780"/>
              </a:lnTo>
              <a:lnTo>
                <a:pt x="1396813" y="955459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40474A-FCFA-4C62-BBDF-7BAF54CC9EA5}">
      <dsp:nvSpPr>
        <dsp:cNvPr id="0" name=""/>
        <dsp:cNvSpPr/>
      </dsp:nvSpPr>
      <dsp:spPr>
        <a:xfrm>
          <a:off x="1237096" y="0"/>
          <a:ext cx="2079460" cy="700724"/>
        </a:xfrm>
        <a:prstGeom prst="snip1Rect">
          <a:avLst/>
        </a:pr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8000" rIns="17780" bIns="1800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solidFill>
                <a:schemeClr val="bg1"/>
              </a:solidFill>
            </a:rPr>
            <a:t>主定理</a:t>
          </a:r>
          <a:endParaRPr lang="zh-CN" altLang="en-US" sz="2800" b="1" kern="1200" dirty="0">
            <a:solidFill>
              <a:schemeClr val="bg1"/>
            </a:solidFill>
          </a:endParaRPr>
        </a:p>
      </dsp:txBody>
      <dsp:txXfrm>
        <a:off x="1237096" y="58395"/>
        <a:ext cx="2021065" cy="642329"/>
      </dsp:txXfrm>
    </dsp:sp>
    <dsp:sp modelId="{98876D47-FCB6-48D4-9544-6C98B2C821D9}">
      <dsp:nvSpPr>
        <dsp:cNvPr id="0" name=""/>
        <dsp:cNvSpPr/>
      </dsp:nvSpPr>
      <dsp:spPr>
        <a:xfrm>
          <a:off x="2427326" y="1656183"/>
          <a:ext cx="2492627" cy="700724"/>
        </a:xfrm>
        <a:prstGeom prst="snip1Rect">
          <a:avLst/>
        </a:pr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44000" rIns="1778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r>
                  <a:rPr lang="en-US" altLang="zh-CN" sz="2800" b="1" i="1" kern="120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m:t>𝒏</m:t>
                </m:r>
                <m:r>
                  <a:rPr lang="en-US" altLang="zh-CN" sz="2800" b="1" i="1" kern="120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m:t>=</m:t>
                </m:r>
                <m:sSup>
                  <m:sSupPr>
                    <m:ctrlPr>
                      <a:rPr lang="en-US" altLang="zh-CN" sz="2800" b="1" i="1" kern="120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altLang="zh-CN" sz="2800" b="1" i="1" kern="120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e>
                  <m:sup>
                    <m:r>
                      <a:rPr lang="en-US" altLang="zh-CN" sz="2800" b="1" i="1" kern="120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</m:sup>
                </m:sSup>
                <m:r>
                  <a:rPr lang="en-US" altLang="zh-CN" sz="2800" b="1" i="1" kern="120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m:t>+</m:t>
                </m:r>
                <m:r>
                  <a:rPr lang="en-US" altLang="zh-CN" sz="2800" b="1" i="1" kern="120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m:t>𝒎</m:t>
                </m:r>
              </m:oMath>
            </m:oMathPara>
          </a14:m>
          <a:endParaRPr lang="zh-CN" altLang="en-US" sz="2800" b="1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2427326" y="1714578"/>
        <a:ext cx="2434232" cy="642329"/>
      </dsp:txXfrm>
    </dsp:sp>
    <dsp:sp modelId="{5A0404D7-BF16-43FB-9F05-DB7C324F17E1}">
      <dsp:nvSpPr>
        <dsp:cNvPr id="0" name=""/>
        <dsp:cNvSpPr/>
      </dsp:nvSpPr>
      <dsp:spPr>
        <a:xfrm>
          <a:off x="129973" y="1663738"/>
          <a:ext cx="2079460" cy="700724"/>
        </a:xfrm>
        <a:prstGeom prst="snip1Rect">
          <a:avLst/>
        </a:pr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44000" rIns="1778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zh-CN" sz="2800" b="1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m:t>𝒏</m:t>
                </m:r>
                <m:r>
                  <a:rPr lang="en-US" altLang="zh-CN" sz="2800" b="1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sSupPr>
                    <m:ctrlPr>
                      <a:rPr lang="en-US" altLang="zh-CN" sz="2800" b="1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altLang="zh-CN" sz="2800" b="1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e>
                  <m:sup>
                    <m:r>
                      <a:rPr lang="en-US" altLang="zh-CN" sz="2800" b="1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sup>
                </m:sSup>
              </m:oMath>
            </m:oMathPara>
          </a14:m>
          <a:endParaRPr lang="zh-CN" altLang="en-US" sz="2800" b="1" kern="1200" dirty="0">
            <a:solidFill>
              <a:schemeClr val="bg1"/>
            </a:solidFill>
          </a:endParaRPr>
        </a:p>
      </dsp:txBody>
      <dsp:txXfrm>
        <a:off x="129973" y="1722133"/>
        <a:ext cx="2021065" cy="642329"/>
      </dsp:txXfrm>
    </dsp:sp>
    <dsp:sp modelId="{784DA586-C6BA-484C-828F-3DA4F88FAEC6}">
      <dsp:nvSpPr>
        <dsp:cNvPr id="0" name=""/>
        <dsp:cNvSpPr/>
      </dsp:nvSpPr>
      <dsp:spPr>
        <a:xfrm>
          <a:off x="2473398" y="2613201"/>
          <a:ext cx="5002218" cy="700724"/>
        </a:xfrm>
        <a:prstGeom prst="snip1Rect">
          <a:avLst/>
        </a:prstGeom>
        <a:noFill/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80000" rIns="1143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r>
                  <a:rPr lang="en-US" altLang="zh-CN" sz="1800" b="1" i="1" kern="1200" smtClean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m:t>𝑻</m:t>
                </m:r>
                <m:d>
                  <m:dPr>
                    <m:ctrlPr>
                      <a:rPr lang="en-US" altLang="zh-CN" sz="1800" b="1" i="1" kern="12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altLang="zh-CN" sz="1800" b="1" i="1" kern="12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e>
                </m:d>
                <m:r>
                  <a:rPr lang="en-US" altLang="zh-CN" sz="1800" b="1" i="1" kern="1200" smtClean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lang="en-US" altLang="zh-CN" sz="1800" b="1" i="0" kern="1200" smtClean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m:t>𝚯</m:t>
                </m:r>
                <m:d>
                  <m:dPr>
                    <m:ctrlPr>
                      <a:rPr lang="en-US" altLang="zh-CN" sz="1800" b="1" i="1" kern="12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p>
                      <m:sSupPr>
                        <m:ctrlPr>
                          <a:rPr lang="en-US" altLang="zh-CN" sz="1800" b="1" i="1" kern="12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 kern="12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sz="1800" b="1" i="1" kern="12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𝒍𝒐</m:t>
                        </m:r>
                        <m:sSub>
                          <m:sSubPr>
                            <m:ctrlPr>
                              <a:rPr lang="en-US" altLang="zh-CN" sz="1800" b="1" i="1" kern="120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kern="120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CN" sz="1800" b="1" i="1" kern="120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altLang="zh-CN" sz="1800" b="1" i="1" kern="12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p>
                  </m:e>
                </m:d>
                <m:r>
                  <a:rPr lang="en-US" altLang="zh-CN" sz="1800" b="1" i="1" kern="1200" smtClean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m:t>+</m:t>
                </m:r>
                <m:nary>
                  <m:naryPr>
                    <m:chr m:val="∑"/>
                    <m:limLoc m:val="subSup"/>
                    <m:ctrlPr>
                      <a:rPr lang="en-US" altLang="zh-CN" sz="1800" b="1" i="1" kern="12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m:rPr>
                        <m:brk m:alnAt="25"/>
                      </m:rPr>
                      <a:rPr lang="en-US" altLang="zh-CN" sz="1800" b="1" i="1" kern="12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sz="1800" b="1" i="1" kern="12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1" i="1" kern="12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sub>
                  <m:sup>
                    <m:r>
                      <a:rPr lang="en-US" altLang="zh-CN" sz="1800" b="1" i="1" kern="12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𝒍𝒐</m:t>
                    </m:r>
                    <m:sSub>
                      <m:sSubPr>
                        <m:ctrlPr>
                          <a:rPr lang="en-US" altLang="zh-CN" sz="1800" b="1" i="1" kern="12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kern="12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sz="1800" b="1" i="1" kern="12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r>
                      <a:rPr lang="en-US" altLang="zh-CN" sz="1800" b="1" i="1" kern="12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1800" b="1" i="1" kern="12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b="1" i="1" kern="12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sup>
                  <m:e>
                    <m:sSup>
                      <m:sSupPr>
                        <m:ctrlPr>
                          <a:rPr lang="en-US" altLang="zh-CN" sz="1800" b="1" i="1" kern="12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 kern="12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800" b="1" i="1" kern="12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</m:sSup>
                    <m:r>
                      <a:rPr lang="en-US" altLang="zh-CN" sz="1800" b="1" i="1" kern="12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800" b="1" i="1" kern="12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800" b="1" i="1" kern="120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b="1" i="1" kern="120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1800" b="1" i="1" kern="120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 kern="120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en-US" altLang="zh-CN" sz="1800" b="1" i="1" kern="120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p>
                            </m:sSup>
                          </m:den>
                        </m:f>
                      </m:e>
                    </m:d>
                  </m:e>
                </m:nary>
              </m:oMath>
            </m:oMathPara>
          </a14:m>
          <a:endParaRPr lang="zh-CN" altLang="en-US" sz="1800" b="1" kern="1200" dirty="0">
            <a:solidFill>
              <a:schemeClr val="accent1"/>
            </a:solidFill>
          </a:endParaRPr>
        </a:p>
      </dsp:txBody>
      <dsp:txXfrm>
        <a:off x="2473398" y="2671596"/>
        <a:ext cx="4943823" cy="642329"/>
      </dsp:txXfrm>
    </dsp:sp>
    <dsp:sp modelId="{60F53783-1701-4B93-9BD8-3C8A34BE1891}">
      <dsp:nvSpPr>
        <dsp:cNvPr id="0" name=""/>
        <dsp:cNvSpPr/>
      </dsp:nvSpPr>
      <dsp:spPr>
        <a:xfrm>
          <a:off x="2507280" y="3604773"/>
          <a:ext cx="5002218" cy="700724"/>
        </a:xfrm>
        <a:prstGeom prst="snip1Rect">
          <a:avLst/>
        </a:pr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8000" rIns="15240" bIns="1800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chemeClr val="bg1"/>
              </a:solidFill>
            </a:rPr>
            <a:t>情况</a:t>
          </a:r>
          <a:r>
            <a:rPr lang="en-US" altLang="zh-CN" sz="2400" b="1" kern="1200" dirty="0" smtClean="0">
              <a:solidFill>
                <a:schemeClr val="bg1"/>
              </a:solidFill>
            </a:rPr>
            <a:t> 1, </a:t>
          </a:r>
          <a:r>
            <a:rPr lang="zh-CN" altLang="en-US" sz="2400" b="1" kern="1200" dirty="0" smtClean="0">
              <a:solidFill>
                <a:schemeClr val="bg1"/>
              </a:solidFill>
            </a:rPr>
            <a:t>情况 </a:t>
          </a:r>
          <a:r>
            <a:rPr lang="en-US" altLang="zh-CN" sz="2400" b="1" kern="1200" dirty="0" smtClean="0">
              <a:solidFill>
                <a:schemeClr val="bg1"/>
              </a:solidFill>
            </a:rPr>
            <a:t>2, </a:t>
          </a:r>
          <a:r>
            <a:rPr lang="zh-CN" altLang="en-US" sz="2400" b="1" kern="1200" dirty="0" smtClean="0">
              <a:solidFill>
                <a:schemeClr val="bg1"/>
              </a:solidFill>
            </a:rPr>
            <a:t>情况</a:t>
          </a:r>
          <a:r>
            <a:rPr lang="en-US" altLang="zh-CN" sz="2400" b="1" kern="1200" dirty="0" smtClean="0">
              <a:solidFill>
                <a:schemeClr val="bg1"/>
              </a:solidFill>
            </a:rPr>
            <a:t> 3 </a:t>
          </a:r>
          <a:endParaRPr lang="zh-CN" altLang="en-US" sz="2400" b="1" kern="1200" dirty="0">
            <a:solidFill>
              <a:schemeClr val="bg1"/>
            </a:solidFill>
          </a:endParaRPr>
        </a:p>
      </dsp:txBody>
      <dsp:txXfrm>
        <a:off x="2507280" y="3663168"/>
        <a:ext cx="4943823" cy="6423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B4BCB-5EA5-434D-94FB-EB12162126F2}">
      <dsp:nvSpPr>
        <dsp:cNvPr id="0" name=""/>
        <dsp:cNvSpPr/>
      </dsp:nvSpPr>
      <dsp:spPr>
        <a:xfrm>
          <a:off x="2200437" y="2356907"/>
          <a:ext cx="271455" cy="1598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8228"/>
              </a:lnTo>
              <a:lnTo>
                <a:pt x="271455" y="1598228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25F19-EDA4-41D3-942B-A9B0723D8462}">
      <dsp:nvSpPr>
        <dsp:cNvPr id="0" name=""/>
        <dsp:cNvSpPr/>
      </dsp:nvSpPr>
      <dsp:spPr>
        <a:xfrm>
          <a:off x="2200437" y="2356907"/>
          <a:ext cx="237573" cy="606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656"/>
              </a:lnTo>
              <a:lnTo>
                <a:pt x="237573" y="606656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E8177F-282A-4240-A0CD-9B6ACF1637F2}">
      <dsp:nvSpPr>
        <dsp:cNvPr id="0" name=""/>
        <dsp:cNvSpPr/>
      </dsp:nvSpPr>
      <dsp:spPr>
        <a:xfrm>
          <a:off x="1292786" y="700724"/>
          <a:ext cx="1190345" cy="955459"/>
        </a:xfrm>
        <a:custGeom>
          <a:avLst/>
          <a:gdLst/>
          <a:ahLst/>
          <a:cxnLst/>
          <a:rect l="0" t="0" r="0" b="0"/>
          <a:pathLst>
            <a:path>
              <a:moveTo>
                <a:pt x="1190345" y="0"/>
              </a:moveTo>
              <a:lnTo>
                <a:pt x="1190345" y="468780"/>
              </a:lnTo>
              <a:lnTo>
                <a:pt x="0" y="468780"/>
              </a:lnTo>
              <a:lnTo>
                <a:pt x="0" y="955459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ABC9DA-B143-4CDC-9F49-44D11559392F}">
      <dsp:nvSpPr>
        <dsp:cNvPr id="0" name=""/>
        <dsp:cNvSpPr/>
      </dsp:nvSpPr>
      <dsp:spPr>
        <a:xfrm>
          <a:off x="2483132" y="700724"/>
          <a:ext cx="1301980" cy="955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780"/>
              </a:lnTo>
              <a:lnTo>
                <a:pt x="1301980" y="468780"/>
              </a:lnTo>
              <a:lnTo>
                <a:pt x="1301980" y="955459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40474A-FCFA-4C62-BBDF-7BAF54CC9EA5}">
      <dsp:nvSpPr>
        <dsp:cNvPr id="0" name=""/>
        <dsp:cNvSpPr/>
      </dsp:nvSpPr>
      <dsp:spPr>
        <a:xfrm>
          <a:off x="1443401" y="0"/>
          <a:ext cx="2079460" cy="700724"/>
        </a:xfrm>
        <a:prstGeom prst="snip1Rect">
          <a:avLst/>
        </a:pr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8000" rIns="17780" bIns="1800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solidFill>
                <a:schemeClr val="bg1"/>
              </a:solidFill>
            </a:rPr>
            <a:t>主定理</a:t>
          </a:r>
          <a:endParaRPr lang="zh-CN" altLang="en-US" sz="2800" b="1" kern="1200" dirty="0">
            <a:solidFill>
              <a:schemeClr val="bg1"/>
            </a:solidFill>
          </a:endParaRPr>
        </a:p>
      </dsp:txBody>
      <dsp:txXfrm>
        <a:off x="1443401" y="58395"/>
        <a:ext cx="2021065" cy="642329"/>
      </dsp:txXfrm>
    </dsp:sp>
    <dsp:sp modelId="{98876D47-FCB6-48D4-9544-6C98B2C821D9}">
      <dsp:nvSpPr>
        <dsp:cNvPr id="0" name=""/>
        <dsp:cNvSpPr/>
      </dsp:nvSpPr>
      <dsp:spPr>
        <a:xfrm>
          <a:off x="2827909" y="1656183"/>
          <a:ext cx="1914407" cy="700724"/>
        </a:xfrm>
        <a:prstGeom prst="snip1Rect">
          <a:avLst/>
        </a:prstGeom>
        <a:noFill/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44000" rIns="1778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r>
                  <a:rPr lang="en-US" altLang="zh-CN" sz="2800" b="1" i="1" kern="1200" smtClean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m:t>𝒏</m:t>
                </m:r>
                <m:r>
                  <a:rPr lang="en-US" altLang="zh-CN" sz="2800" b="1" i="1" kern="1200" smtClean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sSupPr>
                    <m:ctrlPr>
                      <a:rPr lang="en-US" altLang="zh-CN" sz="2800" b="1" i="1" kern="12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altLang="zh-CN" sz="2800" b="1" i="1" kern="12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e>
                  <m:sup>
                    <m:r>
                      <a:rPr lang="en-US" altLang="zh-CN" sz="2800" b="1" i="1" kern="12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sup>
                </m:sSup>
              </m:oMath>
            </m:oMathPara>
          </a14:m>
          <a:endParaRPr lang="zh-CN" altLang="en-US" sz="2800" b="1" kern="1200" dirty="0">
            <a:solidFill>
              <a:schemeClr val="accent1"/>
            </a:solidFill>
          </a:endParaRPr>
        </a:p>
      </dsp:txBody>
      <dsp:txXfrm>
        <a:off x="2827909" y="1714578"/>
        <a:ext cx="1856012" cy="642329"/>
      </dsp:txXfrm>
    </dsp:sp>
    <dsp:sp modelId="{5A0404D7-BF16-43FB-9F05-DB7C324F17E1}">
      <dsp:nvSpPr>
        <dsp:cNvPr id="0" name=""/>
        <dsp:cNvSpPr/>
      </dsp:nvSpPr>
      <dsp:spPr>
        <a:xfrm>
          <a:off x="158223" y="1656183"/>
          <a:ext cx="2269126" cy="700724"/>
        </a:xfrm>
        <a:prstGeom prst="snip1Rect">
          <a:avLst/>
        </a:pr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44000" rIns="1778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zh-CN" sz="2800" b="1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m:t>𝒏</m:t>
                </m:r>
                <m:r>
                  <a:rPr lang="en-US" altLang="zh-CN" sz="2800" b="1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sSupPr>
                    <m:ctrlPr>
                      <a:rPr lang="en-US" altLang="zh-CN" sz="2800" b="1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altLang="zh-CN" sz="2800" b="1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e>
                  <m:sup>
                    <m:r>
                      <a:rPr lang="en-US" altLang="zh-CN" sz="2800" b="1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sup>
                </m:sSup>
                <m:r>
                  <a:rPr lang="en-US" altLang="zh-CN" sz="2800" b="1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lang="en-US" altLang="zh-CN" sz="2800" b="1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m:t>𝒎</m:t>
                </m:r>
              </m:oMath>
            </m:oMathPara>
          </a14:m>
          <a:endParaRPr lang="zh-CN" altLang="en-US" sz="2800" b="1" kern="1200" dirty="0">
            <a:solidFill>
              <a:schemeClr val="bg1"/>
            </a:solidFill>
          </a:endParaRPr>
        </a:p>
      </dsp:txBody>
      <dsp:txXfrm>
        <a:off x="158223" y="1714578"/>
        <a:ext cx="2210731" cy="642329"/>
      </dsp:txXfrm>
    </dsp:sp>
    <dsp:sp modelId="{784DA586-C6BA-484C-828F-3DA4F88FAEC6}">
      <dsp:nvSpPr>
        <dsp:cNvPr id="0" name=""/>
        <dsp:cNvSpPr/>
      </dsp:nvSpPr>
      <dsp:spPr>
        <a:xfrm>
          <a:off x="2438010" y="2613201"/>
          <a:ext cx="5002218" cy="700724"/>
        </a:xfrm>
        <a:prstGeom prst="snip1Rect">
          <a:avLst/>
        </a:prstGeom>
        <a:noFill/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chemeClr val="accent1"/>
              </a:solidFill>
            </a:rPr>
            <a:t>证明</a:t>
          </a:r>
          <a14:m xmlns:a14="http://schemas.microsoft.com/office/drawing/2010/main">
            <m:oMath xmlns:m="http://schemas.openxmlformats.org/officeDocument/2006/math">
              <m:r>
                <a:rPr lang="en-US" altLang="zh-CN" sz="2000" b="1" i="1" kern="1200" smtClean="0">
                  <a:solidFill>
                    <a:schemeClr val="accent1"/>
                  </a:solidFill>
                  <a:latin typeface="Cambria Math" panose="02040503050406030204" pitchFamily="18" charset="0"/>
                </a:rPr>
                <m:t>𝒏</m:t>
              </m:r>
              <m:r>
                <a:rPr lang="en-US" altLang="zh-CN" sz="2000" b="1" i="1" kern="1200" smtClean="0">
                  <a:solidFill>
                    <a:schemeClr val="accent1"/>
                  </a:solidFill>
                  <a:latin typeface="Cambria Math" panose="02040503050406030204" pitchFamily="18" charset="0"/>
                </a:rPr>
                <m:t>=</m:t>
              </m:r>
              <m:sSup>
                <m:sSupPr>
                  <m:ctrlPr>
                    <a:rPr lang="en-US" altLang="zh-CN" sz="2000" b="1" i="1" kern="1200" smtClean="0">
                      <a:solidFill>
                        <a:schemeClr val="accent1"/>
                      </a:solidFill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altLang="zh-CN" sz="2000" b="1" i="1" kern="1200" smtClean="0">
                      <a:solidFill>
                        <a:schemeClr val="accent1"/>
                      </a:solidFill>
                      <a:latin typeface="Cambria Math" panose="02040503050406030204" pitchFamily="18" charset="0"/>
                    </a:rPr>
                    <m:t>𝒃</m:t>
                  </m:r>
                </m:e>
                <m:sup>
                  <m:r>
                    <a:rPr lang="en-US" altLang="zh-CN" sz="2000" b="1" i="1" kern="1200" smtClean="0">
                      <a:solidFill>
                        <a:schemeClr val="accent1"/>
                      </a:solidFill>
                      <a:latin typeface="Cambria Math" panose="02040503050406030204" pitchFamily="18" charset="0"/>
                    </a:rPr>
                    <m:t>𝒌</m:t>
                  </m:r>
                </m:sup>
              </m:sSup>
            </m:oMath>
          </a14:m>
          <a:r>
            <a:rPr lang="zh-CN" altLang="en-US" sz="2000" b="1" kern="1200" dirty="0" smtClean="0">
              <a:solidFill>
                <a:schemeClr val="accent1"/>
              </a:solidFill>
            </a:rPr>
            <a:t>时成立</a:t>
          </a:r>
          <a:endParaRPr lang="zh-CN" altLang="en-US" sz="2000" b="1" kern="1200" dirty="0">
            <a:solidFill>
              <a:schemeClr val="accent1"/>
            </a:solidFill>
          </a:endParaRPr>
        </a:p>
      </dsp:txBody>
      <dsp:txXfrm>
        <a:off x="2438010" y="2671596"/>
        <a:ext cx="4943823" cy="642329"/>
      </dsp:txXfrm>
    </dsp:sp>
    <dsp:sp modelId="{60F53783-1701-4B93-9BD8-3C8A34BE1891}">
      <dsp:nvSpPr>
        <dsp:cNvPr id="0" name=""/>
        <dsp:cNvSpPr/>
      </dsp:nvSpPr>
      <dsp:spPr>
        <a:xfrm>
          <a:off x="2471892" y="3604773"/>
          <a:ext cx="5002218" cy="700724"/>
        </a:xfrm>
        <a:prstGeom prst="snip1Rect">
          <a:avLst/>
        </a:pr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8000" rIns="12700" bIns="180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chemeClr val="bg1"/>
              </a:solidFill>
            </a:rPr>
            <a:t>通过求上下界化归到前一种</a:t>
          </a:r>
          <a:endParaRPr lang="zh-CN" altLang="en-US" sz="2000" b="1" kern="1200" dirty="0">
            <a:solidFill>
              <a:schemeClr val="bg1"/>
            </a:solidFill>
          </a:endParaRPr>
        </a:p>
      </dsp:txBody>
      <dsp:txXfrm>
        <a:off x="2471892" y="3663168"/>
        <a:ext cx="4943823" cy="6423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B4BCB-5EA5-434D-94FB-EB12162126F2}">
      <dsp:nvSpPr>
        <dsp:cNvPr id="0" name=""/>
        <dsp:cNvSpPr/>
      </dsp:nvSpPr>
      <dsp:spPr>
        <a:xfrm>
          <a:off x="2200437" y="2356907"/>
          <a:ext cx="271455" cy="1598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8228"/>
              </a:lnTo>
              <a:lnTo>
                <a:pt x="271455" y="1598228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25F19-EDA4-41D3-942B-A9B0723D8462}">
      <dsp:nvSpPr>
        <dsp:cNvPr id="0" name=""/>
        <dsp:cNvSpPr/>
      </dsp:nvSpPr>
      <dsp:spPr>
        <a:xfrm>
          <a:off x="2200437" y="2356907"/>
          <a:ext cx="237573" cy="606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656"/>
              </a:lnTo>
              <a:lnTo>
                <a:pt x="237573" y="606656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E8177F-282A-4240-A0CD-9B6ACF1637F2}">
      <dsp:nvSpPr>
        <dsp:cNvPr id="0" name=""/>
        <dsp:cNvSpPr/>
      </dsp:nvSpPr>
      <dsp:spPr>
        <a:xfrm>
          <a:off x="1292786" y="700724"/>
          <a:ext cx="1190345" cy="955459"/>
        </a:xfrm>
        <a:custGeom>
          <a:avLst/>
          <a:gdLst/>
          <a:ahLst/>
          <a:cxnLst/>
          <a:rect l="0" t="0" r="0" b="0"/>
          <a:pathLst>
            <a:path>
              <a:moveTo>
                <a:pt x="1190345" y="0"/>
              </a:moveTo>
              <a:lnTo>
                <a:pt x="1190345" y="468780"/>
              </a:lnTo>
              <a:lnTo>
                <a:pt x="0" y="468780"/>
              </a:lnTo>
              <a:lnTo>
                <a:pt x="0" y="955459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ABC9DA-B143-4CDC-9F49-44D11559392F}">
      <dsp:nvSpPr>
        <dsp:cNvPr id="0" name=""/>
        <dsp:cNvSpPr/>
      </dsp:nvSpPr>
      <dsp:spPr>
        <a:xfrm>
          <a:off x="2483132" y="700724"/>
          <a:ext cx="1301980" cy="955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780"/>
              </a:lnTo>
              <a:lnTo>
                <a:pt x="1301980" y="468780"/>
              </a:lnTo>
              <a:lnTo>
                <a:pt x="1301980" y="955459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40474A-FCFA-4C62-BBDF-7BAF54CC9EA5}">
      <dsp:nvSpPr>
        <dsp:cNvPr id="0" name=""/>
        <dsp:cNvSpPr/>
      </dsp:nvSpPr>
      <dsp:spPr>
        <a:xfrm>
          <a:off x="1443401" y="0"/>
          <a:ext cx="2079460" cy="700724"/>
        </a:xfrm>
        <a:prstGeom prst="snip1Rect">
          <a:avLst/>
        </a:pr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8000" rIns="17780" bIns="1800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solidFill>
                <a:schemeClr val="bg1"/>
              </a:solidFill>
            </a:rPr>
            <a:t>主定理</a:t>
          </a:r>
          <a:endParaRPr lang="zh-CN" altLang="en-US" sz="2800" b="1" kern="1200" dirty="0">
            <a:solidFill>
              <a:schemeClr val="bg1"/>
            </a:solidFill>
          </a:endParaRPr>
        </a:p>
      </dsp:txBody>
      <dsp:txXfrm>
        <a:off x="1443401" y="58395"/>
        <a:ext cx="2021065" cy="642329"/>
      </dsp:txXfrm>
    </dsp:sp>
    <dsp:sp modelId="{98876D47-FCB6-48D4-9544-6C98B2C821D9}">
      <dsp:nvSpPr>
        <dsp:cNvPr id="0" name=""/>
        <dsp:cNvSpPr/>
      </dsp:nvSpPr>
      <dsp:spPr>
        <a:xfrm>
          <a:off x="2827909" y="1656183"/>
          <a:ext cx="1914407" cy="700724"/>
        </a:xfrm>
        <a:prstGeom prst="snip1Rect">
          <a:avLst/>
        </a:prstGeom>
        <a:noFill/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44000" rIns="1778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r>
                  <a:rPr lang="en-US" altLang="zh-CN" sz="2800" b="1" i="1" kern="1200" smtClean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m:t>𝒏</m:t>
                </m:r>
                <m:r>
                  <a:rPr lang="en-US" altLang="zh-CN" sz="2800" b="1" i="1" kern="1200" smtClean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sSupPr>
                    <m:ctrlPr>
                      <a:rPr lang="en-US" altLang="zh-CN" sz="2800" b="1" i="1" kern="12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altLang="zh-CN" sz="2800" b="1" i="1" kern="12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e>
                  <m:sup>
                    <m:r>
                      <a:rPr lang="en-US" altLang="zh-CN" sz="2800" b="1" i="1" kern="12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sup>
                </m:sSup>
              </m:oMath>
            </m:oMathPara>
          </a14:m>
          <a:endParaRPr lang="zh-CN" altLang="en-US" sz="2800" b="1" kern="1200" dirty="0">
            <a:solidFill>
              <a:schemeClr val="accent1"/>
            </a:solidFill>
          </a:endParaRPr>
        </a:p>
      </dsp:txBody>
      <dsp:txXfrm>
        <a:off x="2827909" y="1714578"/>
        <a:ext cx="1856012" cy="642329"/>
      </dsp:txXfrm>
    </dsp:sp>
    <dsp:sp modelId="{5A0404D7-BF16-43FB-9F05-DB7C324F17E1}">
      <dsp:nvSpPr>
        <dsp:cNvPr id="0" name=""/>
        <dsp:cNvSpPr/>
      </dsp:nvSpPr>
      <dsp:spPr>
        <a:xfrm>
          <a:off x="158223" y="1656183"/>
          <a:ext cx="2269126" cy="700724"/>
        </a:xfrm>
        <a:prstGeom prst="snip1Rect">
          <a:avLst/>
        </a:pr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44000" rIns="1778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zh-CN" sz="2800" b="1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m:t>𝒏</m:t>
                </m:r>
                <m:r>
                  <a:rPr lang="en-US" altLang="zh-CN" sz="2800" b="1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sSupPr>
                    <m:ctrlPr>
                      <a:rPr lang="en-US" altLang="zh-CN" sz="2800" b="1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altLang="zh-CN" sz="2800" b="1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e>
                  <m:sup>
                    <m:r>
                      <a:rPr lang="en-US" altLang="zh-CN" sz="2800" b="1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sup>
                </m:sSup>
                <m:r>
                  <a:rPr lang="en-US" altLang="zh-CN" sz="2800" b="1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lang="en-US" altLang="zh-CN" sz="2800" b="1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m:t>𝒎</m:t>
                </m:r>
              </m:oMath>
            </m:oMathPara>
          </a14:m>
          <a:endParaRPr lang="zh-CN" altLang="en-US" sz="2800" b="1" kern="1200" dirty="0">
            <a:solidFill>
              <a:schemeClr val="bg1"/>
            </a:solidFill>
          </a:endParaRPr>
        </a:p>
      </dsp:txBody>
      <dsp:txXfrm>
        <a:off x="158223" y="1714578"/>
        <a:ext cx="2210731" cy="642329"/>
      </dsp:txXfrm>
    </dsp:sp>
    <dsp:sp modelId="{784DA586-C6BA-484C-828F-3DA4F88FAEC6}">
      <dsp:nvSpPr>
        <dsp:cNvPr id="0" name=""/>
        <dsp:cNvSpPr/>
      </dsp:nvSpPr>
      <dsp:spPr>
        <a:xfrm>
          <a:off x="2438010" y="2613201"/>
          <a:ext cx="5002218" cy="700724"/>
        </a:xfrm>
        <a:prstGeom prst="snip1Rect">
          <a:avLst/>
        </a:prstGeom>
        <a:noFill/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chemeClr val="accent1"/>
              </a:solidFill>
            </a:rPr>
            <a:t>证明</a:t>
          </a:r>
          <a14:m xmlns:a14="http://schemas.microsoft.com/office/drawing/2010/main">
            <m:oMath xmlns:m="http://schemas.openxmlformats.org/officeDocument/2006/math">
              <m:r>
                <a:rPr lang="en-US" altLang="zh-CN" sz="2000" b="1" i="1" kern="1200" smtClean="0">
                  <a:solidFill>
                    <a:schemeClr val="accent1"/>
                  </a:solidFill>
                  <a:latin typeface="Cambria Math" panose="02040503050406030204" pitchFamily="18" charset="0"/>
                </a:rPr>
                <m:t>𝒏</m:t>
              </m:r>
              <m:r>
                <a:rPr lang="en-US" altLang="zh-CN" sz="2000" b="1" i="1" kern="1200" smtClean="0">
                  <a:solidFill>
                    <a:schemeClr val="accent1"/>
                  </a:solidFill>
                  <a:latin typeface="Cambria Math" panose="02040503050406030204" pitchFamily="18" charset="0"/>
                </a:rPr>
                <m:t>=</m:t>
              </m:r>
              <m:sSup>
                <m:sSupPr>
                  <m:ctrlPr>
                    <a:rPr lang="en-US" altLang="zh-CN" sz="2000" b="1" i="1" kern="1200" smtClean="0">
                      <a:solidFill>
                        <a:schemeClr val="accent1"/>
                      </a:solidFill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altLang="zh-CN" sz="2000" b="1" i="1" kern="1200" smtClean="0">
                      <a:solidFill>
                        <a:schemeClr val="accent1"/>
                      </a:solidFill>
                      <a:latin typeface="Cambria Math" panose="02040503050406030204" pitchFamily="18" charset="0"/>
                    </a:rPr>
                    <m:t>𝒃</m:t>
                  </m:r>
                </m:e>
                <m:sup>
                  <m:r>
                    <a:rPr lang="en-US" altLang="zh-CN" sz="2000" b="1" i="1" kern="1200" smtClean="0">
                      <a:solidFill>
                        <a:schemeClr val="accent1"/>
                      </a:solidFill>
                      <a:latin typeface="Cambria Math" panose="02040503050406030204" pitchFamily="18" charset="0"/>
                    </a:rPr>
                    <m:t>𝒌</m:t>
                  </m:r>
                </m:sup>
              </m:sSup>
            </m:oMath>
          </a14:m>
          <a:r>
            <a:rPr lang="zh-CN" altLang="en-US" sz="2000" b="1" kern="1200" dirty="0" smtClean="0">
              <a:solidFill>
                <a:schemeClr val="accent1"/>
              </a:solidFill>
            </a:rPr>
            <a:t>时成立</a:t>
          </a:r>
          <a:endParaRPr lang="zh-CN" altLang="en-US" sz="2000" b="1" kern="1200" dirty="0">
            <a:solidFill>
              <a:schemeClr val="accent1"/>
            </a:solidFill>
          </a:endParaRPr>
        </a:p>
      </dsp:txBody>
      <dsp:txXfrm>
        <a:off x="2438010" y="2671596"/>
        <a:ext cx="4943823" cy="642329"/>
      </dsp:txXfrm>
    </dsp:sp>
    <dsp:sp modelId="{60F53783-1701-4B93-9BD8-3C8A34BE1891}">
      <dsp:nvSpPr>
        <dsp:cNvPr id="0" name=""/>
        <dsp:cNvSpPr/>
      </dsp:nvSpPr>
      <dsp:spPr>
        <a:xfrm>
          <a:off x="2471892" y="3604773"/>
          <a:ext cx="5002218" cy="700724"/>
        </a:xfrm>
        <a:prstGeom prst="snip1Rect">
          <a:avLst/>
        </a:pr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8000" rIns="12700" bIns="180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chemeClr val="bg1"/>
              </a:solidFill>
            </a:rPr>
            <a:t>通过求上下界化归到前一种</a:t>
          </a:r>
          <a:endParaRPr lang="zh-CN" altLang="en-US" sz="2000" b="1" kern="1200" dirty="0">
            <a:solidFill>
              <a:schemeClr val="bg1"/>
            </a:solidFill>
          </a:endParaRPr>
        </a:p>
      </dsp:txBody>
      <dsp:txXfrm>
        <a:off x="2471892" y="3663168"/>
        <a:ext cx="4943823" cy="6423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B4BCB-5EA5-434D-94FB-EB12162126F2}">
      <dsp:nvSpPr>
        <dsp:cNvPr id="0" name=""/>
        <dsp:cNvSpPr/>
      </dsp:nvSpPr>
      <dsp:spPr>
        <a:xfrm>
          <a:off x="2200437" y="2356907"/>
          <a:ext cx="271455" cy="1598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8228"/>
              </a:lnTo>
              <a:lnTo>
                <a:pt x="271455" y="1598228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25F19-EDA4-41D3-942B-A9B0723D8462}">
      <dsp:nvSpPr>
        <dsp:cNvPr id="0" name=""/>
        <dsp:cNvSpPr/>
      </dsp:nvSpPr>
      <dsp:spPr>
        <a:xfrm>
          <a:off x="2200437" y="2356907"/>
          <a:ext cx="237573" cy="606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656"/>
              </a:lnTo>
              <a:lnTo>
                <a:pt x="237573" y="606656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E8177F-282A-4240-A0CD-9B6ACF1637F2}">
      <dsp:nvSpPr>
        <dsp:cNvPr id="0" name=""/>
        <dsp:cNvSpPr/>
      </dsp:nvSpPr>
      <dsp:spPr>
        <a:xfrm>
          <a:off x="1292786" y="700724"/>
          <a:ext cx="1190345" cy="955459"/>
        </a:xfrm>
        <a:custGeom>
          <a:avLst/>
          <a:gdLst/>
          <a:ahLst/>
          <a:cxnLst/>
          <a:rect l="0" t="0" r="0" b="0"/>
          <a:pathLst>
            <a:path>
              <a:moveTo>
                <a:pt x="1190345" y="0"/>
              </a:moveTo>
              <a:lnTo>
                <a:pt x="1190345" y="468780"/>
              </a:lnTo>
              <a:lnTo>
                <a:pt x="0" y="468780"/>
              </a:lnTo>
              <a:lnTo>
                <a:pt x="0" y="955459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ABC9DA-B143-4CDC-9F49-44D11559392F}">
      <dsp:nvSpPr>
        <dsp:cNvPr id="0" name=""/>
        <dsp:cNvSpPr/>
      </dsp:nvSpPr>
      <dsp:spPr>
        <a:xfrm>
          <a:off x="2483132" y="700724"/>
          <a:ext cx="1301980" cy="955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780"/>
              </a:lnTo>
              <a:lnTo>
                <a:pt x="1301980" y="468780"/>
              </a:lnTo>
              <a:lnTo>
                <a:pt x="1301980" y="955459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40474A-FCFA-4C62-BBDF-7BAF54CC9EA5}">
      <dsp:nvSpPr>
        <dsp:cNvPr id="0" name=""/>
        <dsp:cNvSpPr/>
      </dsp:nvSpPr>
      <dsp:spPr>
        <a:xfrm>
          <a:off x="1443401" y="0"/>
          <a:ext cx="2079460" cy="700724"/>
        </a:xfrm>
        <a:prstGeom prst="snip1Rect">
          <a:avLst/>
        </a:prstGeom>
        <a:noFill/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8000" rIns="17780" bIns="1800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solidFill>
                <a:schemeClr val="accent1"/>
              </a:solidFill>
            </a:rPr>
            <a:t>主定理</a:t>
          </a:r>
          <a:endParaRPr lang="zh-CN" altLang="en-US" sz="2800" b="1" kern="1200" dirty="0">
            <a:solidFill>
              <a:schemeClr val="accent1"/>
            </a:solidFill>
          </a:endParaRPr>
        </a:p>
      </dsp:txBody>
      <dsp:txXfrm>
        <a:off x="1443401" y="58395"/>
        <a:ext cx="2021065" cy="642329"/>
      </dsp:txXfrm>
    </dsp:sp>
    <dsp:sp modelId="{98876D47-FCB6-48D4-9544-6C98B2C821D9}">
      <dsp:nvSpPr>
        <dsp:cNvPr id="0" name=""/>
        <dsp:cNvSpPr/>
      </dsp:nvSpPr>
      <dsp:spPr>
        <a:xfrm>
          <a:off x="2827909" y="1656183"/>
          <a:ext cx="1914407" cy="700724"/>
        </a:xfrm>
        <a:prstGeom prst="snip1Rect">
          <a:avLst/>
        </a:prstGeom>
        <a:noFill/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44000" rIns="1778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r>
                  <a:rPr lang="en-US" altLang="zh-CN" sz="2800" b="1" i="1" kern="1200" smtClean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m:t>𝒏</m:t>
                </m:r>
                <m:r>
                  <a:rPr lang="en-US" altLang="zh-CN" sz="2800" b="1" i="1" kern="1200" smtClean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sSupPr>
                    <m:ctrlPr>
                      <a:rPr lang="en-US" altLang="zh-CN" sz="2800" b="1" i="1" kern="12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altLang="zh-CN" sz="2800" b="1" i="1" kern="12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e>
                  <m:sup>
                    <m:r>
                      <a:rPr lang="en-US" altLang="zh-CN" sz="2800" b="1" i="1" kern="12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sup>
                </m:sSup>
              </m:oMath>
            </m:oMathPara>
          </a14:m>
          <a:endParaRPr lang="zh-CN" altLang="en-US" sz="2800" b="1" kern="1200" dirty="0">
            <a:solidFill>
              <a:schemeClr val="accent1"/>
            </a:solidFill>
          </a:endParaRPr>
        </a:p>
      </dsp:txBody>
      <dsp:txXfrm>
        <a:off x="2827909" y="1714578"/>
        <a:ext cx="1856012" cy="642329"/>
      </dsp:txXfrm>
    </dsp:sp>
    <dsp:sp modelId="{5A0404D7-BF16-43FB-9F05-DB7C324F17E1}">
      <dsp:nvSpPr>
        <dsp:cNvPr id="0" name=""/>
        <dsp:cNvSpPr/>
      </dsp:nvSpPr>
      <dsp:spPr>
        <a:xfrm>
          <a:off x="158223" y="1656183"/>
          <a:ext cx="2269126" cy="700724"/>
        </a:xfrm>
        <a:prstGeom prst="snip1Rect">
          <a:avLst/>
        </a:prstGeom>
        <a:noFill/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44000" rIns="1778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zh-CN" sz="2800" b="1" i="1" kern="1200" smtClean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m:t>𝒏</m:t>
                </m:r>
                <m:r>
                  <a:rPr lang="en-US" altLang="zh-CN" sz="2800" b="1" i="1" kern="1200" smtClean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sSupPr>
                    <m:ctrlPr>
                      <a:rPr lang="en-US" altLang="zh-CN" sz="2800" b="1" i="1" kern="12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altLang="zh-CN" sz="2800" b="1" i="1" kern="12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e>
                  <m:sup>
                    <m:r>
                      <a:rPr lang="en-US" altLang="zh-CN" sz="2800" b="1" i="1" kern="12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sup>
                </m:sSup>
                <m:r>
                  <a:rPr lang="en-US" altLang="zh-CN" sz="2800" b="1" i="1" kern="1200" smtClean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lang="en-US" altLang="zh-CN" sz="2800" b="1" i="1" kern="1200" smtClean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m:t>𝒎</m:t>
                </m:r>
              </m:oMath>
            </m:oMathPara>
          </a14:m>
          <a:endParaRPr lang="zh-CN" altLang="en-US" sz="2800" b="1" kern="1200" dirty="0">
            <a:solidFill>
              <a:schemeClr val="accent1"/>
            </a:solidFill>
          </a:endParaRPr>
        </a:p>
      </dsp:txBody>
      <dsp:txXfrm>
        <a:off x="158223" y="1714578"/>
        <a:ext cx="2210731" cy="642329"/>
      </dsp:txXfrm>
    </dsp:sp>
    <dsp:sp modelId="{784DA586-C6BA-484C-828F-3DA4F88FAEC6}">
      <dsp:nvSpPr>
        <dsp:cNvPr id="0" name=""/>
        <dsp:cNvSpPr/>
      </dsp:nvSpPr>
      <dsp:spPr>
        <a:xfrm>
          <a:off x="2438010" y="2613201"/>
          <a:ext cx="5002218" cy="700724"/>
        </a:xfrm>
        <a:prstGeom prst="snip1Rect">
          <a:avLst/>
        </a:prstGeom>
        <a:noFill/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chemeClr val="accent1"/>
              </a:solidFill>
            </a:rPr>
            <a:t>证明</a:t>
          </a:r>
          <a14:m xmlns:a14="http://schemas.microsoft.com/office/drawing/2010/main">
            <m:oMath xmlns:m="http://schemas.openxmlformats.org/officeDocument/2006/math">
              <m:r>
                <a:rPr lang="en-US" altLang="zh-CN" sz="2000" b="1" i="1" kern="1200" smtClean="0">
                  <a:solidFill>
                    <a:schemeClr val="accent1"/>
                  </a:solidFill>
                  <a:latin typeface="Cambria Math" panose="02040503050406030204" pitchFamily="18" charset="0"/>
                </a:rPr>
                <m:t>𝒏</m:t>
              </m:r>
              <m:r>
                <a:rPr lang="en-US" altLang="zh-CN" sz="2000" b="1" i="1" kern="1200" smtClean="0">
                  <a:solidFill>
                    <a:schemeClr val="accent1"/>
                  </a:solidFill>
                  <a:latin typeface="Cambria Math" panose="02040503050406030204" pitchFamily="18" charset="0"/>
                </a:rPr>
                <m:t>=</m:t>
              </m:r>
              <m:sSup>
                <m:sSupPr>
                  <m:ctrlPr>
                    <a:rPr lang="en-US" altLang="zh-CN" sz="2000" b="1" i="1" kern="1200" smtClean="0">
                      <a:solidFill>
                        <a:schemeClr val="accent1"/>
                      </a:solidFill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altLang="zh-CN" sz="2000" b="1" i="1" kern="1200" smtClean="0">
                      <a:solidFill>
                        <a:schemeClr val="accent1"/>
                      </a:solidFill>
                      <a:latin typeface="Cambria Math" panose="02040503050406030204" pitchFamily="18" charset="0"/>
                    </a:rPr>
                    <m:t>𝒃</m:t>
                  </m:r>
                </m:e>
                <m:sup>
                  <m:r>
                    <a:rPr lang="en-US" altLang="zh-CN" sz="2000" b="1" i="1" kern="1200" smtClean="0">
                      <a:solidFill>
                        <a:schemeClr val="accent1"/>
                      </a:solidFill>
                      <a:latin typeface="Cambria Math" panose="02040503050406030204" pitchFamily="18" charset="0"/>
                    </a:rPr>
                    <m:t>𝒌</m:t>
                  </m:r>
                </m:sup>
              </m:sSup>
            </m:oMath>
          </a14:m>
          <a:r>
            <a:rPr lang="zh-CN" altLang="en-US" sz="2000" b="1" kern="1200" dirty="0" smtClean="0">
              <a:solidFill>
                <a:schemeClr val="accent1"/>
              </a:solidFill>
            </a:rPr>
            <a:t>时成立</a:t>
          </a:r>
          <a:endParaRPr lang="zh-CN" altLang="en-US" sz="2000" b="1" kern="1200" dirty="0">
            <a:solidFill>
              <a:schemeClr val="accent1"/>
            </a:solidFill>
          </a:endParaRPr>
        </a:p>
      </dsp:txBody>
      <dsp:txXfrm>
        <a:off x="2438010" y="2671596"/>
        <a:ext cx="4943823" cy="642329"/>
      </dsp:txXfrm>
    </dsp:sp>
    <dsp:sp modelId="{60F53783-1701-4B93-9BD8-3C8A34BE1891}">
      <dsp:nvSpPr>
        <dsp:cNvPr id="0" name=""/>
        <dsp:cNvSpPr/>
      </dsp:nvSpPr>
      <dsp:spPr>
        <a:xfrm>
          <a:off x="2471892" y="3604773"/>
          <a:ext cx="5002218" cy="700724"/>
        </a:xfrm>
        <a:prstGeom prst="snip1Rect">
          <a:avLst/>
        </a:prstGeom>
        <a:noFill/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8000" rIns="12700" bIns="180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chemeClr val="accent1"/>
              </a:solidFill>
            </a:rPr>
            <a:t>通过求上下界化归到前一种</a:t>
          </a:r>
          <a:endParaRPr lang="zh-CN" altLang="en-US" sz="2000" b="1" kern="1200" dirty="0">
            <a:solidFill>
              <a:schemeClr val="accent1"/>
            </a:solidFill>
          </a:endParaRPr>
        </a:p>
      </dsp:txBody>
      <dsp:txXfrm>
        <a:off x="2471892" y="3663168"/>
        <a:ext cx="4943823" cy="642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640912" cy="441265"/>
          </a:xfrm>
          <a:prstGeom prst="rect">
            <a:avLst/>
          </a:prstGeom>
        </p:spPr>
        <p:txBody>
          <a:bodyPr vert="horz" lIns="85076" tIns="42538" rIns="85076" bIns="42538" rtlCol="0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452091" y="0"/>
            <a:ext cx="2640912" cy="441265"/>
          </a:xfrm>
          <a:prstGeom prst="rect">
            <a:avLst/>
          </a:prstGeom>
        </p:spPr>
        <p:txBody>
          <a:bodyPr vert="horz" lIns="85076" tIns="42538" rIns="85076" bIns="42538" rtlCol="0"/>
          <a:lstStyle>
            <a:lvl1pPr algn="r">
              <a:defRPr sz="1100"/>
            </a:lvl1pPr>
          </a:lstStyle>
          <a:p>
            <a:fld id="{E04A9538-4BDC-4F2C-A1FC-C8682CD9D7A6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353487"/>
            <a:ext cx="2640912" cy="441264"/>
          </a:xfrm>
          <a:prstGeom prst="rect">
            <a:avLst/>
          </a:prstGeom>
        </p:spPr>
        <p:txBody>
          <a:bodyPr vert="horz" lIns="85076" tIns="42538" rIns="85076" bIns="42538" rtlCol="0" anchor="b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452091" y="8353487"/>
            <a:ext cx="2640912" cy="441264"/>
          </a:xfrm>
          <a:prstGeom prst="rect">
            <a:avLst/>
          </a:prstGeom>
        </p:spPr>
        <p:txBody>
          <a:bodyPr vert="horz" lIns="85076" tIns="42538" rIns="85076" bIns="42538" rtlCol="0" anchor="b"/>
          <a:lstStyle>
            <a:lvl1pPr algn="r">
              <a:defRPr sz="1100"/>
            </a:lvl1pPr>
          </a:lstStyle>
          <a:p>
            <a:fld id="{5C2B9266-E49F-49E9-A1A0-17E9BBD24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841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640912" cy="441265"/>
          </a:xfrm>
          <a:prstGeom prst="rect">
            <a:avLst/>
          </a:prstGeom>
        </p:spPr>
        <p:txBody>
          <a:bodyPr vert="horz" lIns="85076" tIns="42538" rIns="85076" bIns="42538" rtlCol="0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452091" y="0"/>
            <a:ext cx="2640912" cy="441265"/>
          </a:xfrm>
          <a:prstGeom prst="rect">
            <a:avLst/>
          </a:prstGeom>
        </p:spPr>
        <p:txBody>
          <a:bodyPr vert="horz" lIns="85076" tIns="42538" rIns="85076" bIns="42538" rtlCol="0"/>
          <a:lstStyle>
            <a:lvl1pPr algn="r">
              <a:defRPr sz="1100"/>
            </a:lvl1pPr>
          </a:lstStyle>
          <a:p>
            <a:fld id="{D809BA6D-F39C-4920-A7F6-15A1A209A2C4}" type="datetimeFigureOut">
              <a:rPr lang="zh-CN" altLang="en-US" smtClean="0"/>
              <a:pPr/>
              <a:t>2018/3/31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1100138"/>
            <a:ext cx="5272087" cy="2967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5076" tIns="42538" rIns="85076" bIns="425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09442" y="4232473"/>
            <a:ext cx="4875530" cy="3462933"/>
          </a:xfrm>
          <a:prstGeom prst="rect">
            <a:avLst/>
          </a:prstGeom>
        </p:spPr>
        <p:txBody>
          <a:bodyPr vert="horz" lIns="85076" tIns="42538" rIns="85076" bIns="42538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353487"/>
            <a:ext cx="2640912" cy="441264"/>
          </a:xfrm>
          <a:prstGeom prst="rect">
            <a:avLst/>
          </a:prstGeom>
        </p:spPr>
        <p:txBody>
          <a:bodyPr vert="horz" lIns="85076" tIns="42538" rIns="85076" bIns="42538" rtlCol="0" anchor="b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452091" y="8353487"/>
            <a:ext cx="2640912" cy="441264"/>
          </a:xfrm>
          <a:prstGeom prst="rect">
            <a:avLst/>
          </a:prstGeom>
        </p:spPr>
        <p:txBody>
          <a:bodyPr vert="horz" lIns="85076" tIns="42538" rIns="85076" bIns="42538" rtlCol="0" anchor="b"/>
          <a:lstStyle>
            <a:lvl1pPr algn="r">
              <a:defRPr sz="1100"/>
            </a:lvl1pPr>
          </a:lstStyle>
          <a:p>
            <a:fld id="{8BEA97B8-0543-4FF7-B94F-BF6C23F68E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65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A97B8-0543-4FF7-B94F-BF6C23F68E6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331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A97B8-0543-4FF7-B94F-BF6C23F68E6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299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A97B8-0543-4FF7-B94F-BF6C23F68E6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591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EF40-5409-41EC-BC53-DF44B4CC40C0}" type="datetimeFigureOut">
              <a:rPr lang="zh-CN" altLang="en-US" smtClean="0"/>
              <a:pPr/>
              <a:t>2018/3/31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3BF0-1320-4817-829C-5FD2356074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7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FDE5-A005-47DE-8DC7-0B020D773A9D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FDA6-17CC-48A2-97B0-0C6CB4BAD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46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FDE5-A005-47DE-8DC7-0B020D773A9D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FDA6-17CC-48A2-97B0-0C6CB4BAD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665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FDE5-A005-47DE-8DC7-0B020D773A9D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FDA6-17CC-48A2-97B0-0C6CB4BAD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982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FDE5-A005-47DE-8DC7-0B020D773A9D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FDA6-17CC-48A2-97B0-0C6CB4BAD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626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FDE5-A005-47DE-8DC7-0B020D773A9D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FDA6-17CC-48A2-97B0-0C6CB4BAD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638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633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660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965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FDE5-A005-47DE-8DC7-0B020D773A9D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FDA6-17CC-48A2-97B0-0C6CB4BAD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97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FDE5-A005-47DE-8DC7-0B020D773A9D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FDA6-17CC-48A2-97B0-0C6CB4BAD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09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FDE5-A005-47DE-8DC7-0B020D773A9D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FDA6-17CC-48A2-97B0-0C6CB4BAD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0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FDE5-A005-47DE-8DC7-0B020D773A9D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FDA6-17CC-48A2-97B0-0C6CB4BAD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63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FDE5-A005-47DE-8DC7-0B020D773A9D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FDA6-17CC-48A2-97B0-0C6CB4BAD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43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FDE5-A005-47DE-8DC7-0B020D773A9D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FDA6-17CC-48A2-97B0-0C6CB4BAD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03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EEF40-5409-41EC-BC53-DF44B4CC40C0}" type="datetimeFigureOut">
              <a:rPr lang="zh-CN" altLang="en-US" smtClean="0"/>
              <a:pPr/>
              <a:t>2018/3/31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63BF0-1320-4817-829C-5FD2356074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89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EFDE5-A005-47DE-8DC7-0B020D773A9D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2FDA6-17CC-48A2-97B0-0C6CB4BAD3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10611"/>
            <a:ext cx="12192000" cy="9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611"/>
            <a:ext cx="1085511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7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11" Type="http://schemas.openxmlformats.org/officeDocument/2006/relationships/image" Target="../media/image20.png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QuickStyle" Target="../diagrams/quickStyle4.xml"/><Relationship Id="rId18" Type="http://schemas.openxmlformats.org/officeDocument/2006/relationships/diagramQuickStyle" Target="../diagrams/quickStyle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6.xml"/><Relationship Id="rId12" Type="http://schemas.openxmlformats.org/officeDocument/2006/relationships/diagramLayout" Target="../diagrams/layout4.xml"/><Relationship Id="rId17" Type="http://schemas.openxmlformats.org/officeDocument/2006/relationships/diagramLayout" Target="../diagrams/layout4.xml"/><Relationship Id="rId2" Type="http://schemas.openxmlformats.org/officeDocument/2006/relationships/diagramData" Target="../diagrams/data5.xml"/><Relationship Id="rId16" Type="http://schemas.openxmlformats.org/officeDocument/2006/relationships/diagramData" Target="../diagrams/data8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3.xml"/><Relationship Id="rId11" Type="http://schemas.openxmlformats.org/officeDocument/2006/relationships/diagramData" Target="../diagrams/data7.xml"/><Relationship Id="rId5" Type="http://schemas.openxmlformats.org/officeDocument/2006/relationships/diagramColors" Target="../diagrams/colors3.xml"/><Relationship Id="rId15" Type="http://schemas.microsoft.com/office/2007/relationships/diagramDrawing" Target="../diagrams/drawing4.xml"/><Relationship Id="rId10" Type="http://schemas.openxmlformats.org/officeDocument/2006/relationships/diagramColors" Target="../diagrams/colors3.xml"/><Relationship Id="rId19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3.xml"/><Relationship Id="rId14" Type="http://schemas.openxmlformats.org/officeDocument/2006/relationships/diagramColors" Target="../diagrams/colors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png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8"/>
          <p:cNvSpPr/>
          <p:nvPr/>
        </p:nvSpPr>
        <p:spPr>
          <a:xfrm>
            <a:off x="2765388" y="1"/>
            <a:ext cx="6661224" cy="3176774"/>
          </a:xfrm>
          <a:custGeom>
            <a:avLst/>
            <a:gdLst>
              <a:gd name="connsiteX0" fmla="*/ 0 w 6661224"/>
              <a:gd name="connsiteY0" fmla="*/ 0 h 3176773"/>
              <a:gd name="connsiteX1" fmla="*/ 6661224 w 6661224"/>
              <a:gd name="connsiteY1" fmla="*/ 0 h 3176773"/>
              <a:gd name="connsiteX2" fmla="*/ 6660876 w 6661224"/>
              <a:gd name="connsiteY2" fmla="*/ 13768 h 3176773"/>
              <a:gd name="connsiteX3" fmla="*/ 3330612 w 6661224"/>
              <a:gd name="connsiteY3" fmla="*/ 3176773 h 3176773"/>
              <a:gd name="connsiteX4" fmla="*/ 348 w 6661224"/>
              <a:gd name="connsiteY4" fmla="*/ 13768 h 3176773"/>
              <a:gd name="connsiteX5" fmla="*/ 0 w 6661224"/>
              <a:gd name="connsiteY5" fmla="*/ 0 h 317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61224" h="3176773">
                <a:moveTo>
                  <a:pt x="0" y="0"/>
                </a:moveTo>
                <a:lnTo>
                  <a:pt x="6661224" y="0"/>
                </a:lnTo>
                <a:lnTo>
                  <a:pt x="6660876" y="13768"/>
                </a:lnTo>
                <a:cubicBezTo>
                  <a:pt x="6571565" y="1775672"/>
                  <a:pt x="5114711" y="3176773"/>
                  <a:pt x="3330612" y="3176773"/>
                </a:cubicBezTo>
                <a:cubicBezTo>
                  <a:pt x="1546514" y="3176773"/>
                  <a:pt x="89659" y="1775672"/>
                  <a:pt x="348" y="13768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233683" y="3816072"/>
            <a:ext cx="57246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latin typeface="+mn-ea"/>
                <a:cs typeface="+mn-ea"/>
                <a:sym typeface="+mn-lt"/>
              </a:rPr>
              <a:t>递归式求解：主定理的证明</a:t>
            </a:r>
            <a:endParaRPr lang="en-US" altLang="zh-CN" sz="3600" b="1" dirty="0">
              <a:latin typeface="+mn-ea"/>
              <a:cs typeface="+mn-ea"/>
              <a:sym typeface="+mn-lt"/>
            </a:endParaRPr>
          </a:p>
          <a:p>
            <a:pPr algn="ctr"/>
            <a:endParaRPr lang="zh-CN" altLang="en-US" sz="4400" b="1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矩形 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067175" y="4644345"/>
            <a:ext cx="40576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Proof of the Master Theorem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329911" y="5183868"/>
            <a:ext cx="1532178" cy="489157"/>
          </a:xfrm>
          <a:prstGeom prst="roundRect">
            <a:avLst>
              <a:gd name="adj" fmla="val 137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n-ea"/>
                <a:cs typeface="+mn-ea"/>
                <a:sym typeface="+mn-lt"/>
              </a:rPr>
              <a:t>吕云哲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600" y="0"/>
            <a:ext cx="3606800" cy="299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5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202899" y="2085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核心证明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63352" y="1124744"/>
                <a:ext cx="11521280" cy="4288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accent1"/>
                    </a:solidFill>
                  </a:rPr>
                  <a:t>情况</a:t>
                </a:r>
                <a:r>
                  <a:rPr lang="en-US" altLang="zh-CN" sz="2000" b="1" dirty="0" smtClean="0">
                    <a:solidFill>
                      <a:schemeClr val="accent1"/>
                    </a:solidFill>
                  </a:rPr>
                  <a:t>3</a:t>
                </a:r>
                <a:r>
                  <a:rPr lang="zh-CN" altLang="en-US" sz="2000" b="1" dirty="0" smtClean="0">
                    <a:solidFill>
                      <a:schemeClr val="accent1"/>
                    </a:solidFill>
                  </a:rPr>
                  <a:t>：</a:t>
                </a:r>
                <a:endParaRPr lang="en-US" altLang="zh-CN" sz="2000" b="1" dirty="0" smtClean="0">
                  <a:solidFill>
                    <a:schemeClr val="accent1"/>
                  </a:solidFill>
                </a:endParaRPr>
              </a:p>
              <a:p>
                <a:r>
                  <a:rPr lang="zh-CN" altLang="en-US" b="1" dirty="0" smtClean="0"/>
                  <a:t>目标：</a:t>
                </a:r>
                <a:endParaRPr lang="en-US" altLang="zh-CN" b="1" dirty="0" smtClean="0"/>
              </a:p>
              <a:p>
                <a:pPr marL="360000">
                  <a:lnSpc>
                    <a:spcPts val="3600"/>
                  </a:lnSpc>
                </a:pPr>
                <a:r>
                  <a:rPr lang="en-US" altLang="zh-CN" b="1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>
                            <a:latin typeface="Cambria Math" panose="02040503050406030204" pitchFamily="18" charset="0"/>
                          </a:rPr>
                          <m:t>𝛀</m:t>
                        </m:r>
                        <m:d>
                          <m:dPr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1">
                                    <a:latin typeface="Cambria Math" panose="02040503050406030204" pitchFamily="18" charset="0"/>
                                  </a:rPr>
                                  <m:t>𝐧</m:t>
                                </m:r>
                              </m:e>
                              <m:sup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𝒍𝒐</m:t>
                                </m:r>
                                <m:sSub>
                                  <m:sSubPr>
                                    <m:ctrlP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𝝐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1600" b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𝝐</m:t>
                        </m:r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∧(∃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, ∃</m:t>
                    </m:r>
                    <m:sSub>
                      <m:sSubPr>
                        <m:ctrlPr>
                          <a:rPr lang="en-US" altLang="zh-CN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𝒂𝒇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𝒄𝒇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)) </m:t>
                    </m:r>
                    <m:r>
                      <m:rPr>
                        <m:nor/>
                      </m:rPr>
                      <a:rPr lang="en-US" altLang="zh-CN" b="1" dirty="0"/>
                      <m:t>		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𝚯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e>
                    </m:d>
                  </m:oMath>
                </a14:m>
                <a:endParaRPr lang="en-US" altLang="zh-CN" sz="1600" b="1" dirty="0" smtClean="0"/>
              </a:p>
              <a:p>
                <a:r>
                  <a:rPr lang="zh-CN" altLang="en-US" b="1" dirty="0" smtClean="0"/>
                  <a:t>证明：</a:t>
                </a:r>
                <a:endParaRPr lang="en-US" altLang="zh-CN" b="1" dirty="0" smtClean="0"/>
              </a:p>
              <a:p>
                <a:pPr>
                  <a:lnSpc>
                    <a:spcPts val="56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𝚯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1" dirty="0" smtClean="0"/>
              </a:p>
              <a:p>
                <a:pPr>
                  <a:lnSpc>
                    <a:spcPts val="56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𝚯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𝒍𝒐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𝚯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𝒍𝒐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𝚯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1" dirty="0" smtClean="0"/>
              </a:p>
              <a:p>
                <a:pPr>
                  <a:lnSpc>
                    <a:spcPts val="56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∵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𝛀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𝒍𝒐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sup>
                          </m:sSup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𝛀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𝒍𝒐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b="1" dirty="0" smtClean="0"/>
              </a:p>
              <a:p>
                <a:pPr>
                  <a:lnSpc>
                    <a:spcPts val="56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𝚯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1124744"/>
                <a:ext cx="11521280" cy="4288353"/>
              </a:xfrm>
              <a:prstGeom prst="rect">
                <a:avLst/>
              </a:prstGeom>
              <a:blipFill>
                <a:blip r:embed="rId2"/>
                <a:stretch>
                  <a:fillRect l="-529" t="-8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479376" y="4816202"/>
            <a:ext cx="1800200" cy="50405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360000" algn="ctr"/>
            <a:endParaRPr lang="zh-CN" altLang="en-US" sz="24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443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图示 5"/>
              <p:cNvGraphicFramePr/>
              <p:nvPr>
                <p:extLst>
                  <p:ext uri="{D42A27DB-BD31-4B8C-83A1-F6EECF244321}">
                    <p14:modId xmlns:p14="http://schemas.microsoft.com/office/powerpoint/2010/main" val="1814694163"/>
                  </p:ext>
                </p:extLst>
              </p:nvPr>
            </p:nvGraphicFramePr>
            <p:xfrm>
              <a:off x="191344" y="1340768"/>
              <a:ext cx="11737304" cy="572740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6" name="图示 5"/>
              <p:cNvGraphicFramePr/>
              <p:nvPr>
                <p:extLst>
                  <p:ext uri="{D42A27DB-BD31-4B8C-83A1-F6EECF244321}">
                    <p14:modId xmlns:p14="http://schemas.microsoft.com/office/powerpoint/2010/main" val="1814694163"/>
                  </p:ext>
                </p:extLst>
              </p:nvPr>
            </p:nvGraphicFramePr>
            <p:xfrm>
              <a:off x="191344" y="1340768"/>
              <a:ext cx="11737304" cy="572740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13" name="文本框 12"/>
          <p:cNvSpPr txBox="1"/>
          <p:nvPr/>
        </p:nvSpPr>
        <p:spPr>
          <a:xfrm>
            <a:off x="1202899" y="2085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完善证明</a:t>
            </a:r>
            <a:endParaRPr lang="zh-CN" altLang="en-US" sz="2400" b="1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256240" y="1268760"/>
                <a:ext cx="3518912" cy="2400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 smtClean="0">
                    <a:solidFill>
                      <a:schemeClr val="accent1"/>
                    </a:solidFill>
                  </a:rPr>
                  <a:t>完善证明：</a:t>
                </a:r>
                <a:endParaRPr lang="en-US" altLang="zh-CN" sz="2000" b="1" dirty="0" smtClean="0">
                  <a:solidFill>
                    <a:schemeClr val="accent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 smtClean="0"/>
                  <a:t>基于核心证明的结论和经验，</a:t>
                </a:r>
                <a:endParaRPr lang="en-US" altLang="zh-CN" sz="2000" b="1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 smtClean="0"/>
                  <a:t>利用上、下取整，</a:t>
                </a:r>
                <a:endParaRPr lang="en-US" altLang="zh-CN" sz="2000" b="1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 smtClean="0"/>
                  <a:t>将主定理的使用范围扩大，</a:t>
                </a:r>
                <a:endParaRPr lang="en-US" altLang="zh-CN" sz="2000" b="1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而</a:t>
                </a:r>
                <a:r>
                  <a:rPr lang="zh-CN" altLang="en-US" sz="2000" b="1" dirty="0" smtClean="0"/>
                  <a:t>不是仅限于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000" b="1" dirty="0" smtClean="0"/>
                  <a:t>的幂</a:t>
                </a:r>
                <a:endParaRPr lang="en-US" altLang="zh-CN" sz="2000" b="1" dirty="0" smtClean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240" y="1268760"/>
                <a:ext cx="3518912" cy="2400657"/>
              </a:xfrm>
              <a:prstGeom prst="rect">
                <a:avLst/>
              </a:prstGeom>
              <a:blipFill>
                <a:blip r:embed="rId11"/>
                <a:stretch>
                  <a:fillRect l="-1730" r="-1384" b="-1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090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202899" y="2085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完善证明</a:t>
            </a:r>
            <a:endParaRPr lang="zh-CN" altLang="en-US" sz="2400" b="1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63352" y="1124744"/>
                <a:ext cx="11521280" cy="5248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 smtClean="0">
                    <a:solidFill>
                      <a:schemeClr val="accent1"/>
                    </a:solidFill>
                  </a:rPr>
                  <a:t>相对简单的情况：</a:t>
                </a:r>
                <a:endParaRPr lang="en-US" altLang="zh-CN" b="1" dirty="0" smtClean="0">
                  <a:solidFill>
                    <a:schemeClr val="accent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den>
                          </m:f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b="1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 smtClean="0"/>
                  <a:t>因此前者的上界和后者的下界可知显然，</a:t>
                </a:r>
                <a:endParaRPr lang="en-US" altLang="zh-CN" b="1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 smtClean="0"/>
                  <a:t>读者自证不难</a:t>
                </a:r>
                <a:endParaRPr lang="en-US" altLang="zh-CN" b="1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 smtClean="0">
                    <a:solidFill>
                      <a:schemeClr val="accent1"/>
                    </a:solidFill>
                  </a:rPr>
                  <a:t>相对复杂的情况：</a:t>
                </a:r>
                <a:endParaRPr lang="en-US" altLang="zh-CN" b="1" dirty="0" smtClean="0">
                  <a:solidFill>
                    <a:schemeClr val="accent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 smtClean="0"/>
                  <a:t>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⌉</m:t>
                    </m:r>
                  </m:oMath>
                </a14:m>
                <a:r>
                  <a:rPr lang="zh-CN" altLang="en-US" b="1" dirty="0" smtClean="0"/>
                  <a:t>的上界为例，而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⌊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zh-CN" altLang="en-US" b="1" dirty="0" smtClean="0"/>
                  <a:t>的下界同理</a:t>
                </a:r>
                <a:endParaRPr lang="en-US" altLang="zh-CN" b="1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 smtClean="0"/>
                  <a:t>据右图，沿递归树向下的参数序列为：</a:t>
                </a:r>
                <a:endParaRPr lang="en-US" altLang="zh-CN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altLang="zh-CN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altLang="zh-CN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altLang="zh-CN" b="1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                   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d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b="1" dirty="0" smtClean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1124744"/>
                <a:ext cx="11521280" cy="5248616"/>
              </a:xfrm>
              <a:prstGeom prst="rect">
                <a:avLst/>
              </a:prstGeom>
              <a:blipFill>
                <a:blip r:embed="rId2"/>
                <a:stretch>
                  <a:fillRect l="-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5765" r="3987"/>
          <a:stretch/>
        </p:blipFill>
        <p:spPr>
          <a:xfrm>
            <a:off x="4906888" y="1340768"/>
            <a:ext cx="6912768" cy="500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2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202899" y="2085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完善证明</a:t>
            </a:r>
            <a:endParaRPr lang="zh-CN" altLang="en-US" sz="2400" b="1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3352" y="1124744"/>
            <a:ext cx="11521280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相对复杂的情况：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b="1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6" y="1585954"/>
            <a:ext cx="6966001" cy="49211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右箭头 5"/>
              <p:cNvSpPr/>
              <p:nvPr/>
            </p:nvSpPr>
            <p:spPr>
              <a:xfrm flipH="1">
                <a:off x="5159896" y="2251069"/>
                <a:ext cx="3098592" cy="432048"/>
              </a:xfrm>
              <a:prstGeom prst="rightArrow">
                <a:avLst>
                  <a:gd name="adj1" fmla="val 100000"/>
                  <a:gd name="adj2" fmla="val 43082"/>
                </a:avLst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marL="360000"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zh-C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altLang="zh-CN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右箭头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59896" y="2251069"/>
                <a:ext cx="3098592" cy="432048"/>
              </a:xfrm>
              <a:prstGeom prst="rightArrow">
                <a:avLst>
                  <a:gd name="adj1" fmla="val 100000"/>
                  <a:gd name="adj2" fmla="val 43082"/>
                </a:avLst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箭头 9"/>
          <p:cNvSpPr/>
          <p:nvPr/>
        </p:nvSpPr>
        <p:spPr>
          <a:xfrm flipH="1">
            <a:off x="6816080" y="4379078"/>
            <a:ext cx="2627168" cy="432048"/>
          </a:xfrm>
          <a:prstGeom prst="rightArrow">
            <a:avLst>
              <a:gd name="adj1" fmla="val 100000"/>
              <a:gd name="adj2" fmla="val 43082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08000" bIns="0" rtlCol="0" anchor="ctr" anchorCtr="0"/>
          <a:lstStyle/>
          <a:p>
            <a:pPr marL="360000"/>
            <a:r>
              <a:rPr lang="zh-CN" altLang="en-US" sz="1600" b="1" dirty="0" smtClean="0">
                <a:solidFill>
                  <a:schemeClr val="tx1"/>
                </a:solidFill>
              </a:rPr>
              <a:t>归纳法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+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等比数列求和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01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202899" y="2085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完善证明</a:t>
            </a:r>
            <a:endParaRPr lang="zh-CN" altLang="en-US" sz="2400" b="1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1344" y="1020075"/>
            <a:ext cx="11521280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相对复杂的情况：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右箭头 5"/>
              <p:cNvSpPr/>
              <p:nvPr/>
            </p:nvSpPr>
            <p:spPr>
              <a:xfrm>
                <a:off x="331632" y="1502910"/>
                <a:ext cx="3460112" cy="2304255"/>
              </a:xfrm>
              <a:prstGeom prst="rightArrow">
                <a:avLst>
                  <a:gd name="adj1" fmla="val 100000"/>
                  <a:gd name="adj2" fmla="val 15720"/>
                </a:avLst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marL="360000"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𝒍𝒐</m:t>
                          </m:r>
                          <m:sSub>
                            <m:sSubPr>
                              <m:ctrlP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16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p>
                                      <m:r>
                                        <a:rPr lang="en-US" altLang="zh-CN" sz="16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altLang="zh-CN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𝒍𝒐</m:t>
                          </m:r>
                          <m:sSub>
                            <m:sSubPr>
                              <m:ctrlP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nary>
                      <m:r>
                        <a:rPr lang="en-US" altLang="zh-CN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altLang="zh-CN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nary>
                        <m:naryPr>
                          <m:chr m:val="∑"/>
                          <m:limLoc m:val="subSup"/>
                          <m:ctrlP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</m:e>
                      </m:nary>
                      <m:r>
                        <a:rPr lang="en-US" altLang="zh-CN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altLang="zh-CN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d>
                        <m:dPr>
                          <m:ctrlP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den>
                          </m:f>
                        </m:e>
                      </m:d>
                      <m:r>
                        <a:rPr lang="en-US" altLang="zh-CN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altLang="zh-CN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右箭头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32" y="1502910"/>
                <a:ext cx="3460112" cy="2304255"/>
              </a:xfrm>
              <a:prstGeom prst="rightArrow">
                <a:avLst>
                  <a:gd name="adj1" fmla="val 100000"/>
                  <a:gd name="adj2" fmla="val 15720"/>
                </a:avLst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3935760" y="888081"/>
            <a:ext cx="8256240" cy="5908208"/>
            <a:chOff x="-36172" y="182016"/>
            <a:chExt cx="8591401" cy="614805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6172" y="1628800"/>
              <a:ext cx="8591401" cy="4701267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27" y="182016"/>
              <a:ext cx="8514001" cy="15908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右箭头 13"/>
              <p:cNvSpPr/>
              <p:nvPr/>
            </p:nvSpPr>
            <p:spPr>
              <a:xfrm>
                <a:off x="331632" y="4194146"/>
                <a:ext cx="3460112" cy="1440160"/>
              </a:xfrm>
              <a:prstGeom prst="rightArrow">
                <a:avLst>
                  <a:gd name="adj1" fmla="val 100000"/>
                  <a:gd name="adj2" fmla="val 15720"/>
                </a:avLst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marL="360000"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zh-CN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𝚯</m:t>
                      </m:r>
                      <m:d>
                        <m:dPr>
                          <m:ctrlP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6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zh-CN" sz="16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6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func>
                                <m:funcPr>
                                  <m:ctrlPr>
                                    <a:rPr lang="en-US" altLang="zh-CN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sz="16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𝐥𝐨𝐠</m:t>
                                      </m:r>
                                    </m:e>
                                    <m:sub>
                                      <m:r>
                                        <a:rPr lang="en-US" altLang="zh-CN" sz="16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1600" b="1" dirty="0" smtClean="0">
                  <a:solidFill>
                    <a:schemeClr val="tx1"/>
                  </a:solidFill>
                </a:endParaRPr>
              </a:p>
              <a:p>
                <a:pPr marL="360000" algn="ctr"/>
                <a:r>
                  <a:rPr lang="en-US" altLang="zh-CN" sz="1600" b="1" dirty="0" smtClean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16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d>
                      <m:dPr>
                        <m:ctrlPr>
                          <a:rPr lang="en-US" altLang="zh-C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6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func>
                                          <m:funcPr>
                                            <m:ctrlPr>
                                              <a:rPr lang="en-US" altLang="zh-CN" sz="16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sSub>
                                              <m:sSubPr>
                                                <m:ctrlPr>
                                                  <a:rPr lang="en-US" altLang="zh-CN" sz="1600" b="1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600" b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𝐥𝐨𝐠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600" b="1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𝒃</m:t>
                                                </m:r>
                                              </m:sub>
                                            </m:sSub>
                                          </m:fName>
                                          <m:e>
                                            <m:r>
                                              <a:rPr lang="en-US" altLang="zh-CN" sz="16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</m:func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右箭头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32" y="4194146"/>
                <a:ext cx="3460112" cy="1440160"/>
              </a:xfrm>
              <a:prstGeom prst="rightArrow">
                <a:avLst>
                  <a:gd name="adj1" fmla="val 100000"/>
                  <a:gd name="adj2" fmla="val 15720"/>
                </a:avLst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右箭头 14"/>
              <p:cNvSpPr/>
              <p:nvPr/>
            </p:nvSpPr>
            <p:spPr>
              <a:xfrm>
                <a:off x="331632" y="6021288"/>
                <a:ext cx="3460112" cy="432048"/>
              </a:xfrm>
              <a:prstGeom prst="rightArrow">
                <a:avLst>
                  <a:gd name="adj1" fmla="val 100000"/>
                  <a:gd name="adj2" fmla="val 15720"/>
                </a:avLst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marL="360000"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altLang="zh-CN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sz="16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𝐥𝐨𝐠</m:t>
                                      </m:r>
                                    </m:e>
                                    <m:sub>
                                      <m:r>
                                        <a:rPr lang="en-US" altLang="zh-CN" sz="16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func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右箭头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32" y="6021288"/>
                <a:ext cx="3460112" cy="432048"/>
              </a:xfrm>
              <a:prstGeom prst="rightArrow">
                <a:avLst>
                  <a:gd name="adj1" fmla="val 100000"/>
                  <a:gd name="adj2" fmla="val 15720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65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202899" y="2085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完善证明</a:t>
            </a:r>
            <a:endParaRPr lang="zh-CN" altLang="en-US" sz="2400" b="1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图示 9"/>
              <p:cNvGraphicFramePr/>
              <p:nvPr>
                <p:extLst>
                  <p:ext uri="{D42A27DB-BD31-4B8C-83A1-F6EECF244321}">
                    <p14:modId xmlns:p14="http://schemas.microsoft.com/office/powerpoint/2010/main" val="2944036517"/>
                  </p:ext>
                </p:extLst>
              </p:nvPr>
            </p:nvGraphicFramePr>
            <p:xfrm>
              <a:off x="2063552" y="1628800"/>
              <a:ext cx="11737304" cy="572740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10" name="图示 9"/>
              <p:cNvGraphicFramePr/>
              <p:nvPr>
                <p:extLst>
                  <p:ext uri="{D42A27DB-BD31-4B8C-83A1-F6EECF244321}">
                    <p14:modId xmlns:p14="http://schemas.microsoft.com/office/powerpoint/2010/main" val="2944036517"/>
                  </p:ext>
                </p:extLst>
              </p:nvPr>
            </p:nvGraphicFramePr>
            <p:xfrm>
              <a:off x="2063552" y="1628800"/>
              <a:ext cx="11737304" cy="572740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图示 10"/>
              <p:cNvGraphicFramePr/>
              <p:nvPr>
                <p:extLst>
                  <p:ext uri="{D42A27DB-BD31-4B8C-83A1-F6EECF244321}">
                    <p14:modId xmlns:p14="http://schemas.microsoft.com/office/powerpoint/2010/main" val="2565282391"/>
                  </p:ext>
                </p:extLst>
              </p:nvPr>
            </p:nvGraphicFramePr>
            <p:xfrm>
              <a:off x="2063552" y="1628800"/>
              <a:ext cx="11737304" cy="572740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1" r:lo="rId12" r:qs="rId13" r:cs="rId14"/>
              </a:graphicData>
            </a:graphic>
          </p:graphicFrame>
        </mc:Choice>
        <mc:Fallback xmlns="">
          <p:graphicFrame>
            <p:nvGraphicFramePr>
              <p:cNvPr id="11" name="图示 10"/>
              <p:cNvGraphicFramePr/>
              <p:nvPr>
                <p:extLst>
                  <p:ext uri="{D42A27DB-BD31-4B8C-83A1-F6EECF244321}">
                    <p14:modId xmlns:p14="http://schemas.microsoft.com/office/powerpoint/2010/main" val="2565282391"/>
                  </p:ext>
                </p:extLst>
              </p:nvPr>
            </p:nvGraphicFramePr>
            <p:xfrm>
              <a:off x="2063552" y="1628800"/>
              <a:ext cx="11737304" cy="572740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6" r:lo="rId17" r:qs="rId18" r:cs="rId19"/>
              </a:graphicData>
            </a:graphic>
          </p:graphicFrame>
        </mc:Fallback>
      </mc:AlternateContent>
      <p:sp>
        <p:nvSpPr>
          <p:cNvPr id="3" name="矩形 2"/>
          <p:cNvSpPr/>
          <p:nvPr/>
        </p:nvSpPr>
        <p:spPr>
          <a:xfrm>
            <a:off x="0" y="3429000"/>
            <a:ext cx="12192000" cy="720726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chemeClr val="accent1"/>
              </a:gs>
              <a:gs pos="0">
                <a:schemeClr val="bg1"/>
              </a:gs>
            </a:gsLst>
            <a:lin ang="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360000" algn="ctr"/>
            <a:r>
              <a:rPr lang="ja-JP" altLang="en-US" sz="2400" b="1" dirty="0">
                <a:solidFill>
                  <a:schemeClr val="bg1"/>
                </a:solidFill>
                <a:latin typeface="+mn-ea"/>
              </a:rPr>
              <a:t>主定理：もう証明終瞭しました </a:t>
            </a:r>
            <a:endParaRPr lang="zh-CN" altLang="en-US" sz="2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805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1" grpId="0">
        <p:bldAsOne/>
      </p:bldGraphic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9"/>
          <a:stretch/>
        </p:blipFill>
        <p:spPr>
          <a:xfrm>
            <a:off x="8496750" y="2276872"/>
            <a:ext cx="2670951" cy="2477873"/>
          </a:xfrm>
          <a:prstGeom prst="rect">
            <a:avLst/>
          </a:prstGeom>
          <a:effectLst>
            <a:outerShdw blurRad="76200" dir="12060000" sy="23000" kx="1200000" algn="br" rotWithShape="0">
              <a:prstClr val="black">
                <a:alpha val="12000"/>
              </a:prstClr>
            </a:outerShdw>
          </a:effectLst>
          <a:scene3d>
            <a:camera prst="orthographicFront">
              <a:rot lat="300000" lon="20099988" rev="0"/>
            </a:camera>
            <a:lightRig rig="threePt" dir="t"/>
          </a:scene3d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208" y="1829388"/>
            <a:ext cx="2581319" cy="3456000"/>
          </a:xfrm>
          <a:prstGeom prst="rect">
            <a:avLst/>
          </a:prstGeom>
          <a:effectLst>
            <a:outerShdw blurRad="76200" dir="12060000" sy="23000" kx="1200000" algn="br" rotWithShape="0">
              <a:prstClr val="black">
                <a:alpha val="12000"/>
              </a:prstClr>
            </a:outerShdw>
          </a:effectLst>
          <a:scene3d>
            <a:camera prst="orthographicFront">
              <a:rot lat="299945" lon="20099991" rev="0"/>
            </a:camera>
            <a:lightRig rig="threePt" dir="t"/>
          </a:scene3d>
          <a:sp3d extrusionH="1270000" prstMaterial="matte">
            <a:bevelT w="38100" h="63500" prst="coolSlant"/>
            <a:bevelB w="38100" h="63500"/>
          </a:sp3d>
        </p:spPr>
      </p:pic>
      <p:sp>
        <p:nvSpPr>
          <p:cNvPr id="13" name="文本框 12"/>
          <p:cNvSpPr txBox="1"/>
          <p:nvPr/>
        </p:nvSpPr>
        <p:spPr>
          <a:xfrm>
            <a:off x="1202899" y="2085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参考资料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28011" y="1829388"/>
            <a:ext cx="2581319" cy="3456000"/>
          </a:xfrm>
          <a:prstGeom prst="rect">
            <a:avLst/>
          </a:prstGeom>
          <a:effectLst>
            <a:outerShdw blurRad="76200" dir="12060000" sy="23000" kx="1200000" algn="br" rotWithShape="0">
              <a:prstClr val="black">
                <a:alpha val="12000"/>
              </a:prstClr>
            </a:outerShdw>
          </a:effectLst>
          <a:scene3d>
            <a:camera prst="orthographicFront">
              <a:rot lat="299961" lon="20099991" rev="0"/>
            </a:camera>
            <a:lightRig rig="threePt" dir="t"/>
          </a:scene3d>
          <a:sp3d extrusionH="1270000" prstMaterial="matte">
            <a:bevelT w="38100" h="63500" prst="coolSlant"/>
            <a:bevelB w="38100" h="63500"/>
          </a:sp3d>
        </p:spPr>
      </p:pic>
      <p:sp>
        <p:nvSpPr>
          <p:cNvPr id="12" name="文本框 11"/>
          <p:cNvSpPr txBox="1"/>
          <p:nvPr/>
        </p:nvSpPr>
        <p:spPr>
          <a:xfrm>
            <a:off x="9120336" y="170080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</a:rPr>
              <a:t>特别鸣谢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717491" y="4977412"/>
            <a:ext cx="2426646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1"/>
                </a:solidFill>
              </a:rPr>
              <a:t>南京大学计算机系</a:t>
            </a:r>
            <a:endParaRPr lang="en-US" altLang="zh-CN" sz="1400" b="1" dirty="0">
              <a:solidFill>
                <a:schemeClr val="accent1"/>
              </a:solidFill>
            </a:endParaRPr>
          </a:p>
          <a:p>
            <a:pPr algn="ctr"/>
            <a:r>
              <a:rPr lang="zh-CN" altLang="en-US" sz="2800" b="1" dirty="0">
                <a:solidFill>
                  <a:schemeClr val="accent1"/>
                </a:solidFill>
              </a:rPr>
              <a:t>问求课件</a:t>
            </a:r>
            <a:endParaRPr lang="en-US" altLang="zh-CN" sz="2800" b="1" dirty="0">
              <a:solidFill>
                <a:schemeClr val="accent1"/>
              </a:solidFill>
            </a:endParaRPr>
          </a:p>
          <a:p>
            <a:pPr algn="ctr">
              <a:lnSpc>
                <a:spcPts val="400"/>
              </a:lnSpc>
            </a:pPr>
            <a:endParaRPr lang="en-US" altLang="zh-CN" sz="800" b="1" dirty="0" smtClean="0">
              <a:solidFill>
                <a:schemeClr val="accent1"/>
              </a:solidFill>
            </a:endParaRPr>
          </a:p>
          <a:p>
            <a:pPr algn="ctr"/>
            <a:r>
              <a:rPr lang="en-US" altLang="zh-CN" sz="1400" b="1" dirty="0"/>
              <a:t>2-4-</a:t>
            </a:r>
            <a:r>
              <a:rPr lang="zh-CN" altLang="en-US" sz="1400" b="1" dirty="0"/>
              <a:t>分治法与递归</a:t>
            </a:r>
            <a:r>
              <a:rPr lang="en-US" altLang="zh-CN" sz="1400" b="1" dirty="0"/>
              <a:t>-2016-03-28.pptx</a:t>
            </a:r>
            <a:endParaRPr lang="zh-CN" altLang="en-US" sz="1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1202899" y="5587835"/>
            <a:ext cx="24384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/>
                </a:solidFill>
              </a:rPr>
              <a:t>算法</a:t>
            </a:r>
            <a:r>
              <a:rPr lang="zh-CN" altLang="en-US" sz="2800" b="1" dirty="0" smtClean="0">
                <a:solidFill>
                  <a:schemeClr val="accent1"/>
                </a:solidFill>
              </a:rPr>
              <a:t>导论</a:t>
            </a:r>
            <a:r>
              <a:rPr lang="en-US" altLang="zh-CN" sz="2800" b="1" dirty="0">
                <a:solidFill>
                  <a:schemeClr val="accent1"/>
                </a:solidFill>
              </a:rPr>
              <a:t> </a:t>
            </a:r>
            <a:r>
              <a:rPr lang="zh-CN" altLang="en-US" sz="2800" b="1" dirty="0" smtClean="0">
                <a:solidFill>
                  <a:schemeClr val="accent1"/>
                </a:solidFill>
              </a:rPr>
              <a:t>中文</a:t>
            </a:r>
            <a:endParaRPr lang="en-US" altLang="zh-CN" sz="2800" b="1" dirty="0">
              <a:solidFill>
                <a:schemeClr val="accent1"/>
              </a:solidFill>
            </a:endParaRPr>
          </a:p>
          <a:p>
            <a:pPr algn="ctr"/>
            <a:r>
              <a:rPr lang="zh-CN" altLang="en-US" sz="1400" b="1" dirty="0">
                <a:solidFill>
                  <a:schemeClr val="accent1"/>
                </a:solidFill>
              </a:rPr>
              <a:t>机械工业</a:t>
            </a:r>
            <a:r>
              <a:rPr lang="zh-CN" altLang="en-US" sz="1400" b="1" dirty="0" smtClean="0">
                <a:solidFill>
                  <a:schemeClr val="accent1"/>
                </a:solidFill>
              </a:rPr>
              <a:t>出版社 原书第三版</a:t>
            </a:r>
            <a:endParaRPr lang="zh-CN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266208" y="5596326"/>
            <a:ext cx="24384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/>
                </a:solidFill>
              </a:rPr>
              <a:t>INTRODUCTION TO</a:t>
            </a:r>
          </a:p>
          <a:p>
            <a:pPr algn="ctr"/>
            <a:r>
              <a:rPr lang="en-US" altLang="zh-CN" sz="2800" b="1" dirty="0">
                <a:solidFill>
                  <a:schemeClr val="accent1"/>
                </a:solidFill>
              </a:rPr>
              <a:t>ALGORITHMS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187" y="4977412"/>
            <a:ext cx="457143" cy="45714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384" y="4977412"/>
            <a:ext cx="457143" cy="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1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8"/>
          <p:cNvSpPr/>
          <p:nvPr/>
        </p:nvSpPr>
        <p:spPr>
          <a:xfrm>
            <a:off x="2765388" y="1"/>
            <a:ext cx="6661224" cy="3176774"/>
          </a:xfrm>
          <a:custGeom>
            <a:avLst/>
            <a:gdLst>
              <a:gd name="connsiteX0" fmla="*/ 0 w 6661224"/>
              <a:gd name="connsiteY0" fmla="*/ 0 h 3176773"/>
              <a:gd name="connsiteX1" fmla="*/ 6661224 w 6661224"/>
              <a:gd name="connsiteY1" fmla="*/ 0 h 3176773"/>
              <a:gd name="connsiteX2" fmla="*/ 6660876 w 6661224"/>
              <a:gd name="connsiteY2" fmla="*/ 13768 h 3176773"/>
              <a:gd name="connsiteX3" fmla="*/ 3330612 w 6661224"/>
              <a:gd name="connsiteY3" fmla="*/ 3176773 h 3176773"/>
              <a:gd name="connsiteX4" fmla="*/ 348 w 6661224"/>
              <a:gd name="connsiteY4" fmla="*/ 13768 h 3176773"/>
              <a:gd name="connsiteX5" fmla="*/ 0 w 6661224"/>
              <a:gd name="connsiteY5" fmla="*/ 0 h 317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61224" h="3176773">
                <a:moveTo>
                  <a:pt x="0" y="0"/>
                </a:moveTo>
                <a:lnTo>
                  <a:pt x="6661224" y="0"/>
                </a:lnTo>
                <a:lnTo>
                  <a:pt x="6660876" y="13768"/>
                </a:lnTo>
                <a:cubicBezTo>
                  <a:pt x="6571565" y="1775672"/>
                  <a:pt x="5114711" y="3176773"/>
                  <a:pt x="3330612" y="3176773"/>
                </a:cubicBezTo>
                <a:cubicBezTo>
                  <a:pt x="1546514" y="3176773"/>
                  <a:pt x="89659" y="1775672"/>
                  <a:pt x="348" y="13768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39413" y="3816072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latin typeface="+mn-ea"/>
                <a:cs typeface="+mn-ea"/>
                <a:sym typeface="+mn-lt"/>
              </a:rPr>
              <a:t>谢谢</a:t>
            </a:r>
          </a:p>
        </p:txBody>
      </p:sp>
      <p:sp>
        <p:nvSpPr>
          <p:cNvPr id="6" name="矩形 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067175" y="4644345"/>
            <a:ext cx="4057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Thank You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329911" y="5183868"/>
            <a:ext cx="1532178" cy="489157"/>
          </a:xfrm>
          <a:prstGeom prst="roundRect">
            <a:avLst>
              <a:gd name="adj" fmla="val 137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n-ea"/>
                <a:cs typeface="+mn-ea"/>
                <a:sym typeface="+mn-lt"/>
              </a:rPr>
              <a:t>吕云哲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600" y="0"/>
            <a:ext cx="3606800" cy="299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1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415654"/>
            <a:ext cx="12192000" cy="37258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078170" y="3183857"/>
            <a:ext cx="4254713" cy="721367"/>
            <a:chOff x="1310186" y="3183857"/>
            <a:chExt cx="4254713" cy="721367"/>
          </a:xfrm>
        </p:grpSpPr>
        <p:sp>
          <p:nvSpPr>
            <p:cNvPr id="4" name="圆角矩形 3"/>
            <p:cNvSpPr/>
            <p:nvPr/>
          </p:nvSpPr>
          <p:spPr>
            <a:xfrm>
              <a:off x="1310186" y="3209189"/>
              <a:ext cx="696035" cy="69603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+mn-ea"/>
                  <a:cs typeface="+mn-ea"/>
                  <a:sym typeface="+mn-lt"/>
                </a:rPr>
                <a:t>01</a:t>
              </a:r>
              <a:endParaRPr lang="zh-CN" altLang="en-US" sz="2400" dirty="0">
                <a:solidFill>
                  <a:schemeClr val="bg1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123609" y="3183857"/>
              <a:ext cx="3441290" cy="623587"/>
              <a:chOff x="2123609" y="3183857"/>
              <a:chExt cx="3441290" cy="623587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2123609" y="3183857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  <a:latin typeface="+mn-ea"/>
                    <a:cs typeface="+mn-ea"/>
                    <a:sym typeface="+mn-lt"/>
                  </a:rPr>
                  <a:t>前情提要</a:t>
                </a:r>
              </a:p>
            </p:txBody>
          </p:sp>
          <p:sp>
            <p:nvSpPr>
              <p:cNvPr id="6" name="矩形 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  <p:cNvSpPr/>
              <p:nvPr/>
            </p:nvSpPr>
            <p:spPr>
              <a:xfrm>
                <a:off x="2123609" y="3530445"/>
                <a:ext cx="344129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 smtClean="0">
                    <a:solidFill>
                      <a:schemeClr val="bg1"/>
                    </a:solidFill>
                    <a:latin typeface="+mn-ea"/>
                    <a:cs typeface="+mn-ea"/>
                    <a:sym typeface="+mn-lt"/>
                  </a:rPr>
                  <a:t>递归树分析和主定理内容</a:t>
                </a:r>
                <a:endParaRPr lang="en-US" altLang="zh-CN" sz="1200" dirty="0">
                  <a:solidFill>
                    <a:schemeClr val="bg1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7" name="文本框 6"/>
          <p:cNvSpPr txBox="1"/>
          <p:nvPr/>
        </p:nvSpPr>
        <p:spPr>
          <a:xfrm>
            <a:off x="4977745" y="99586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cs typeface="+mn-ea"/>
                <a:sym typeface="+mn-lt"/>
              </a:rPr>
              <a:t>主要内容</a:t>
            </a:r>
            <a:endParaRPr lang="zh-CN" altLang="en-US" sz="4000" b="1" dirty="0"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591032" y="844166"/>
            <a:ext cx="10099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3320955" y="1564537"/>
            <a:ext cx="5550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+mn-ea"/>
                <a:sym typeface="+mn-lt"/>
              </a:rPr>
              <a:t>Contents</a:t>
            </a:r>
            <a:endParaRPr lang="zh-CN" altLang="en-US" dirty="0">
              <a:latin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078170" y="4448564"/>
            <a:ext cx="4254713" cy="721367"/>
            <a:chOff x="1310186" y="4448564"/>
            <a:chExt cx="4254713" cy="721367"/>
          </a:xfrm>
        </p:grpSpPr>
        <p:sp>
          <p:nvSpPr>
            <p:cNvPr id="14" name="圆角矩形 13"/>
            <p:cNvSpPr/>
            <p:nvPr/>
          </p:nvSpPr>
          <p:spPr>
            <a:xfrm>
              <a:off x="1310186" y="4473896"/>
              <a:ext cx="696035" cy="69603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+mn-ea"/>
                  <a:cs typeface="+mn-ea"/>
                  <a:sym typeface="+mn-lt"/>
                </a:rPr>
                <a:t>03</a:t>
              </a:r>
              <a:endParaRPr lang="zh-CN" altLang="en-US" sz="2400" dirty="0">
                <a:solidFill>
                  <a:schemeClr val="bg1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2123609" y="4448564"/>
              <a:ext cx="3441290" cy="623587"/>
              <a:chOff x="2123609" y="3183857"/>
              <a:chExt cx="3441290" cy="623587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2123609" y="3183857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+mn-ea"/>
                    <a:cs typeface="+mn-ea"/>
                    <a:sym typeface="+mn-lt"/>
                  </a:rPr>
                  <a:t>完善证明</a:t>
                </a:r>
                <a:endParaRPr lang="zh-CN" altLang="en-US" sz="2000" b="1" dirty="0">
                  <a:solidFill>
                    <a:schemeClr val="bg1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7" name="矩形 16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  <p:cNvSpPr/>
              <p:nvPr/>
            </p:nvSpPr>
            <p:spPr>
              <a:xfrm>
                <a:off x="2123609" y="3530445"/>
                <a:ext cx="344129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1"/>
                    </a:solidFill>
                    <a:latin typeface="+mn-ea"/>
                    <a:cs typeface="+mn-ea"/>
                    <a:sym typeface="+mn-lt"/>
                  </a:rPr>
                  <a:t>向上取</a:t>
                </a:r>
                <a:r>
                  <a:rPr lang="zh-CN" altLang="en-US" sz="1200" dirty="0" smtClean="0">
                    <a:solidFill>
                      <a:schemeClr val="bg1"/>
                    </a:solidFill>
                    <a:latin typeface="+mn-ea"/>
                    <a:cs typeface="+mn-ea"/>
                    <a:sym typeface="+mn-lt"/>
                  </a:rPr>
                  <a:t>整和向下取整</a:t>
                </a:r>
                <a:endParaRPr lang="en-US" altLang="zh-CN" sz="1200" dirty="0" smtClean="0">
                  <a:solidFill>
                    <a:schemeClr val="bg1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6965192" y="3183857"/>
            <a:ext cx="4254713" cy="721367"/>
            <a:chOff x="1310186" y="3183857"/>
            <a:chExt cx="4254713" cy="721367"/>
          </a:xfrm>
        </p:grpSpPr>
        <p:sp>
          <p:nvSpPr>
            <p:cNvPr id="21" name="圆角矩形 20"/>
            <p:cNvSpPr/>
            <p:nvPr/>
          </p:nvSpPr>
          <p:spPr>
            <a:xfrm>
              <a:off x="1310186" y="3209189"/>
              <a:ext cx="696035" cy="69603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+mn-ea"/>
                  <a:cs typeface="+mn-ea"/>
                  <a:sym typeface="+mn-lt"/>
                </a:rPr>
                <a:t>02</a:t>
              </a:r>
              <a:endParaRPr lang="zh-CN" altLang="en-US" sz="2400" dirty="0">
                <a:solidFill>
                  <a:schemeClr val="bg1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123609" y="3183857"/>
              <a:ext cx="3441290" cy="626921"/>
              <a:chOff x="2123609" y="3183857"/>
              <a:chExt cx="3441290" cy="626921"/>
            </a:xfrm>
          </p:grpSpPr>
          <p:sp>
            <p:nvSpPr>
              <p:cNvPr id="23" name="文本框 22"/>
              <p:cNvSpPr txBox="1"/>
              <p:nvPr/>
            </p:nvSpPr>
            <p:spPr>
              <a:xfrm>
                <a:off x="2123609" y="3183857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  <a:latin typeface="+mn-ea"/>
                    <a:cs typeface="+mn-ea"/>
                    <a:sym typeface="+mn-lt"/>
                  </a:rPr>
                  <a:t>核心证明</a:t>
                </a:r>
                <a:endParaRPr lang="en-US" altLang="zh-CN" sz="2000" b="1" dirty="0" smtClean="0">
                  <a:solidFill>
                    <a:schemeClr val="bg1"/>
                  </a:solidFill>
                  <a:latin typeface="+mn-ea"/>
                  <a:cs typeface="+mn-ea"/>
                  <a:sym typeface="+mn-lt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矩形 23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      <p:cNvSpPr/>
                  <p:nvPr/>
                </p:nvSpPr>
                <p:spPr>
                  <a:xfrm>
                    <a:off x="2123609" y="3530445"/>
                    <a:ext cx="3441290" cy="28033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CN" altLang="en-US" sz="1200" dirty="0" smtClean="0">
                        <a:solidFill>
                          <a:schemeClr val="bg1"/>
                        </a:solidFill>
                        <a:latin typeface="+mn-ea"/>
                        <a:cs typeface="+mn-ea"/>
                        <a:sym typeface="+mn-lt"/>
                      </a:rPr>
                      <a:t>当</a:t>
                    </a:r>
                    <a14:m>
                      <m:oMath xmlns:m="http://schemas.openxmlformats.org/officeDocument/2006/math"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𝑛</m:t>
                        </m:r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𝑘</m:t>
                            </m:r>
                          </m:sup>
                        </m:sSup>
                      </m:oMath>
                    </a14:m>
                    <a:r>
                      <a:rPr lang="zh-CN" altLang="en-US" sz="1200" dirty="0" smtClean="0">
                        <a:solidFill>
                          <a:schemeClr val="bg1"/>
                        </a:solidFill>
                        <a:latin typeface="+mn-ea"/>
                        <a:cs typeface="+mn-ea"/>
                        <a:sym typeface="+mn-lt"/>
                      </a:rPr>
                      <a:t>时</a:t>
                    </a:r>
                    <a:endParaRPr lang="zh-CN" altLang="en-US" sz="1200" dirty="0">
                      <a:solidFill>
                        <a:schemeClr val="bg1"/>
                      </a:solidFill>
                      <a:latin typeface="+mn-ea"/>
                      <a:cs typeface="+mn-ea"/>
                      <a:sym typeface="+mn-lt"/>
                    </a:endParaRPr>
                  </a:p>
                </p:txBody>
              </p:sp>
            </mc:Choice>
            <mc:Fallback xmlns="">
              <p:sp>
                <p:nvSpPr>
                  <p:cNvPr id="24" name="矩形 23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3609" y="3530445"/>
                    <a:ext cx="3441290" cy="28033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73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5" name="组合 24"/>
          <p:cNvGrpSpPr/>
          <p:nvPr/>
        </p:nvGrpSpPr>
        <p:grpSpPr>
          <a:xfrm>
            <a:off x="6965192" y="4448564"/>
            <a:ext cx="4254713" cy="721367"/>
            <a:chOff x="1310186" y="4448564"/>
            <a:chExt cx="4254713" cy="721367"/>
          </a:xfrm>
        </p:grpSpPr>
        <p:sp>
          <p:nvSpPr>
            <p:cNvPr id="26" name="圆角矩形 25"/>
            <p:cNvSpPr/>
            <p:nvPr/>
          </p:nvSpPr>
          <p:spPr>
            <a:xfrm>
              <a:off x="1310186" y="4473896"/>
              <a:ext cx="696035" cy="69603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+mn-ea"/>
                  <a:cs typeface="+mn-ea"/>
                  <a:sym typeface="+mn-lt"/>
                </a:rPr>
                <a:t>04</a:t>
              </a:r>
              <a:endParaRPr lang="zh-CN" altLang="en-US" sz="2400" dirty="0">
                <a:solidFill>
                  <a:schemeClr val="bg1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2123609" y="4448564"/>
              <a:ext cx="3441290" cy="623587"/>
              <a:chOff x="2123609" y="3183857"/>
              <a:chExt cx="3441290" cy="623587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2123609" y="3183857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+mn-ea"/>
                    <a:cs typeface="+mn-ea"/>
                    <a:sym typeface="+mn-lt"/>
                  </a:rPr>
                  <a:t>参考资料</a:t>
                </a:r>
                <a:endParaRPr lang="zh-CN" altLang="en-US" sz="2000" b="1" dirty="0">
                  <a:solidFill>
                    <a:schemeClr val="bg1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29" name="矩形 2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  <p:cNvSpPr/>
              <p:nvPr/>
            </p:nvSpPr>
            <p:spPr>
              <a:xfrm>
                <a:off x="2123609" y="3530445"/>
                <a:ext cx="344129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 smtClean="0">
                    <a:solidFill>
                      <a:schemeClr val="bg1"/>
                    </a:solidFill>
                    <a:latin typeface="+mn-ea"/>
                    <a:cs typeface="+mn-ea"/>
                    <a:sym typeface="+mn-lt"/>
                  </a:rPr>
                  <a:t>课件、书籍、网站等</a:t>
                </a:r>
                <a:endParaRPr lang="zh-CN" altLang="en-US" sz="1200" dirty="0">
                  <a:solidFill>
                    <a:schemeClr val="bg1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597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202899" y="2085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前情提要</a:t>
            </a:r>
            <a:endParaRPr lang="zh-CN" altLang="en-US" sz="2400" b="1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2683" y="1531000"/>
            <a:ext cx="19800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</a:rPr>
              <a:t>分治法一般</a:t>
            </a:r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递归式的</a:t>
            </a:r>
            <a:endParaRPr lang="en-US" altLang="zh-CN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</a:rPr>
              <a:t>递归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</a:rPr>
              <a:t>树分析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标注 6"/>
              <p:cNvSpPr/>
              <p:nvPr/>
            </p:nvSpPr>
            <p:spPr>
              <a:xfrm>
                <a:off x="3437792" y="1498924"/>
                <a:ext cx="8058808" cy="4738387"/>
              </a:xfrm>
              <a:prstGeom prst="wedgeRectCallout">
                <a:avLst>
                  <a:gd name="adj1" fmla="val -54170"/>
                  <a:gd name="adj2" fmla="val -23761"/>
                </a:avLst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marL="360000"/>
                <a:r>
                  <a:rPr lang="zh-CN" altLang="en-US" sz="2400" b="1" dirty="0" smtClean="0">
                    <a:solidFill>
                      <a:schemeClr val="tx1"/>
                    </a:solidFill>
                    <a:latin typeface="+mn-ea"/>
                  </a:rPr>
                  <a:t>递推形式：</a:t>
                </a:r>
                <a:endParaRPr lang="en-US" altLang="zh-CN" sz="2400" b="1" dirty="0">
                  <a:solidFill>
                    <a:schemeClr val="tx1"/>
                  </a:solidFill>
                  <a:latin typeface="+mn-ea"/>
                </a:endParaRPr>
              </a:p>
              <a:p>
                <a:pPr marL="21600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24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𝒂𝑻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den>
                          </m:f>
                        </m:e>
                      </m:d>
                      <m:r>
                        <a:rPr lang="en-US" altLang="zh-CN" sz="24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altLang="zh-CN" sz="2400" b="1" dirty="0">
                  <a:solidFill>
                    <a:schemeClr val="tx1"/>
                  </a:solidFill>
                  <a:latin typeface="+mn-ea"/>
                </a:endParaRPr>
              </a:p>
              <a:p>
                <a:pPr marL="360000"/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当拓展到第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400" b="1" dirty="0" smtClean="0">
                    <a:solidFill>
                      <a:schemeClr val="tx1"/>
                    </a:solidFill>
                    <a:latin typeface="+mn-ea"/>
                  </a:rPr>
                  <a:t>层时：</a:t>
                </a:r>
                <a:endParaRPr lang="en-US" altLang="zh-CN" sz="2400" b="1" dirty="0">
                  <a:solidFill>
                    <a:schemeClr val="tx1"/>
                  </a:solidFill>
                  <a:latin typeface="+mn-ea"/>
                </a:endParaRPr>
              </a:p>
              <a:p>
                <a:pPr marL="21600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24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r>
                        <a:rPr lang="en-US" altLang="zh-CN" sz="24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zh-CN" sz="2400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4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  <m:r>
                            <a:rPr lang="en-US" altLang="zh-CN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zh-CN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zh-CN" sz="2400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b="1" dirty="0">
                  <a:solidFill>
                    <a:schemeClr val="tx1"/>
                  </a:solidFill>
                  <a:latin typeface="+mn-ea"/>
                </a:endParaRPr>
              </a:p>
              <a:p>
                <a:pPr marL="360000"/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zh-CN" altLang="en-US" sz="2400" b="1" dirty="0" smtClean="0">
                    <a:solidFill>
                      <a:schemeClr val="tx1"/>
                    </a:solidFill>
                    <a:latin typeface="+mn-ea"/>
                  </a:rPr>
                  <a:t>时，完全展开：</a:t>
                </a:r>
                <a:endParaRPr lang="en-US" altLang="zh-CN" sz="24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pPr marL="21600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𝚯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𝒍𝒐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e>
                      </m:d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𝒍𝒐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p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" name="矩形标注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792" y="1498924"/>
                <a:ext cx="8058808" cy="4738387"/>
              </a:xfrm>
              <a:prstGeom prst="wedgeRectCallout">
                <a:avLst>
                  <a:gd name="adj1" fmla="val -54170"/>
                  <a:gd name="adj2" fmla="val -23761"/>
                </a:avLst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479375" y="4757308"/>
            <a:ext cx="2426646" cy="1043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 smtClean="0">
                <a:solidFill>
                  <a:schemeClr val="accent1"/>
                </a:solidFill>
              </a:rPr>
              <a:t>南京大学计算机系</a:t>
            </a:r>
            <a:endParaRPr lang="en-US" altLang="zh-CN" sz="1050" b="1" dirty="0" smtClean="0">
              <a:solidFill>
                <a:schemeClr val="accent1"/>
              </a:solidFill>
            </a:endParaRPr>
          </a:p>
          <a:p>
            <a:pPr algn="ctr"/>
            <a:r>
              <a:rPr lang="zh-CN" altLang="en-US" sz="2000" b="1" dirty="0" smtClean="0">
                <a:solidFill>
                  <a:schemeClr val="accent1"/>
                </a:solidFill>
              </a:rPr>
              <a:t>问求课件</a:t>
            </a:r>
            <a:endParaRPr lang="en-US" altLang="zh-CN" sz="2000" b="1" dirty="0" smtClean="0">
              <a:solidFill>
                <a:schemeClr val="accent1"/>
              </a:solidFill>
            </a:endParaRPr>
          </a:p>
          <a:p>
            <a:pPr algn="ctr">
              <a:lnSpc>
                <a:spcPts val="400"/>
              </a:lnSpc>
            </a:pPr>
            <a:endParaRPr lang="en-US" altLang="zh-CN" sz="800" b="1" dirty="0" smtClean="0">
              <a:solidFill>
                <a:schemeClr val="accent1"/>
              </a:solidFill>
            </a:endParaRPr>
          </a:p>
          <a:p>
            <a:pPr algn="ctr"/>
            <a:r>
              <a:rPr lang="en-US" altLang="zh-CN" sz="1400" b="1" dirty="0"/>
              <a:t>2-4-</a:t>
            </a:r>
            <a:r>
              <a:rPr lang="zh-CN" altLang="en-US" sz="1400" b="1" dirty="0"/>
              <a:t>分治法与递归</a:t>
            </a:r>
            <a:r>
              <a:rPr lang="en-US" altLang="zh-CN" sz="1400" b="1" dirty="0"/>
              <a:t>-2016-03-28.pptx</a:t>
            </a:r>
            <a:endParaRPr lang="zh-CN" altLang="en-US" sz="1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42" y="2319213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6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202899" y="2085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前情提要</a:t>
            </a:r>
            <a:endParaRPr lang="zh-CN" altLang="en-US" sz="2400" b="1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0311" y="1531000"/>
            <a:ext cx="15247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</a:rPr>
              <a:t>Master Theorem</a:t>
            </a:r>
          </a:p>
          <a:p>
            <a:pPr algn="ctr"/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</a:rPr>
              <a:t>主定理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9375" y="4757308"/>
            <a:ext cx="2426646" cy="1043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 smtClean="0">
                <a:solidFill>
                  <a:schemeClr val="accent1"/>
                </a:solidFill>
              </a:rPr>
              <a:t>南京大学计算机系</a:t>
            </a:r>
            <a:endParaRPr lang="en-US" altLang="zh-CN" sz="1050" b="1" dirty="0" smtClean="0">
              <a:solidFill>
                <a:schemeClr val="accent1"/>
              </a:solidFill>
            </a:endParaRPr>
          </a:p>
          <a:p>
            <a:pPr algn="ctr"/>
            <a:r>
              <a:rPr lang="zh-CN" altLang="en-US" sz="2000" b="1" dirty="0" smtClean="0">
                <a:solidFill>
                  <a:schemeClr val="accent1"/>
                </a:solidFill>
              </a:rPr>
              <a:t>问求课件</a:t>
            </a:r>
            <a:endParaRPr lang="en-US" altLang="zh-CN" sz="2000" b="1" dirty="0" smtClean="0">
              <a:solidFill>
                <a:schemeClr val="accent1"/>
              </a:solidFill>
            </a:endParaRPr>
          </a:p>
          <a:p>
            <a:pPr algn="ctr">
              <a:lnSpc>
                <a:spcPts val="400"/>
              </a:lnSpc>
            </a:pPr>
            <a:endParaRPr lang="en-US" altLang="zh-CN" sz="800" b="1" dirty="0" smtClean="0">
              <a:solidFill>
                <a:schemeClr val="accent1"/>
              </a:solidFill>
            </a:endParaRPr>
          </a:p>
          <a:p>
            <a:pPr algn="ctr"/>
            <a:r>
              <a:rPr lang="en-US" altLang="zh-CN" sz="1400" b="1" dirty="0"/>
              <a:t>2-4-</a:t>
            </a:r>
            <a:r>
              <a:rPr lang="zh-CN" altLang="en-US" sz="1400" b="1" dirty="0"/>
              <a:t>分治法与递归</a:t>
            </a:r>
            <a:r>
              <a:rPr lang="en-US" altLang="zh-CN" sz="1400" b="1" dirty="0"/>
              <a:t>-2016-03-28.pptx</a:t>
            </a:r>
            <a:endParaRPr lang="zh-CN" altLang="en-US" sz="1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42" y="2319213"/>
            <a:ext cx="2438095" cy="24380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标注 9"/>
              <p:cNvSpPr/>
              <p:nvPr/>
            </p:nvSpPr>
            <p:spPr>
              <a:xfrm>
                <a:off x="3437792" y="1498924"/>
                <a:ext cx="8058808" cy="4738387"/>
              </a:xfrm>
              <a:prstGeom prst="wedgeRectCallout">
                <a:avLst>
                  <a:gd name="adj1" fmla="val -54170"/>
                  <a:gd name="adj2" fmla="val -23761"/>
                </a:avLst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marL="360000">
                  <a:lnSpc>
                    <a:spcPts val="3600"/>
                  </a:lnSpc>
                </a:pPr>
                <a:r>
                  <a:rPr lang="zh-CN" altLang="en-US" sz="2000" b="1" dirty="0" smtClean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分解综合开销和</a:t>
                </a:r>
                <a:r>
                  <a:rPr lang="en-US" altLang="zh-CN" sz="2000" b="1" dirty="0" smtClean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&lt;</a:t>
                </a:r>
                <a:r>
                  <a:rPr lang="zh-CN" altLang="en-US" sz="2000" b="1" dirty="0" smtClean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原子</a:t>
                </a:r>
                <a:r>
                  <a:rPr lang="zh-CN" altLang="en-US" sz="2000" b="1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问题求解开销</a:t>
                </a:r>
                <a:r>
                  <a:rPr lang="zh-CN" altLang="en-US" sz="2000" b="1" dirty="0" smtClean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和</a:t>
                </a:r>
                <a:endParaRPr lang="en-US" altLang="zh-CN" sz="2000" b="1" dirty="0" smtClean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360000">
                  <a:lnSpc>
                    <a:spcPts val="36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𝒍𝒐</m:t>
                              </m:r>
                              <m:sSub>
                                <m:sSubPr>
                                  <m:ctrlP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sup>
                          </m:sSup>
                        </m:e>
                      </m:d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,∃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zh-CN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60000">
                  <a:lnSpc>
                    <a:spcPts val="36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C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𝒍𝒐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pPr marL="360000">
                  <a:lnSpc>
                    <a:spcPts val="3600"/>
                  </a:lnSpc>
                </a:pPr>
                <a:r>
                  <a:rPr lang="zh-CN" altLang="en-US" sz="2000" b="1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分解综合开销和</a:t>
                </a:r>
                <a:r>
                  <a:rPr lang="en-US" altLang="zh-CN" sz="2000" b="1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zh-CN" altLang="en-US" sz="2000" b="1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原子问题求解开销和</a:t>
                </a:r>
                <a:endParaRPr lang="en-US" altLang="zh-CN" sz="2000" b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360000">
                  <a:lnSpc>
                    <a:spcPts val="36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begChr m:val="（"/>
                          <m:endChr m:val="）"/>
                          <m:ctrlPr>
                            <a:rPr lang="zh-CN" alt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𝚯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𝒍𝒐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4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60000">
                  <a:lnSpc>
                    <a:spcPts val="36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C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𝒍𝒐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p>
                        </m:sSup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𝒍𝒈𝒏</m:t>
                        </m:r>
                      </m:e>
                    </m:d>
                  </m:oMath>
                </a14:m>
                <a:endParaRPr lang="en-US" altLang="zh-CN" sz="24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pPr marL="360000">
                  <a:lnSpc>
                    <a:spcPts val="3600"/>
                  </a:lnSpc>
                </a:pPr>
                <a:r>
                  <a:rPr lang="zh-CN" altLang="en-US" sz="2000" b="1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分解综合开销和</a:t>
                </a:r>
                <a:r>
                  <a:rPr lang="en-US" altLang="zh-CN" sz="2000" b="1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&gt;</a:t>
                </a:r>
                <a:r>
                  <a:rPr lang="zh-CN" altLang="en-US" sz="2000" b="1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原子问题求解开销和分解综合开销几何递减</a:t>
                </a:r>
                <a:endParaRPr lang="en-US" altLang="zh-CN" sz="2000" b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360000">
                  <a:lnSpc>
                    <a:spcPts val="36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𝛀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</m:e>
                                <m:sup>
                                  <m: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𝒍𝒐</m:t>
                                  </m:r>
                                  <m:sSub>
                                    <m:sSubPr>
                                      <m:ctrlPr>
                                        <a:rPr lang="en-US" altLang="zh-CN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  <m: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𝝐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𝝐</m:t>
                          </m:r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altLang="zh-CN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60000">
                  <a:lnSpc>
                    <a:spcPts val="36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(∃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∃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𝒂𝒇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𝒄𝒇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 </m:t>
                      </m:r>
                    </m:oMath>
                  </m:oMathPara>
                </a14:m>
                <a:endParaRPr lang="en-US" altLang="zh-CN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60000">
                  <a:lnSpc>
                    <a:spcPts val="36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0" name="矩形标注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792" y="1498924"/>
                <a:ext cx="8058808" cy="4738387"/>
              </a:xfrm>
              <a:prstGeom prst="wedgeRectCallout">
                <a:avLst>
                  <a:gd name="adj1" fmla="val -54170"/>
                  <a:gd name="adj2" fmla="val -23761"/>
                </a:avLst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3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202899" y="2085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核心证明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图示 1"/>
              <p:cNvGraphicFramePr/>
              <p:nvPr>
                <p:extLst>
                  <p:ext uri="{D42A27DB-BD31-4B8C-83A1-F6EECF244321}">
                    <p14:modId xmlns:p14="http://schemas.microsoft.com/office/powerpoint/2010/main" val="2230535658"/>
                  </p:ext>
                </p:extLst>
              </p:nvPr>
            </p:nvGraphicFramePr>
            <p:xfrm>
              <a:off x="191344" y="1340768"/>
              <a:ext cx="11737304" cy="572740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2" name="图示 1"/>
              <p:cNvGraphicFramePr/>
              <p:nvPr>
                <p:extLst>
                  <p:ext uri="{D42A27DB-BD31-4B8C-83A1-F6EECF244321}">
                    <p14:modId xmlns:p14="http://schemas.microsoft.com/office/powerpoint/2010/main" val="2230535658"/>
                  </p:ext>
                </p:extLst>
              </p:nvPr>
            </p:nvGraphicFramePr>
            <p:xfrm>
              <a:off x="191344" y="1340768"/>
              <a:ext cx="11737304" cy="572740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282439" y="1605737"/>
                <a:ext cx="3265766" cy="4731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 smtClean="0">
                    <a:solidFill>
                      <a:schemeClr val="accent1"/>
                    </a:solidFill>
                  </a:rPr>
                  <a:t>核心证明：</a:t>
                </a:r>
                <a:endParaRPr lang="en-US" altLang="zh-CN" sz="2000" b="1" dirty="0" smtClean="0">
                  <a:solidFill>
                    <a:schemeClr val="accent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 smtClean="0"/>
                  <a:t>基于</a:t>
                </a:r>
                <a:r>
                  <a:rPr lang="en-US" altLang="zh-CN" sz="2000" b="1" dirty="0" smtClean="0"/>
                  <a:t>PPT</a:t>
                </a:r>
                <a:r>
                  <a:rPr lang="zh-CN" altLang="en-US" sz="2000" b="1" dirty="0" smtClean="0"/>
                  <a:t>君给出的公式，</a:t>
                </a:r>
                <a:endParaRPr lang="en-US" altLang="zh-CN" sz="2000" b="1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 smtClean="0"/>
                  <a:t>证明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zh-CN" altLang="en-US" sz="2000" b="1" dirty="0" smtClean="0"/>
                  <a:t>时，</a:t>
                </a:r>
                <a:endParaRPr lang="en-US" altLang="zh-CN" sz="2000" b="1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 smtClean="0"/>
                  <a:t>主定理的三个情况均成立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000" b="1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 smtClean="0"/>
                  <a:t>由于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𝚯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𝒍𝒐</m:t>
                            </m:r>
                            <m:sSub>
                              <m:sSub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b="1" dirty="0" smtClean="0"/>
                  <a:t>已确定，</a:t>
                </a:r>
                <a:endParaRPr lang="en-US" altLang="zh-CN" sz="2000" b="1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 smtClean="0"/>
                  <a:t>先考虑：</a:t>
                </a:r>
                <a:endParaRPr lang="en-US" altLang="zh-CN" sz="2000" b="1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𝒍𝒐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p>
                                      <m:r>
                                        <a:rPr lang="en-US" altLang="zh-CN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000" dirty="0"/>
              </a:p>
              <a:p>
                <a:endParaRPr lang="en-US" altLang="zh-CN" sz="2000" b="1" dirty="0" smtClean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439" y="1605737"/>
                <a:ext cx="3265766" cy="4731103"/>
              </a:xfrm>
              <a:prstGeom prst="rect">
                <a:avLst/>
              </a:prstGeom>
              <a:blipFill>
                <a:blip r:embed="rId8"/>
                <a:stretch>
                  <a:fillRect l="-2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33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202899" y="2085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核心证明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63352" y="1124744"/>
                <a:ext cx="11521280" cy="5006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accent1"/>
                    </a:solidFill>
                  </a:rPr>
                  <a:t>情况</a:t>
                </a:r>
                <a:r>
                  <a:rPr lang="en-US" altLang="zh-CN" sz="2000" b="1" dirty="0" smtClean="0">
                    <a:solidFill>
                      <a:schemeClr val="accent1"/>
                    </a:solidFill>
                  </a:rPr>
                  <a:t>1</a:t>
                </a:r>
                <a:r>
                  <a:rPr lang="zh-CN" altLang="en-US" sz="2000" b="1" dirty="0" smtClean="0">
                    <a:solidFill>
                      <a:schemeClr val="accent1"/>
                    </a:solidFill>
                  </a:rPr>
                  <a:t>：</a:t>
                </a:r>
                <a:endParaRPr lang="en-US" altLang="zh-CN" sz="2000" b="1" dirty="0" smtClean="0">
                  <a:solidFill>
                    <a:schemeClr val="accent1"/>
                  </a:solidFill>
                </a:endParaRPr>
              </a:p>
              <a:p>
                <a:r>
                  <a:rPr lang="zh-CN" altLang="en-US" b="1" dirty="0" smtClean="0"/>
                  <a:t>目标：</a:t>
                </a:r>
                <a:endParaRPr lang="en-US" altLang="zh-CN" b="1" dirty="0" smtClean="0"/>
              </a:p>
              <a:p>
                <a:pPr marL="360000">
                  <a:lnSpc>
                    <a:spcPts val="3600"/>
                  </a:lnSpc>
                </a:pPr>
                <a:r>
                  <a:rPr lang="en-US" altLang="zh-CN" b="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𝒍𝒐</m:t>
                            </m:r>
                            <m:sSub>
                              <m:sSubPr>
                                <m:ctrlP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𝝐</m:t>
                            </m:r>
                          </m:sup>
                        </m:sSup>
                      </m:e>
                    </m:d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 ,∃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𝝐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m:rPr>
                        <m:nor/>
                      </m:rPr>
                      <a:rPr lang="en-US" altLang="zh-CN" b="1" dirty="0"/>
                      <m:t>	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𝚯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𝒍𝒐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b="1" dirty="0" smtClean="0"/>
              </a:p>
              <a:p>
                <a:r>
                  <a:rPr lang="zh-CN" altLang="en-US" b="1" dirty="0" smtClean="0"/>
                  <a:t>证明：</a:t>
                </a:r>
                <a:endParaRPr lang="en-US" altLang="zh-CN" b="1" dirty="0" smtClean="0"/>
              </a:p>
              <a:p>
                <a:pPr>
                  <a:lnSpc>
                    <a:spcPts val="56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∵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1">
                                          <a:latin typeface="Cambria Math" panose="02040503050406030204" pitchFamily="18" charset="0"/>
                                        </a:rPr>
                                        <m:t>𝐥𝐨𝐠</m:t>
                                      </m:r>
                                    </m:e>
                                    <m:sub>
                                      <m: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func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1600" b="1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ts val="56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zh-CN" sz="16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600" b="1" i="1" smtClean="0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b="1" i="1" smtClean="0"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func>
                                <m:funcPr>
                                  <m:ctrlP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1">
                                          <a:latin typeface="Cambria Math" panose="02040503050406030204" pitchFamily="18" charset="0"/>
                                        </a:rPr>
                                        <m:t>𝐥𝐨𝐠</m:t>
                                      </m:r>
                                    </m:e>
                                    <m:sub>
                                      <m: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func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1600" b="1" dirty="0" smtClean="0"/>
              </a:p>
              <a:p>
                <a:pPr>
                  <a:lnSpc>
                    <a:spcPts val="56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𝒍𝒐</m:t>
                          </m:r>
                          <m:sSub>
                            <m:sSub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p>
                                      <m: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  <m:d>
                            <m:d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𝒍𝒐</m:t>
                                  </m:r>
                                  <m:sSub>
                                    <m:sSubPr>
                                      <m:ctrlP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p>
                                      <m: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p>
                                  </m:sSup>
                                </m:e>
                              </m:nary>
                              <m:sSup>
                                <m:sSupPr>
                                  <m:ctrlP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1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1600" b="1" i="1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𝒃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6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𝒋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unc>
                                    <m:funcPr>
                                      <m:ctrlP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altLang="zh-CN" sz="1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b="1">
                                              <a:latin typeface="Cambria Math" panose="02040503050406030204" pitchFamily="18" charset="0"/>
                                            </a:rPr>
                                            <m:t>𝐥𝐨𝐠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</m:func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𝝐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1600" b="1" dirty="0" smtClean="0"/>
              </a:p>
              <a:p>
                <a:pPr>
                  <a:lnSpc>
                    <a:spcPts val="56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∵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𝒍𝒐</m:t>
                          </m:r>
                          <m:sSub>
                            <m:sSub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p>
                                      <m: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func>
                            <m:func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func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𝝐</m:t>
                          </m:r>
                        </m:sup>
                      </m:sSup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func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𝝐</m:t>
                          </m:r>
                        </m:sup>
                      </m:sSup>
                      <m:nary>
                        <m:naryPr>
                          <m:chr m:val="∑"/>
                          <m:limLoc m:val="subSup"/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𝒍𝒐</m:t>
                          </m:r>
                          <m:sSub>
                            <m:sSub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p>
                                      <m: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func>
                            <m:func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func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𝝐</m:t>
                          </m:r>
                        </m:sup>
                      </m:sSup>
                    </m:oMath>
                  </m:oMathPara>
                </a14:m>
                <a:endParaRPr lang="en-US" altLang="zh-CN" sz="1600" b="1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ts val="56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func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𝝐</m:t>
                          </m:r>
                        </m:sup>
                      </m:sSup>
                      <m:nary>
                        <m:naryPr>
                          <m:chr m:val="∑"/>
                          <m:limLoc m:val="subSup"/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𝒍𝒐</m:t>
                          </m:r>
                          <m:sSub>
                            <m:sSub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1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6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b="1" i="1">
                                              <a:latin typeface="Cambria Math" panose="02040503050406030204" pitchFamily="18" charset="0"/>
                                            </a:rPr>
                                            <m:t>𝝐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zh-CN" sz="1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6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b="1" i="1">
                                              <a:latin typeface="Cambria Math" panose="02040503050406030204" pitchFamily="18" charset="0"/>
                                            </a:rPr>
                                            <m:t>𝒍𝒐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𝒃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16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</m:e>
                      </m:nary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func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𝝐</m:t>
                          </m:r>
                        </m:sup>
                      </m:sSup>
                      <m:nary>
                        <m:naryPr>
                          <m:chr m:val="∑"/>
                          <m:limLoc m:val="subSup"/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𝒍𝒐</m:t>
                          </m:r>
                          <m:sSub>
                            <m:sSub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p>
                                      <m: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  <m:t>𝝐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</m:e>
                      </m:nary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func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𝝐</m:t>
                          </m:r>
                        </m:sup>
                      </m:sSup>
                      <m:d>
                        <m:d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𝝐</m:t>
                                  </m:r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𝒍𝒐</m:t>
                                  </m:r>
                                  <m:sSub>
                                    <m:sSubPr>
                                      <m:ctrlP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𝝐</m:t>
                                  </m:r>
                                </m:sup>
                              </m:sSup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d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func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𝝐</m:t>
                          </m:r>
                        </m:sup>
                      </m:sSup>
                      <m:d>
                        <m:d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𝝐</m:t>
                                  </m:r>
                                </m:sup>
                              </m:sSup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𝝐</m:t>
                                  </m:r>
                                </m:sup>
                              </m:sSup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1600" b="1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1124744"/>
                <a:ext cx="11521280" cy="5006499"/>
              </a:xfrm>
              <a:prstGeom prst="rect">
                <a:avLst/>
              </a:prstGeom>
              <a:blipFill>
                <a:blip r:embed="rId2"/>
                <a:stretch>
                  <a:fillRect l="-529" t="-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4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202899" y="2085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核心证明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63352" y="1124744"/>
                <a:ext cx="11521280" cy="2852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accent1"/>
                    </a:solidFill>
                  </a:rPr>
                  <a:t>情况</a:t>
                </a:r>
                <a:r>
                  <a:rPr lang="en-US" altLang="zh-CN" sz="2000" b="1" dirty="0" smtClean="0">
                    <a:solidFill>
                      <a:schemeClr val="accent1"/>
                    </a:solidFill>
                  </a:rPr>
                  <a:t>1</a:t>
                </a:r>
                <a:r>
                  <a:rPr lang="zh-CN" altLang="en-US" sz="2000" b="1" dirty="0" smtClean="0">
                    <a:solidFill>
                      <a:schemeClr val="accent1"/>
                    </a:solidFill>
                  </a:rPr>
                  <a:t>：</a:t>
                </a:r>
                <a:endParaRPr lang="en-US" altLang="zh-CN" sz="2000" b="1" dirty="0" smtClean="0">
                  <a:solidFill>
                    <a:schemeClr val="accent1"/>
                  </a:solidFill>
                </a:endParaRPr>
              </a:p>
              <a:p>
                <a:r>
                  <a:rPr lang="zh-CN" altLang="en-US" b="1" dirty="0" smtClean="0"/>
                  <a:t>目标：</a:t>
                </a:r>
                <a:endParaRPr lang="en-US" altLang="zh-CN" b="1" dirty="0" smtClean="0"/>
              </a:p>
              <a:p>
                <a:pPr marL="360000">
                  <a:lnSpc>
                    <a:spcPts val="3600"/>
                  </a:lnSpc>
                </a:pPr>
                <a:r>
                  <a:rPr lang="en-US" altLang="zh-CN" b="1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𝒍𝒐</m:t>
                            </m:r>
                            <m:sSub>
                              <m:sSubPr>
                                <m:ctrlP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𝝐</m:t>
                            </m:r>
                          </m:sup>
                        </m:sSup>
                      </m:e>
                    </m:d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 ,∃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𝝐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m:rPr>
                        <m:nor/>
                      </m:rPr>
                      <a:rPr lang="en-US" altLang="zh-CN" b="1" dirty="0"/>
                      <m:t>	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𝜣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𝒍𝒐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b="1" dirty="0" smtClean="0"/>
              </a:p>
              <a:p>
                <a:r>
                  <a:rPr lang="zh-CN" altLang="en-US" b="1" dirty="0" smtClean="0"/>
                  <a:t>证明：</a:t>
                </a:r>
                <a:endParaRPr lang="en-US" altLang="zh-CN" b="1" dirty="0" smtClean="0"/>
              </a:p>
              <a:p>
                <a:pPr>
                  <a:lnSpc>
                    <a:spcPts val="56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  <m:t>𝒍𝒐𝒈</m:t>
                                      </m:r>
                                    </m:e>
                                    <m:sub>
                                      <m: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func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p>
                                      <m: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  <m:t>𝝐</m:t>
                                      </m:r>
                                    </m:sup>
                                  </m:sSup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p>
                                      <m: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  <m:t>𝝐</m:t>
                                      </m:r>
                                    </m:sup>
                                  </m:sSup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  <m:t>𝒍𝒐𝒈</m:t>
                                      </m:r>
                                    </m:e>
                                    <m:sub>
                                      <m: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func>
                            </m:sup>
                          </m:sSup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  <m:t>𝒍𝒐𝒈</m:t>
                                      </m:r>
                                    </m:e>
                                    <m:sub>
                                      <m: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func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sup>
                          </m:sSup>
                        </m:e>
                      </m:d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  <m:t>𝒍𝒐𝒈</m:t>
                                      </m:r>
                                    </m:e>
                                    <m:sub>
                                      <m: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b="1" dirty="0" smtClean="0"/>
              </a:p>
              <a:p>
                <a:pPr>
                  <a:lnSpc>
                    <a:spcPts val="5600"/>
                  </a:lnSpc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𝒍𝒐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p>
                        </m:sSup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𝚯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𝒍𝒐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p>
                        </m:sSup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𝒍𝒐𝒈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𝚯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𝒍𝒐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b="1" dirty="0" smtClean="0"/>
                  <a:t>	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1124744"/>
                <a:ext cx="11521280" cy="2852063"/>
              </a:xfrm>
              <a:prstGeom prst="rect">
                <a:avLst/>
              </a:prstGeom>
              <a:blipFill>
                <a:blip r:embed="rId2"/>
                <a:stretch>
                  <a:fillRect l="-529" t="-12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5879976" y="3385249"/>
            <a:ext cx="1152128" cy="47579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360000" algn="ctr"/>
            <a:endParaRPr lang="zh-CN" altLang="en-US" sz="24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922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202899" y="2085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核心证明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63352" y="1124744"/>
                <a:ext cx="11521280" cy="5724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accent1"/>
                    </a:solidFill>
                  </a:rPr>
                  <a:t>情况</a:t>
                </a:r>
                <a:r>
                  <a:rPr lang="en-US" altLang="zh-CN" sz="2000" b="1" dirty="0" smtClean="0">
                    <a:solidFill>
                      <a:schemeClr val="accent1"/>
                    </a:solidFill>
                  </a:rPr>
                  <a:t>2</a:t>
                </a:r>
                <a:r>
                  <a:rPr lang="zh-CN" altLang="en-US" sz="2000" b="1" dirty="0" smtClean="0">
                    <a:solidFill>
                      <a:schemeClr val="accent1"/>
                    </a:solidFill>
                  </a:rPr>
                  <a:t>：</a:t>
                </a:r>
                <a:endParaRPr lang="en-US" altLang="zh-CN" sz="2000" b="1" dirty="0" smtClean="0">
                  <a:solidFill>
                    <a:schemeClr val="accent1"/>
                  </a:solidFill>
                </a:endParaRPr>
              </a:p>
              <a:p>
                <a:r>
                  <a:rPr lang="zh-CN" altLang="en-US" b="1" dirty="0" smtClean="0"/>
                  <a:t>目标：</a:t>
                </a:r>
                <a:endParaRPr lang="en-US" altLang="zh-CN" b="1" dirty="0" smtClean="0"/>
              </a:p>
              <a:p>
                <a:pPr marL="360000">
                  <a:lnSpc>
                    <a:spcPts val="3600"/>
                  </a:lnSpc>
                </a:pPr>
                <a:r>
                  <a:rPr lang="en-US" altLang="zh-CN" b="1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begChr m:val="（"/>
                        <m:endChr m:val="）"/>
                        <m:ctrlPr>
                          <a:rPr lang="zh-CN" alt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>
                        <a:latin typeface="Cambria Math" panose="02040503050406030204" pitchFamily="18" charset="0"/>
                      </a:rPr>
                      <m:t>𝚯</m:t>
                    </m:r>
                    <m:d>
                      <m:dPr>
                        <m:ctrlPr>
                          <a:rPr lang="en-US" altLang="zh-CN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𝒍𝒐</m:t>
                            </m:r>
                            <m:sSub>
                              <m:sSubPr>
                                <m:ctrlP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p>
                        </m:sSup>
                      </m:e>
                    </m:d>
                    <m:r>
                      <m:rPr>
                        <m:nor/>
                      </m:rPr>
                      <a:rPr lang="en-US" altLang="zh-CN" sz="1600" b="1" dirty="0"/>
                      <m:t>	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zh-CN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>
                        <a:latin typeface="Cambria Math" panose="02040503050406030204" pitchFamily="18" charset="0"/>
                      </a:rPr>
                      <m:t>𝚯</m:t>
                    </m:r>
                    <m:d>
                      <m:dPr>
                        <m:ctrlPr>
                          <a:rPr lang="en-US" altLang="zh-CN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𝒍𝒐</m:t>
                            </m:r>
                            <m:sSub>
                              <m:sSubPr>
                                <m:ctrlP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p>
                        </m:sSup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𝒍𝒈𝒏</m:t>
                        </m:r>
                      </m:e>
                    </m:d>
                  </m:oMath>
                </a14:m>
                <a:endParaRPr lang="en-US" altLang="zh-CN" sz="1600" b="1" dirty="0" smtClean="0"/>
              </a:p>
              <a:p>
                <a:r>
                  <a:rPr lang="zh-CN" altLang="en-US" b="1" dirty="0" smtClean="0"/>
                  <a:t>证明：</a:t>
                </a:r>
                <a:endParaRPr lang="en-US" altLang="zh-CN" b="1" dirty="0" smtClean="0"/>
              </a:p>
              <a:p>
                <a:pPr>
                  <a:lnSpc>
                    <a:spcPts val="56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∵</m:t>
                      </m:r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smtClean="0">
                          <a:latin typeface="Cambria Math" panose="02040503050406030204" pitchFamily="18" charset="0"/>
                        </a:rPr>
                        <m:t>𝚯</m:t>
                      </m:r>
                      <m:d>
                        <m:d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𝒍𝒐</m:t>
                              </m:r>
                              <m:sSub>
                                <m:sSubPr>
                                  <m:ctrlP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1600" b="1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ts val="56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0" smtClean="0">
                          <a:latin typeface="Cambria Math" panose="02040503050406030204" pitchFamily="18" charset="0"/>
                        </a:rPr>
                        <m:t>𝚯</m:t>
                      </m:r>
                      <m:d>
                        <m:d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zh-CN" sz="1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6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b="1" i="1"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func>
                                <m:funcPr>
                                  <m:ctrlP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1">
                                          <a:latin typeface="Cambria Math" panose="02040503050406030204" pitchFamily="18" charset="0"/>
                                        </a:rPr>
                                        <m:t>𝐥𝐨𝐠</m:t>
                                      </m:r>
                                    </m:e>
                                    <m:sub>
                                      <m: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1600" b="1" dirty="0"/>
              </a:p>
              <a:p>
                <a:pPr>
                  <a:lnSpc>
                    <a:spcPts val="56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𝒍𝒐</m:t>
                          </m:r>
                          <m:sSub>
                            <m:sSub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p>
                                      <m: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b="1" i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  <m:d>
                            <m:d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𝒍𝒐</m:t>
                                  </m:r>
                                  <m:sSub>
                                    <m:sSubPr>
                                      <m:ctrlP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p>
                                      <m: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p>
                                  </m:sSup>
                                </m:e>
                              </m:nary>
                              <m:sSup>
                                <m:sSupPr>
                                  <m:ctrlP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1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1600" b="1" i="1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𝒃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𝒋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unc>
                                    <m:funcPr>
                                      <m:ctrlP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altLang="zh-CN" sz="1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b="1">
                                              <a:latin typeface="Cambria Math" panose="02040503050406030204" pitchFamily="18" charset="0"/>
                                            </a:rPr>
                                            <m:t>𝐥𝐨𝐠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</m:func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1600" b="1" dirty="0"/>
              </a:p>
              <a:p>
                <a:pPr>
                  <a:lnSpc>
                    <a:spcPts val="56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∵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𝒍𝒐</m:t>
                          </m:r>
                          <m:sSub>
                            <m:sSub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p>
                                      <m: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func>
                            <m:func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func>
                        </m:sup>
                      </m:sSup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func>
                        </m:sup>
                      </m:sSup>
                      <m:nary>
                        <m:naryPr>
                          <m:chr m:val="∑"/>
                          <m:limLoc m:val="subSup"/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𝒍𝒐</m:t>
                          </m:r>
                          <m:sSub>
                            <m:sSub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zh-CN" sz="1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6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b="1" i="1">
                                              <a:latin typeface="Cambria Math" panose="02040503050406030204" pitchFamily="18" charset="0"/>
                                            </a:rPr>
                                            <m:t>𝒍𝒐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𝒃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16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</m:e>
                      </m:nary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func>
                        </m:sup>
                      </m:sSup>
                      <m:nary>
                        <m:naryPr>
                          <m:chr m:val="∑"/>
                          <m:limLoc m:val="subSup"/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𝒍𝒐</m:t>
                          </m:r>
                          <m:sSub>
                            <m:sSub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</m:e>
                      </m:nary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func>
                        </m:sup>
                      </m:sSup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𝒍𝒐</m:t>
                      </m:r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altLang="zh-CN" b="1" dirty="0" smtClean="0"/>
              </a:p>
              <a:p>
                <a:pPr>
                  <a:lnSpc>
                    <a:spcPts val="56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𝚯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>
                                          <a:latin typeface="Cambria Math" panose="02040503050406030204" pitchFamily="18" charset="0"/>
                                        </a:rPr>
                                        <m:t>𝐥𝐨𝐠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func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𝒍𝒐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m:rPr>
                              <m:nor/>
                            </m:rPr>
                            <a:rPr lang="en-US" altLang="zh-CN" b="1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CN" b="1" dirty="0" smtClean="0"/>
              </a:p>
              <a:p>
                <a:pPr>
                  <a:lnSpc>
                    <a:spcPts val="5600"/>
                  </a:lnSpc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𝚯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𝒍𝒐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p>
                        </m:sSup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𝚯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𝒍𝒐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p>
                        </m:sSup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𝚯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>
                                        <a:latin typeface="Cambria Math" panose="02040503050406030204" pitchFamily="18" charset="0"/>
                                      </a:rPr>
                                      <m:t>𝐥𝐨𝐠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𝒍𝒐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en-US" altLang="zh-CN" b="1" dirty="0"/>
                          <m:t> 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𝚯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>
                                        <a:latin typeface="Cambria Math" panose="02040503050406030204" pitchFamily="18" charset="0"/>
                                      </a:rPr>
                                      <m:t>𝐥𝐨𝐠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𝒍𝒐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en-US" altLang="zh-CN" b="1" dirty="0"/>
                          <m:t> </m:t>
                        </m:r>
                      </m:e>
                    </m:d>
                  </m:oMath>
                </a14:m>
                <a:r>
                  <a:rPr lang="en-US" altLang="zh-CN" b="1" dirty="0" smtClean="0"/>
                  <a:t>	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1124744"/>
                <a:ext cx="11521280" cy="5724644"/>
              </a:xfrm>
              <a:prstGeom prst="rect">
                <a:avLst/>
              </a:prstGeom>
              <a:blipFill>
                <a:blip r:embed="rId2"/>
                <a:stretch>
                  <a:fillRect l="-529" t="-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6600056" y="6237312"/>
            <a:ext cx="1800200" cy="50405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360000" algn="ctr"/>
            <a:endParaRPr lang="zh-CN" altLang="en-US" sz="24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672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202899" y="2085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核心证明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63352" y="1124744"/>
                <a:ext cx="11521280" cy="5724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accent1"/>
                    </a:solidFill>
                  </a:rPr>
                  <a:t>情况</a:t>
                </a:r>
                <a:r>
                  <a:rPr lang="en-US" altLang="zh-CN" sz="2000" b="1" dirty="0" smtClean="0">
                    <a:solidFill>
                      <a:schemeClr val="accent1"/>
                    </a:solidFill>
                  </a:rPr>
                  <a:t>3</a:t>
                </a:r>
                <a:r>
                  <a:rPr lang="zh-CN" altLang="en-US" sz="2000" b="1" dirty="0" smtClean="0">
                    <a:solidFill>
                      <a:schemeClr val="accent1"/>
                    </a:solidFill>
                  </a:rPr>
                  <a:t>：</a:t>
                </a:r>
                <a:endParaRPr lang="en-US" altLang="zh-CN" sz="2000" b="1" dirty="0" smtClean="0">
                  <a:solidFill>
                    <a:schemeClr val="accent1"/>
                  </a:solidFill>
                </a:endParaRPr>
              </a:p>
              <a:p>
                <a:r>
                  <a:rPr lang="zh-CN" altLang="en-US" b="1" dirty="0" smtClean="0"/>
                  <a:t>目标：</a:t>
                </a:r>
                <a:endParaRPr lang="en-US" altLang="zh-CN" b="1" dirty="0" smtClean="0"/>
              </a:p>
              <a:p>
                <a:pPr marL="360000">
                  <a:lnSpc>
                    <a:spcPts val="3600"/>
                  </a:lnSpc>
                </a:pPr>
                <a:r>
                  <a:rPr lang="en-US" altLang="zh-CN" b="1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>
                            <a:latin typeface="Cambria Math" panose="02040503050406030204" pitchFamily="18" charset="0"/>
                          </a:rPr>
                          <m:t>𝛀</m:t>
                        </m:r>
                        <m:d>
                          <m:dPr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1">
                                    <a:latin typeface="Cambria Math" panose="02040503050406030204" pitchFamily="18" charset="0"/>
                                  </a:rPr>
                                  <m:t>𝐧</m:t>
                                </m:r>
                              </m:e>
                              <m:sup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𝒍𝒐</m:t>
                                </m:r>
                                <m:sSub>
                                  <m:sSubPr>
                                    <m:ctrlP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𝝐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1600" b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𝝐</m:t>
                        </m:r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zh-CN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, ∃</m:t>
                        </m:r>
                        <m:sSub>
                          <m:sSubPr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, ∀</m:t>
                        </m:r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𝒂𝒇</m:t>
                        </m:r>
                        <m:d>
                          <m:dPr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𝒄𝒇</m:t>
                        </m:r>
                        <m:d>
                          <m:dPr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e>
                    </m:d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1" dirty="0"/>
                      <m:t>		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𝚯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e>
                    </m:d>
                  </m:oMath>
                </a14:m>
                <a:endParaRPr lang="en-US" altLang="zh-CN" sz="1600" b="1" dirty="0" smtClean="0"/>
              </a:p>
              <a:p>
                <a:r>
                  <a:rPr lang="zh-CN" altLang="en-US" b="1" dirty="0" smtClean="0"/>
                  <a:t>证明：</a:t>
                </a:r>
                <a:endParaRPr lang="en-US" altLang="zh-CN" b="1" dirty="0" smtClean="0"/>
              </a:p>
              <a:p>
                <a:pPr>
                  <a:lnSpc>
                    <a:spcPts val="56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∵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𝒍𝒐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p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𝒍𝒐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p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𝒍𝒐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p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zh-CN" b="1" dirty="0" smtClean="0"/>
              </a:p>
              <a:p>
                <a:pPr>
                  <a:lnSpc>
                    <a:spcPts val="56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𝛀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1" dirty="0" smtClean="0"/>
              </a:p>
              <a:p>
                <a:pPr>
                  <a:lnSpc>
                    <a:spcPts val="56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∵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, ∃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𝒂𝒇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𝒄𝒇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altLang="zh-CN" b="1" dirty="0" smtClean="0"/>
              </a:p>
              <a:p>
                <a:pPr>
                  <a:lnSpc>
                    <a:spcPts val="56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, ∃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altLang="zh-CN" b="1" dirty="0" smtClean="0"/>
              </a:p>
              <a:p>
                <a:pPr>
                  <a:lnSpc>
                    <a:spcPts val="56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𝒍𝒐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p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𝒍𝒐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nary>
                        <m:naryPr>
                          <m:chr m:val="∑"/>
                          <m:limLoc m:val="subSup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</m:e>
                      </m:nary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den>
                          </m:f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1124744"/>
                <a:ext cx="11521280" cy="5724644"/>
              </a:xfrm>
              <a:prstGeom prst="rect">
                <a:avLst/>
              </a:prstGeom>
              <a:blipFill>
                <a:blip r:embed="rId2"/>
                <a:stretch>
                  <a:fillRect l="-529" t="-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527001" y="3429000"/>
            <a:ext cx="1711374" cy="43204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360000" algn="ctr"/>
            <a:endParaRPr lang="zh-CN" altLang="en-US" sz="2400" b="1" dirty="0" smtClean="0">
              <a:solidFill>
                <a:schemeClr val="tx1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337373" y="4221088"/>
                <a:ext cx="6480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chemeClr val="accent1"/>
                    </a:solidFill>
                  </a:rPr>
                  <a:t>*</a:t>
                </a:r>
                <a:r>
                  <a:rPr lang="zh-CN" altLang="en-US" b="1" dirty="0" smtClean="0">
                    <a:solidFill>
                      <a:schemeClr val="accent1"/>
                    </a:solidFill>
                  </a:rPr>
                  <a:t>对于足够大的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 smtClean="0">
                    <a:solidFill>
                      <a:schemeClr val="accent1"/>
                    </a:solidFill>
                  </a:rPr>
                  <a:t>迭代多次，不足够大的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 dirty="0" smtClean="0">
                    <a:solidFill>
                      <a:schemeClr val="accent1"/>
                    </a:solidFill>
                  </a:rPr>
                  <a:t>的个数是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zh-CN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373" y="4221088"/>
                <a:ext cx="6480720" cy="369332"/>
              </a:xfrm>
              <a:prstGeom prst="rect">
                <a:avLst/>
              </a:prstGeom>
              <a:blipFill>
                <a:blip r:embed="rId3"/>
                <a:stretch>
                  <a:fillRect l="-847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509539" y="6309320"/>
            <a:ext cx="995411" cy="43204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360000" algn="ctr"/>
            <a:endParaRPr lang="zh-CN" altLang="en-US" sz="24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002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0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70C0"/>
      </a:accent1>
      <a:accent2>
        <a:srgbClr val="5F5F5F"/>
      </a:accent2>
      <a:accent3>
        <a:srgbClr val="900000"/>
      </a:accent3>
      <a:accent4>
        <a:srgbClr val="969696"/>
      </a:accent4>
      <a:accent5>
        <a:srgbClr val="B2B2B2"/>
      </a:accent5>
      <a:accent6>
        <a:srgbClr val="C6C6C6"/>
      </a:accent6>
      <a:hlink>
        <a:srgbClr val="4D4D4D"/>
      </a:hlink>
      <a:folHlink>
        <a:srgbClr val="BFBFBF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bg1"/>
          </a:solidFill>
        </a:ln>
      </a:spPr>
      <a:bodyPr rtlCol="0" anchor="ctr"/>
      <a:lstStyle>
        <a:defPPr algn="ctr">
          <a:defRPr sz="1600" b="1" i="1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accent1"/>
          </a:solidFill>
        </a:ln>
      </a:spPr>
      <a:bodyPr rtlCol="0" anchor="ctr" anchorCtr="0"/>
      <a:lstStyle>
        <a:defPPr marL="360000">
          <a:defRPr sz="2400" b="1"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</TotalTime>
  <Words>381</Words>
  <Application>Microsoft Office PowerPoint</Application>
  <PresentationFormat>宽屏</PresentationFormat>
  <Paragraphs>170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游ゴシック</vt:lpstr>
      <vt:lpstr>等线</vt:lpstr>
      <vt:lpstr>等线 Light</vt:lpstr>
      <vt:lpstr>宋体</vt:lpstr>
      <vt:lpstr>微软雅黑</vt:lpstr>
      <vt:lpstr>Arial</vt:lpstr>
      <vt:lpstr>Calibri</vt:lpstr>
      <vt:lpstr>Cambria Math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陈佳伟</dc:creator>
  <cp:lastModifiedBy>吕云哲</cp:lastModifiedBy>
  <cp:revision>111</cp:revision>
  <dcterms:created xsi:type="dcterms:W3CDTF">2017-04-25T11:19:10Z</dcterms:created>
  <dcterms:modified xsi:type="dcterms:W3CDTF">2018-03-31T11:01:32Z</dcterms:modified>
</cp:coreProperties>
</file>