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Germany cipher decode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陆纪圆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const char table_1[6][7] </a:t>
            </a:r>
          </a:p>
          <a:p>
            <a:r>
              <a:rPr lang="en-US" altLang="zh-CN" dirty="0" smtClean="0"/>
              <a:t>= {{ 'B','3','M','R','L','I' },</a:t>
            </a:r>
          </a:p>
          <a:p>
            <a:r>
              <a:rPr lang="en-US" altLang="zh-CN" dirty="0" smtClean="0"/>
              <a:t>{ 'A','6','F','*','8','2' },</a:t>
            </a:r>
          </a:p>
          <a:p>
            <a:r>
              <a:rPr lang="pt-BR" altLang="zh-CN" dirty="0" smtClean="0"/>
              <a:t>{ 'C','7','S','E','U','H' },</a:t>
            </a:r>
          </a:p>
          <a:p>
            <a:r>
              <a:rPr lang="en-US" altLang="zh-CN" dirty="0" smtClean="0"/>
              <a:t>{ 'Z','9','D','X','K','V' },</a:t>
            </a:r>
          </a:p>
          <a:p>
            <a:r>
              <a:rPr lang="en-US" altLang="zh-CN" dirty="0" smtClean="0"/>
              <a:t>{ '1','Q','Y','W','5','P' },</a:t>
            </a:r>
          </a:p>
          <a:p>
            <a:r>
              <a:rPr lang="en-US" altLang="zh-CN" dirty="0" smtClean="0"/>
              <a:t>{ 'N','J','T','4','G','O' } };</a:t>
            </a:r>
          </a:p>
          <a:p>
            <a:r>
              <a:rPr lang="en-US" altLang="zh-CN" dirty="0" smtClean="0"/>
              <a:t>char key2[100];</a:t>
            </a:r>
          </a:p>
          <a:p>
            <a:r>
              <a:rPr lang="en-US" altLang="zh-CN" dirty="0" smtClean="0"/>
              <a:t>char table_2[10][5];</a:t>
            </a:r>
          </a:p>
          <a:p>
            <a:r>
              <a:rPr lang="en-US" altLang="zh-CN" dirty="0" smtClean="0"/>
              <a:t>char original[100];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void decode_2(char *</a:t>
            </a:r>
            <a:r>
              <a:rPr lang="en-US" altLang="zh-CN" dirty="0" err="1" smtClean="0"/>
              <a:t>s,int</a:t>
            </a:r>
            <a:r>
              <a:rPr lang="en-US" altLang="zh-CN" dirty="0" smtClean="0"/>
              <a:t> len2)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char temp[10];</a:t>
            </a:r>
          </a:p>
          <a:p>
            <a:r>
              <a:rPr lang="en-US" altLang="zh-CN" dirty="0" err="1" smtClean="0"/>
              <a:t>strcpy</a:t>
            </a:r>
            <a:r>
              <a:rPr lang="en-US" altLang="zh-CN" dirty="0" smtClean="0"/>
              <a:t>(temp, key2);</a:t>
            </a:r>
          </a:p>
          <a:p>
            <a:r>
              <a:rPr lang="en-US" altLang="zh-CN" dirty="0" smtClean="0"/>
              <a:t>sort(temp, temp + len2);</a:t>
            </a:r>
          </a:p>
          <a:p>
            <a:r>
              <a:rPr lang="en-US" altLang="zh-CN" dirty="0" smtClean="0"/>
              <a:t>char *p = s;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s_len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q = </a:t>
            </a:r>
            <a:r>
              <a:rPr lang="en-US" altLang="zh-CN" dirty="0" err="1" smtClean="0"/>
              <a:t>s_len</a:t>
            </a:r>
            <a:r>
              <a:rPr lang="en-US" altLang="zh-CN" dirty="0" smtClean="0"/>
              <a:t> / len2;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r = </a:t>
            </a:r>
            <a:r>
              <a:rPr lang="en-US" altLang="zh-CN" dirty="0" err="1" smtClean="0"/>
              <a:t>s_len</a:t>
            </a:r>
            <a:r>
              <a:rPr lang="en-US" altLang="zh-CN" dirty="0" smtClean="0"/>
              <a:t> % len2;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q - r;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ii;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6314" y="785794"/>
            <a:ext cx="38576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len2;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for (ii = 0; ii &lt; len2; ii++)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if (temp[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key2[ii])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if (ii &lt; r)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strncpy</a:t>
            </a:r>
            <a:r>
              <a:rPr lang="en-US" altLang="zh-CN" dirty="0" smtClean="0"/>
              <a:t>(table_2[ii], p, q + 1);</a:t>
            </a:r>
          </a:p>
          <a:p>
            <a:r>
              <a:rPr lang="en-US" altLang="zh-CN" dirty="0" smtClean="0"/>
              <a:t>p += (q + 1);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else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strncpy</a:t>
            </a:r>
            <a:r>
              <a:rPr lang="en-US" altLang="zh-CN" dirty="0" smtClean="0"/>
              <a:t>(table_2[ii], p, q);</a:t>
            </a:r>
          </a:p>
          <a:p>
            <a:r>
              <a:rPr lang="en-US" altLang="zh-CN" dirty="0" smtClean="0"/>
              <a:t>p += q;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void decode_1(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len,int</a:t>
            </a:r>
            <a:r>
              <a:rPr lang="en-US" altLang="zh-CN" dirty="0" smtClean="0"/>
              <a:t> len2)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a, b;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j = 0;</a:t>
            </a:r>
          </a:p>
          <a:p>
            <a:r>
              <a:rPr lang="en-US" altLang="zh-CN" dirty="0" smtClean="0"/>
              <a:t>while(1)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 len2 - 1)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a = table_2[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smtClean="0"/>
              <a:t>b = table_2[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][++j];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4876" y="857232"/>
            <a:ext cx="39290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else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a = table_2[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</a:p>
          <a:p>
            <a:r>
              <a:rPr lang="en-US" altLang="zh-CN" dirty="0" smtClean="0"/>
              <a:t>b = table_2[++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a -= 'a';</a:t>
            </a:r>
          </a:p>
          <a:p>
            <a:r>
              <a:rPr lang="en-US" altLang="zh-CN" dirty="0" smtClean="0"/>
              <a:t>b -= 'a';</a:t>
            </a:r>
          </a:p>
          <a:p>
            <a:r>
              <a:rPr lang="en-US" altLang="zh-CN" dirty="0" smtClean="0"/>
              <a:t>original[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++] = table_1[a][b];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&gt;= len2)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smtClean="0"/>
              <a:t>j++;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 &gt;=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return;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2428892" cy="279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214554"/>
            <a:ext cx="2571768" cy="286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352</Words>
  <PresentationFormat>全屏显示(4:3)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Germany cipher decode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Chestnut Lu</dc:creator>
  <cp:lastModifiedBy>thinkpad</cp:lastModifiedBy>
  <cp:revision>5</cp:revision>
  <dcterms:created xsi:type="dcterms:W3CDTF">2017-04-06T07:18:40Z</dcterms:created>
  <dcterms:modified xsi:type="dcterms:W3CDTF">2017-04-07T02:12:44Z</dcterms:modified>
</cp:coreProperties>
</file>