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8" r:id="rId4"/>
    <p:sldId id="257" r:id="rId5"/>
    <p:sldId id="261" r:id="rId6"/>
    <p:sldId id="290" r:id="rId7"/>
    <p:sldId id="314" r:id="rId8"/>
    <p:sldId id="318" r:id="rId9"/>
    <p:sldId id="319" r:id="rId10"/>
    <p:sldId id="322" r:id="rId11"/>
    <p:sldId id="320" r:id="rId12"/>
    <p:sldId id="262" r:id="rId13"/>
    <p:sldId id="263" r:id="rId14"/>
    <p:sldId id="321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lei kuang" initials="sk" lastIdx="1" clrIdx="0">
    <p:extLst>
      <p:ext uri="{19B8F6BF-5375-455C-9EA6-DF929625EA0E}">
        <p15:presenceInfo xmlns:p15="http://schemas.microsoft.com/office/powerpoint/2012/main" userId="2dfcc4efa06de9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C0D7"/>
    <a:srgbClr val="55D4FA"/>
    <a:srgbClr val="86D3E5"/>
    <a:srgbClr val="00B0D3"/>
    <a:srgbClr val="1FC0D7"/>
    <a:srgbClr val="3ABFC4"/>
    <a:srgbClr val="0080B4"/>
    <a:srgbClr val="00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0" autoAdjust="0"/>
    <p:restoredTop sz="91443" autoAdjust="0"/>
  </p:normalViewPr>
  <p:slideViewPr>
    <p:cSldViewPr snapToGrid="0">
      <p:cViewPr varScale="1">
        <p:scale>
          <a:sx n="79" d="100"/>
          <a:sy n="79" d="100"/>
        </p:scale>
        <p:origin x="888" y="355"/>
      </p:cViewPr>
      <p:guideLst>
        <p:guide orient="horz" pos="222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56DC-A50F-44B4-9D64-CC55F8E614E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EA388-7F02-4505-A14E-77B102D692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33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第一步：把</a:t>
            </a:r>
            <a:r>
              <a:rPr lang="en-US" altLang="zh-CN" dirty="0"/>
              <a:t>k</a:t>
            </a:r>
            <a:r>
              <a:rPr lang="zh-CN" altLang="en-US" dirty="0"/>
              <a:t>个球放在</a:t>
            </a:r>
            <a:r>
              <a:rPr lang="en-US" altLang="zh-CN" dirty="0"/>
              <a:t>k</a:t>
            </a:r>
            <a:r>
              <a:rPr lang="zh-CN" altLang="en-US" dirty="0"/>
              <a:t>个盒子中</a:t>
            </a:r>
            <a:r>
              <a:rPr lang="en-US" altLang="zh-CN" dirty="0"/>
              <a:t>(</a:t>
            </a:r>
            <a:r>
              <a:rPr lang="zh-CN" altLang="en-US" dirty="0"/>
              <a:t>每盒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。这样，我们满足了限制条件③，并且方案只有一种，所以最后乘上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第二步：这时手上还剩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(n-k)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个球，由于每个盒子已经有一个球了，这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(n-k)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个球就可以以限制条件①来分配。那么这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(n-k)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个球的分配方案就是状态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了。套用状态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的公式有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F=C(n-k+k-1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n-k)·1=C(n-1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n-k)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。其实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C(n-1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n-k)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是等于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C(n-1,k-1)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的，众所周知，组合中，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 C(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。由于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(n-k)+(k-1)=n-1,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C(n-1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n-k)= C(n-1,k-1)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0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</a:p>
          <a:p>
            <a:pPr latinLnBrk="0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A388-7F02-4505-A14E-77B102D6924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78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就是将行与列倒换   后一分拆叫做前一分拆的共轭分拆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EA388-7F02-4505-A14E-77B102D6924B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785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1034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12192000" cy="6858000"/>
            <a:chOff x="4144963" y="2209800"/>
            <a:chExt cx="3902076" cy="2438401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144963" y="2209800"/>
              <a:ext cx="3902075" cy="2438400"/>
            </a:xfrm>
            <a:prstGeom prst="rect">
              <a:avLst/>
            </a:prstGeom>
            <a:solidFill>
              <a:srgbClr val="112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643438" y="2209800"/>
              <a:ext cx="817563" cy="90488"/>
            </a:xfrm>
            <a:custGeom>
              <a:avLst/>
              <a:gdLst>
                <a:gd name="T0" fmla="*/ 3606 w 3606"/>
                <a:gd name="T1" fmla="*/ 0 h 401"/>
                <a:gd name="T2" fmla="*/ 1705 w 3606"/>
                <a:gd name="T3" fmla="*/ 401 h 401"/>
                <a:gd name="T4" fmla="*/ 0 w 3606"/>
                <a:gd name="T5" fmla="*/ 0 h 401"/>
                <a:gd name="T6" fmla="*/ 3606 w 3606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6" h="401">
                  <a:moveTo>
                    <a:pt x="3606" y="0"/>
                  </a:moveTo>
                  <a:lnTo>
                    <a:pt x="1705" y="401"/>
                  </a:lnTo>
                  <a:lnTo>
                    <a:pt x="0" y="0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rgbClr val="9EB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4168776" y="2209800"/>
              <a:ext cx="860425" cy="330200"/>
            </a:xfrm>
            <a:custGeom>
              <a:avLst/>
              <a:gdLst>
                <a:gd name="T0" fmla="*/ 0 w 3798"/>
                <a:gd name="T1" fmla="*/ 0 h 1455"/>
                <a:gd name="T2" fmla="*/ 1152 w 3798"/>
                <a:gd name="T3" fmla="*/ 1455 h 1455"/>
                <a:gd name="T4" fmla="*/ 3798 w 3798"/>
                <a:gd name="T5" fmla="*/ 401 h 1455"/>
                <a:gd name="T6" fmla="*/ 2093 w 3798"/>
                <a:gd name="T7" fmla="*/ 0 h 1455"/>
                <a:gd name="T8" fmla="*/ 0 w 3798"/>
                <a:gd name="T9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8" h="1455">
                  <a:moveTo>
                    <a:pt x="0" y="0"/>
                  </a:moveTo>
                  <a:lnTo>
                    <a:pt x="1152" y="1455"/>
                  </a:lnTo>
                  <a:lnTo>
                    <a:pt x="3798" y="401"/>
                  </a:lnTo>
                  <a:lnTo>
                    <a:pt x="20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178301" y="2222500"/>
              <a:ext cx="850900" cy="188913"/>
            </a:xfrm>
            <a:custGeom>
              <a:avLst/>
              <a:gdLst>
                <a:gd name="T0" fmla="*/ 3756 w 3756"/>
                <a:gd name="T1" fmla="*/ 348 h 835"/>
                <a:gd name="T2" fmla="*/ 0 w 3756"/>
                <a:gd name="T3" fmla="*/ 0 h 835"/>
                <a:gd name="T4" fmla="*/ 2534 w 3756"/>
                <a:gd name="T5" fmla="*/ 835 h 835"/>
                <a:gd name="T6" fmla="*/ 3756 w 3756"/>
                <a:gd name="T7" fmla="*/ 348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56" h="835">
                  <a:moveTo>
                    <a:pt x="3756" y="348"/>
                  </a:moveTo>
                  <a:lnTo>
                    <a:pt x="0" y="0"/>
                  </a:lnTo>
                  <a:lnTo>
                    <a:pt x="2534" y="835"/>
                  </a:lnTo>
                  <a:lnTo>
                    <a:pt x="3756" y="348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44963" y="2209800"/>
              <a:ext cx="284163" cy="1014413"/>
            </a:xfrm>
            <a:custGeom>
              <a:avLst/>
              <a:gdLst>
                <a:gd name="T0" fmla="*/ 1254 w 1254"/>
                <a:gd name="T1" fmla="*/ 1455 h 4472"/>
                <a:gd name="T2" fmla="*/ 0 w 1254"/>
                <a:gd name="T3" fmla="*/ 4472 h 4472"/>
                <a:gd name="T4" fmla="*/ 0 w 1254"/>
                <a:gd name="T5" fmla="*/ 0 h 4472"/>
                <a:gd name="T6" fmla="*/ 102 w 1254"/>
                <a:gd name="T7" fmla="*/ 0 h 4472"/>
                <a:gd name="T8" fmla="*/ 1254 w 1254"/>
                <a:gd name="T9" fmla="*/ 1455 h 4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4472">
                  <a:moveTo>
                    <a:pt x="1254" y="1455"/>
                  </a:moveTo>
                  <a:lnTo>
                    <a:pt x="0" y="4472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254" y="1455"/>
                  </a:lnTo>
                  <a:close/>
                </a:path>
              </a:pathLst>
            </a:custGeom>
            <a:solidFill>
              <a:srgbClr val="2D68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144963" y="2222500"/>
              <a:ext cx="284163" cy="1001713"/>
            </a:xfrm>
            <a:custGeom>
              <a:avLst/>
              <a:gdLst>
                <a:gd name="T0" fmla="*/ 1254 w 1254"/>
                <a:gd name="T1" fmla="*/ 1402 h 4419"/>
                <a:gd name="T2" fmla="*/ 0 w 1254"/>
                <a:gd name="T3" fmla="*/ 4419 h 4419"/>
                <a:gd name="T4" fmla="*/ 0 w 1254"/>
                <a:gd name="T5" fmla="*/ 1478 h 4419"/>
                <a:gd name="T6" fmla="*/ 144 w 1254"/>
                <a:gd name="T7" fmla="*/ 0 h 4419"/>
                <a:gd name="T8" fmla="*/ 1254 w 1254"/>
                <a:gd name="T9" fmla="*/ 1402 h 4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4419">
                  <a:moveTo>
                    <a:pt x="1254" y="1402"/>
                  </a:moveTo>
                  <a:lnTo>
                    <a:pt x="0" y="4419"/>
                  </a:lnTo>
                  <a:lnTo>
                    <a:pt x="0" y="1478"/>
                  </a:lnTo>
                  <a:lnTo>
                    <a:pt x="144" y="0"/>
                  </a:lnTo>
                  <a:lnTo>
                    <a:pt x="1254" y="1402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144963" y="2540000"/>
              <a:ext cx="511175" cy="850900"/>
            </a:xfrm>
            <a:custGeom>
              <a:avLst/>
              <a:gdLst>
                <a:gd name="T0" fmla="*/ 0 w 2254"/>
                <a:gd name="T1" fmla="*/ 3755 h 3755"/>
                <a:gd name="T2" fmla="*/ 2254 w 2254"/>
                <a:gd name="T3" fmla="*/ 2764 h 3755"/>
                <a:gd name="T4" fmla="*/ 1254 w 2254"/>
                <a:gd name="T5" fmla="*/ 0 h 3755"/>
                <a:gd name="T6" fmla="*/ 0 w 2254"/>
                <a:gd name="T7" fmla="*/ 3017 h 3755"/>
                <a:gd name="T8" fmla="*/ 0 w 2254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4" h="3755">
                  <a:moveTo>
                    <a:pt x="0" y="3755"/>
                  </a:moveTo>
                  <a:lnTo>
                    <a:pt x="2254" y="2764"/>
                  </a:lnTo>
                  <a:lnTo>
                    <a:pt x="1254" y="0"/>
                  </a:lnTo>
                  <a:lnTo>
                    <a:pt x="0" y="3017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275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429126" y="2540000"/>
              <a:ext cx="698500" cy="627063"/>
            </a:xfrm>
            <a:custGeom>
              <a:avLst/>
              <a:gdLst>
                <a:gd name="T0" fmla="*/ 1000 w 3077"/>
                <a:gd name="T1" fmla="*/ 2764 h 2764"/>
                <a:gd name="T2" fmla="*/ 3077 w 3077"/>
                <a:gd name="T3" fmla="*/ 2538 h 2764"/>
                <a:gd name="T4" fmla="*/ 0 w 3077"/>
                <a:gd name="T5" fmla="*/ 0 h 2764"/>
                <a:gd name="T6" fmla="*/ 1000 w 3077"/>
                <a:gd name="T7" fmla="*/ 2764 h 2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7" h="2764">
                  <a:moveTo>
                    <a:pt x="1000" y="2764"/>
                  </a:moveTo>
                  <a:lnTo>
                    <a:pt x="3077" y="2538"/>
                  </a:lnTo>
                  <a:lnTo>
                    <a:pt x="0" y="0"/>
                  </a:lnTo>
                  <a:lnTo>
                    <a:pt x="1000" y="2764"/>
                  </a:lnTo>
                  <a:close/>
                </a:path>
              </a:pathLst>
            </a:custGeom>
            <a:solidFill>
              <a:srgbClr val="5C8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656138" y="2874963"/>
              <a:ext cx="471488" cy="292100"/>
            </a:xfrm>
            <a:custGeom>
              <a:avLst/>
              <a:gdLst>
                <a:gd name="T0" fmla="*/ 793 w 2077"/>
                <a:gd name="T1" fmla="*/ 0 h 1286"/>
                <a:gd name="T2" fmla="*/ 0 w 2077"/>
                <a:gd name="T3" fmla="*/ 1286 h 1286"/>
                <a:gd name="T4" fmla="*/ 2077 w 2077"/>
                <a:gd name="T5" fmla="*/ 1060 h 1286"/>
                <a:gd name="T6" fmla="*/ 793 w 2077"/>
                <a:gd name="T7" fmla="*/ 0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7" h="1286">
                  <a:moveTo>
                    <a:pt x="793" y="0"/>
                  </a:moveTo>
                  <a:lnTo>
                    <a:pt x="0" y="1286"/>
                  </a:lnTo>
                  <a:lnTo>
                    <a:pt x="2077" y="1060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2C6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752976" y="2411413"/>
              <a:ext cx="457200" cy="463550"/>
            </a:xfrm>
            <a:custGeom>
              <a:avLst/>
              <a:gdLst>
                <a:gd name="T0" fmla="*/ 0 w 2018"/>
                <a:gd name="T1" fmla="*/ 0 h 2045"/>
                <a:gd name="T2" fmla="*/ 369 w 2018"/>
                <a:gd name="T3" fmla="*/ 2045 h 2045"/>
                <a:gd name="T4" fmla="*/ 2018 w 2018"/>
                <a:gd name="T5" fmla="*/ 1438 h 2045"/>
                <a:gd name="T6" fmla="*/ 0 w 2018"/>
                <a:gd name="T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8" h="2045">
                  <a:moveTo>
                    <a:pt x="0" y="0"/>
                  </a:moveTo>
                  <a:lnTo>
                    <a:pt x="369" y="2045"/>
                  </a:lnTo>
                  <a:lnTo>
                    <a:pt x="2018" y="1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835526" y="2736850"/>
              <a:ext cx="374650" cy="377825"/>
            </a:xfrm>
            <a:custGeom>
              <a:avLst/>
              <a:gdLst>
                <a:gd name="T0" fmla="*/ 1284 w 1649"/>
                <a:gd name="T1" fmla="*/ 1667 h 1667"/>
                <a:gd name="T2" fmla="*/ 1649 w 1649"/>
                <a:gd name="T3" fmla="*/ 0 h 1667"/>
                <a:gd name="T4" fmla="*/ 0 w 1649"/>
                <a:gd name="T5" fmla="*/ 607 h 1667"/>
                <a:gd name="T6" fmla="*/ 1284 w 1649"/>
                <a:gd name="T7" fmla="*/ 1667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9" h="1667">
                  <a:moveTo>
                    <a:pt x="1284" y="1667"/>
                  </a:moveTo>
                  <a:lnTo>
                    <a:pt x="1649" y="0"/>
                  </a:lnTo>
                  <a:lnTo>
                    <a:pt x="0" y="607"/>
                  </a:lnTo>
                  <a:lnTo>
                    <a:pt x="1284" y="1667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5029201" y="2300288"/>
              <a:ext cx="517525" cy="436563"/>
            </a:xfrm>
            <a:custGeom>
              <a:avLst/>
              <a:gdLst>
                <a:gd name="T0" fmla="*/ 796 w 2280"/>
                <a:gd name="T1" fmla="*/ 1925 h 1925"/>
                <a:gd name="T2" fmla="*/ 2280 w 2280"/>
                <a:gd name="T3" fmla="*/ 1484 h 1925"/>
                <a:gd name="T4" fmla="*/ 0 w 2280"/>
                <a:gd name="T5" fmla="*/ 0 h 1925"/>
                <a:gd name="T6" fmla="*/ 796 w 2280"/>
                <a:gd name="T7" fmla="*/ 1925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0" h="1925">
                  <a:moveTo>
                    <a:pt x="796" y="1925"/>
                  </a:moveTo>
                  <a:lnTo>
                    <a:pt x="2280" y="1484"/>
                  </a:lnTo>
                  <a:lnTo>
                    <a:pt x="0" y="0"/>
                  </a:lnTo>
                  <a:lnTo>
                    <a:pt x="796" y="1925"/>
                  </a:lnTo>
                  <a:close/>
                </a:path>
              </a:pathLst>
            </a:custGeom>
            <a:solidFill>
              <a:srgbClr val="5C8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210176" y="2636838"/>
              <a:ext cx="414338" cy="558800"/>
            </a:xfrm>
            <a:custGeom>
              <a:avLst/>
              <a:gdLst>
                <a:gd name="T0" fmla="*/ 0 w 1829"/>
                <a:gd name="T1" fmla="*/ 441 h 2463"/>
                <a:gd name="T2" fmla="*/ 1829 w 1829"/>
                <a:gd name="T3" fmla="*/ 2463 h 2463"/>
                <a:gd name="T4" fmla="*/ 1484 w 1829"/>
                <a:gd name="T5" fmla="*/ 0 h 2463"/>
                <a:gd name="T6" fmla="*/ 0 w 1829"/>
                <a:gd name="T7" fmla="*/ 441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9" h="2463">
                  <a:moveTo>
                    <a:pt x="0" y="441"/>
                  </a:moveTo>
                  <a:lnTo>
                    <a:pt x="1829" y="2463"/>
                  </a:lnTo>
                  <a:lnTo>
                    <a:pt x="1484" y="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357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5127626" y="2736850"/>
              <a:ext cx="496888" cy="458788"/>
            </a:xfrm>
            <a:custGeom>
              <a:avLst/>
              <a:gdLst>
                <a:gd name="T0" fmla="*/ 0 w 2194"/>
                <a:gd name="T1" fmla="*/ 1667 h 2022"/>
                <a:gd name="T2" fmla="*/ 2194 w 2194"/>
                <a:gd name="T3" fmla="*/ 2022 h 2022"/>
                <a:gd name="T4" fmla="*/ 365 w 2194"/>
                <a:gd name="T5" fmla="*/ 0 h 2022"/>
                <a:gd name="T6" fmla="*/ 0 w 2194"/>
                <a:gd name="T7" fmla="*/ 1667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2022">
                  <a:moveTo>
                    <a:pt x="0" y="1667"/>
                  </a:moveTo>
                  <a:lnTo>
                    <a:pt x="2194" y="2022"/>
                  </a:lnTo>
                  <a:lnTo>
                    <a:pt x="365" y="0"/>
                  </a:lnTo>
                  <a:lnTo>
                    <a:pt x="0" y="1667"/>
                  </a:lnTo>
                  <a:close/>
                </a:path>
              </a:pathLst>
            </a:custGeom>
            <a:solidFill>
              <a:srgbClr val="225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5546726" y="2636838"/>
              <a:ext cx="268288" cy="558800"/>
            </a:xfrm>
            <a:custGeom>
              <a:avLst/>
              <a:gdLst>
                <a:gd name="T0" fmla="*/ 0 w 1184"/>
                <a:gd name="T1" fmla="*/ 0 h 2463"/>
                <a:gd name="T2" fmla="*/ 1184 w 1184"/>
                <a:gd name="T3" fmla="*/ 677 h 2463"/>
                <a:gd name="T4" fmla="*/ 345 w 1184"/>
                <a:gd name="T5" fmla="*/ 2463 h 2463"/>
                <a:gd name="T6" fmla="*/ 0 w 1184"/>
                <a:gd name="T7" fmla="*/ 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4" h="2463">
                  <a:moveTo>
                    <a:pt x="0" y="0"/>
                  </a:moveTo>
                  <a:lnTo>
                    <a:pt x="1184" y="677"/>
                  </a:lnTo>
                  <a:lnTo>
                    <a:pt x="345" y="2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624513" y="2790825"/>
              <a:ext cx="450850" cy="519113"/>
            </a:xfrm>
            <a:custGeom>
              <a:avLst/>
              <a:gdLst>
                <a:gd name="T0" fmla="*/ 839 w 1990"/>
                <a:gd name="T1" fmla="*/ 0 h 2291"/>
                <a:gd name="T2" fmla="*/ 1990 w 1990"/>
                <a:gd name="T3" fmla="*/ 2291 h 2291"/>
                <a:gd name="T4" fmla="*/ 0 w 1990"/>
                <a:gd name="T5" fmla="*/ 1786 h 2291"/>
                <a:gd name="T6" fmla="*/ 839 w 1990"/>
                <a:gd name="T7" fmla="*/ 0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0" h="2291">
                  <a:moveTo>
                    <a:pt x="839" y="0"/>
                  </a:moveTo>
                  <a:lnTo>
                    <a:pt x="1990" y="2291"/>
                  </a:lnTo>
                  <a:lnTo>
                    <a:pt x="0" y="178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367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5546726" y="2209800"/>
              <a:ext cx="669925" cy="798513"/>
            </a:xfrm>
            <a:custGeom>
              <a:avLst/>
              <a:gdLst>
                <a:gd name="T0" fmla="*/ 0 w 2953"/>
                <a:gd name="T1" fmla="*/ 1885 h 3520"/>
                <a:gd name="T2" fmla="*/ 1835 w 2953"/>
                <a:gd name="T3" fmla="*/ 0 h 3520"/>
                <a:gd name="T4" fmla="*/ 2500 w 2953"/>
                <a:gd name="T5" fmla="*/ 0 h 3520"/>
                <a:gd name="T6" fmla="*/ 2953 w 2953"/>
                <a:gd name="T7" fmla="*/ 3520 h 3520"/>
                <a:gd name="T8" fmla="*/ 1184 w 2953"/>
                <a:gd name="T9" fmla="*/ 2562 h 3520"/>
                <a:gd name="T10" fmla="*/ 0 w 2953"/>
                <a:gd name="T11" fmla="*/ 1885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3" h="3520">
                  <a:moveTo>
                    <a:pt x="0" y="1885"/>
                  </a:moveTo>
                  <a:lnTo>
                    <a:pt x="1835" y="0"/>
                  </a:lnTo>
                  <a:lnTo>
                    <a:pt x="2500" y="0"/>
                  </a:lnTo>
                  <a:lnTo>
                    <a:pt x="2953" y="3520"/>
                  </a:lnTo>
                  <a:lnTo>
                    <a:pt x="1184" y="2562"/>
                  </a:lnTo>
                  <a:lnTo>
                    <a:pt x="0" y="1885"/>
                  </a:lnTo>
                  <a:close/>
                </a:path>
              </a:pathLst>
            </a:custGeom>
            <a:solidFill>
              <a:srgbClr val="51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5815013" y="2540000"/>
              <a:ext cx="401638" cy="468313"/>
            </a:xfrm>
            <a:custGeom>
              <a:avLst/>
              <a:gdLst>
                <a:gd name="T0" fmla="*/ 1505 w 1769"/>
                <a:gd name="T1" fmla="*/ 0 h 2062"/>
                <a:gd name="T2" fmla="*/ 0 w 1769"/>
                <a:gd name="T3" fmla="*/ 1104 h 2062"/>
                <a:gd name="T4" fmla="*/ 1769 w 1769"/>
                <a:gd name="T5" fmla="*/ 2062 h 2062"/>
                <a:gd name="T6" fmla="*/ 1505 w 1769"/>
                <a:gd name="T7" fmla="*/ 0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9" h="2062">
                  <a:moveTo>
                    <a:pt x="1505" y="0"/>
                  </a:moveTo>
                  <a:lnTo>
                    <a:pt x="0" y="1104"/>
                  </a:lnTo>
                  <a:lnTo>
                    <a:pt x="1769" y="2062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6BA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5788026" y="2209800"/>
              <a:ext cx="368300" cy="330200"/>
            </a:xfrm>
            <a:custGeom>
              <a:avLst/>
              <a:gdLst>
                <a:gd name="T0" fmla="*/ 1625 w 1625"/>
                <a:gd name="T1" fmla="*/ 1458 h 1458"/>
                <a:gd name="T2" fmla="*/ 0 w 1625"/>
                <a:gd name="T3" fmla="*/ 792 h 1458"/>
                <a:gd name="T4" fmla="*/ 771 w 1625"/>
                <a:gd name="T5" fmla="*/ 0 h 1458"/>
                <a:gd name="T6" fmla="*/ 1436 w 1625"/>
                <a:gd name="T7" fmla="*/ 0 h 1458"/>
                <a:gd name="T8" fmla="*/ 1625 w 1625"/>
                <a:gd name="T9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1458">
                  <a:moveTo>
                    <a:pt x="1625" y="1458"/>
                  </a:moveTo>
                  <a:lnTo>
                    <a:pt x="0" y="792"/>
                  </a:lnTo>
                  <a:lnTo>
                    <a:pt x="771" y="0"/>
                  </a:lnTo>
                  <a:lnTo>
                    <a:pt x="1436" y="0"/>
                  </a:lnTo>
                  <a:lnTo>
                    <a:pt x="1625" y="1458"/>
                  </a:lnTo>
                  <a:close/>
                </a:path>
              </a:pathLst>
            </a:custGeom>
            <a:solidFill>
              <a:srgbClr val="7DA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6156326" y="2540000"/>
              <a:ext cx="255588" cy="468313"/>
            </a:xfrm>
            <a:custGeom>
              <a:avLst/>
              <a:gdLst>
                <a:gd name="T0" fmla="*/ 0 w 1126"/>
                <a:gd name="T1" fmla="*/ 0 h 2062"/>
                <a:gd name="T2" fmla="*/ 1126 w 1126"/>
                <a:gd name="T3" fmla="*/ 543 h 2062"/>
                <a:gd name="T4" fmla="*/ 264 w 1126"/>
                <a:gd name="T5" fmla="*/ 2062 h 2062"/>
                <a:gd name="T6" fmla="*/ 0 w 1126"/>
                <a:gd name="T7" fmla="*/ 0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6" h="2062">
                  <a:moveTo>
                    <a:pt x="0" y="0"/>
                  </a:moveTo>
                  <a:lnTo>
                    <a:pt x="1126" y="543"/>
                  </a:lnTo>
                  <a:lnTo>
                    <a:pt x="264" y="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8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5815013" y="2790825"/>
              <a:ext cx="401638" cy="519113"/>
            </a:xfrm>
            <a:custGeom>
              <a:avLst/>
              <a:gdLst>
                <a:gd name="T0" fmla="*/ 1151 w 1769"/>
                <a:gd name="T1" fmla="*/ 2291 h 2291"/>
                <a:gd name="T2" fmla="*/ 1769 w 1769"/>
                <a:gd name="T3" fmla="*/ 958 h 2291"/>
                <a:gd name="T4" fmla="*/ 0 w 1769"/>
                <a:gd name="T5" fmla="*/ 0 h 2291"/>
                <a:gd name="T6" fmla="*/ 1151 w 1769"/>
                <a:gd name="T7" fmla="*/ 2291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9" h="2291">
                  <a:moveTo>
                    <a:pt x="1151" y="2291"/>
                  </a:moveTo>
                  <a:lnTo>
                    <a:pt x="1769" y="958"/>
                  </a:lnTo>
                  <a:lnTo>
                    <a:pt x="0" y="0"/>
                  </a:lnTo>
                  <a:lnTo>
                    <a:pt x="1151" y="2291"/>
                  </a:lnTo>
                  <a:close/>
                </a:path>
              </a:pathLst>
            </a:custGeom>
            <a:solidFill>
              <a:srgbClr val="367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411913" y="2432050"/>
              <a:ext cx="301625" cy="395288"/>
            </a:xfrm>
            <a:custGeom>
              <a:avLst/>
              <a:gdLst>
                <a:gd name="T0" fmla="*/ 0 w 1333"/>
                <a:gd name="T1" fmla="*/ 1023 h 1743"/>
                <a:gd name="T2" fmla="*/ 1193 w 1333"/>
                <a:gd name="T3" fmla="*/ 0 h 1743"/>
                <a:gd name="T4" fmla="*/ 1333 w 1333"/>
                <a:gd name="T5" fmla="*/ 1743 h 1743"/>
                <a:gd name="T6" fmla="*/ 0 w 1333"/>
                <a:gd name="T7" fmla="*/ 1023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3" h="1743">
                  <a:moveTo>
                    <a:pt x="0" y="1023"/>
                  </a:moveTo>
                  <a:lnTo>
                    <a:pt x="1193" y="0"/>
                  </a:lnTo>
                  <a:lnTo>
                    <a:pt x="1333" y="1743"/>
                  </a:lnTo>
                  <a:lnTo>
                    <a:pt x="0" y="1023"/>
                  </a:lnTo>
                  <a:close/>
                </a:path>
              </a:pathLst>
            </a:custGeom>
            <a:solidFill>
              <a:srgbClr val="488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6411913" y="2663825"/>
              <a:ext cx="301625" cy="531813"/>
            </a:xfrm>
            <a:custGeom>
              <a:avLst/>
              <a:gdLst>
                <a:gd name="T0" fmla="*/ 1333 w 1333"/>
                <a:gd name="T1" fmla="*/ 720 h 2344"/>
                <a:gd name="T2" fmla="*/ 580 w 1333"/>
                <a:gd name="T3" fmla="*/ 2344 h 2344"/>
                <a:gd name="T4" fmla="*/ 0 w 1333"/>
                <a:gd name="T5" fmla="*/ 0 h 2344"/>
                <a:gd name="T6" fmla="*/ 1333 w 1333"/>
                <a:gd name="T7" fmla="*/ 72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3" h="2344">
                  <a:moveTo>
                    <a:pt x="1333" y="720"/>
                  </a:moveTo>
                  <a:lnTo>
                    <a:pt x="580" y="2344"/>
                  </a:lnTo>
                  <a:lnTo>
                    <a:pt x="0" y="0"/>
                  </a:lnTo>
                  <a:lnTo>
                    <a:pt x="1333" y="720"/>
                  </a:lnTo>
                  <a:close/>
                </a:path>
              </a:pathLst>
            </a:custGeom>
            <a:solidFill>
              <a:srgbClr val="1D5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6216651" y="2663825"/>
              <a:ext cx="327025" cy="531813"/>
            </a:xfrm>
            <a:custGeom>
              <a:avLst/>
              <a:gdLst>
                <a:gd name="T0" fmla="*/ 1442 w 1442"/>
                <a:gd name="T1" fmla="*/ 2344 h 2344"/>
                <a:gd name="T2" fmla="*/ 0 w 1442"/>
                <a:gd name="T3" fmla="*/ 1519 h 2344"/>
                <a:gd name="T4" fmla="*/ 862 w 1442"/>
                <a:gd name="T5" fmla="*/ 0 h 2344"/>
                <a:gd name="T6" fmla="*/ 1442 w 1442"/>
                <a:gd name="T7" fmla="*/ 2344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2" h="2344">
                  <a:moveTo>
                    <a:pt x="1442" y="2344"/>
                  </a:moveTo>
                  <a:lnTo>
                    <a:pt x="0" y="1519"/>
                  </a:lnTo>
                  <a:lnTo>
                    <a:pt x="862" y="0"/>
                  </a:lnTo>
                  <a:lnTo>
                    <a:pt x="1442" y="2344"/>
                  </a:lnTo>
                  <a:close/>
                </a:path>
              </a:pathLst>
            </a:custGeom>
            <a:solidFill>
              <a:srgbClr val="255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6075363" y="3008313"/>
              <a:ext cx="468313" cy="301625"/>
            </a:xfrm>
            <a:custGeom>
              <a:avLst/>
              <a:gdLst>
                <a:gd name="T0" fmla="*/ 2060 w 2060"/>
                <a:gd name="T1" fmla="*/ 825 h 1333"/>
                <a:gd name="T2" fmla="*/ 0 w 2060"/>
                <a:gd name="T3" fmla="*/ 1333 h 1333"/>
                <a:gd name="T4" fmla="*/ 618 w 2060"/>
                <a:gd name="T5" fmla="*/ 0 h 1333"/>
                <a:gd name="T6" fmla="*/ 2060 w 2060"/>
                <a:gd name="T7" fmla="*/ 825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0" h="1333">
                  <a:moveTo>
                    <a:pt x="2060" y="825"/>
                  </a:moveTo>
                  <a:lnTo>
                    <a:pt x="0" y="1333"/>
                  </a:lnTo>
                  <a:lnTo>
                    <a:pt x="618" y="0"/>
                  </a:lnTo>
                  <a:lnTo>
                    <a:pt x="2060" y="825"/>
                  </a:lnTo>
                  <a:close/>
                </a:path>
              </a:pathLst>
            </a:custGeom>
            <a:solidFill>
              <a:srgbClr val="367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6075363" y="3195638"/>
              <a:ext cx="468313" cy="419100"/>
            </a:xfrm>
            <a:custGeom>
              <a:avLst/>
              <a:gdLst>
                <a:gd name="T0" fmla="*/ 0 w 2060"/>
                <a:gd name="T1" fmla="*/ 508 h 1850"/>
                <a:gd name="T2" fmla="*/ 1189 w 2060"/>
                <a:gd name="T3" fmla="*/ 1850 h 1850"/>
                <a:gd name="T4" fmla="*/ 2060 w 2060"/>
                <a:gd name="T5" fmla="*/ 0 h 1850"/>
                <a:gd name="T6" fmla="*/ 0 w 2060"/>
                <a:gd name="T7" fmla="*/ 508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0" h="1850">
                  <a:moveTo>
                    <a:pt x="0" y="508"/>
                  </a:moveTo>
                  <a:lnTo>
                    <a:pt x="1189" y="1850"/>
                  </a:lnTo>
                  <a:lnTo>
                    <a:pt x="2060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rgbClr val="1D5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5926138" y="3309938"/>
              <a:ext cx="419100" cy="304800"/>
            </a:xfrm>
            <a:custGeom>
              <a:avLst/>
              <a:gdLst>
                <a:gd name="T0" fmla="*/ 1851 w 1851"/>
                <a:gd name="T1" fmla="*/ 1342 h 1342"/>
                <a:gd name="T2" fmla="*/ 0 w 1851"/>
                <a:gd name="T3" fmla="*/ 1342 h 1342"/>
                <a:gd name="T4" fmla="*/ 662 w 1851"/>
                <a:gd name="T5" fmla="*/ 0 h 1342"/>
                <a:gd name="T6" fmla="*/ 1851 w 1851"/>
                <a:gd name="T7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1" h="1342">
                  <a:moveTo>
                    <a:pt x="1851" y="1342"/>
                  </a:moveTo>
                  <a:lnTo>
                    <a:pt x="0" y="1342"/>
                  </a:lnTo>
                  <a:lnTo>
                    <a:pt x="662" y="0"/>
                  </a:lnTo>
                  <a:lnTo>
                    <a:pt x="1851" y="1342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5659438" y="3309938"/>
              <a:ext cx="415925" cy="304800"/>
            </a:xfrm>
            <a:custGeom>
              <a:avLst/>
              <a:gdLst>
                <a:gd name="T0" fmla="*/ 1172 w 1834"/>
                <a:gd name="T1" fmla="*/ 1342 h 1342"/>
                <a:gd name="T2" fmla="*/ 0 w 1834"/>
                <a:gd name="T3" fmla="*/ 1041 h 1342"/>
                <a:gd name="T4" fmla="*/ 1834 w 1834"/>
                <a:gd name="T5" fmla="*/ 0 h 1342"/>
                <a:gd name="T6" fmla="*/ 1172 w 1834"/>
                <a:gd name="T7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4" h="1342">
                  <a:moveTo>
                    <a:pt x="1172" y="1342"/>
                  </a:moveTo>
                  <a:lnTo>
                    <a:pt x="0" y="1041"/>
                  </a:lnTo>
                  <a:lnTo>
                    <a:pt x="1834" y="0"/>
                  </a:lnTo>
                  <a:lnTo>
                    <a:pt x="1172" y="1342"/>
                  </a:lnTo>
                  <a:close/>
                </a:path>
              </a:pathLst>
            </a:custGeom>
            <a:solidFill>
              <a:srgbClr val="1D5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5332413" y="3195638"/>
              <a:ext cx="327025" cy="379413"/>
            </a:xfrm>
            <a:custGeom>
              <a:avLst/>
              <a:gdLst>
                <a:gd name="T0" fmla="*/ 1442 w 1442"/>
                <a:gd name="T1" fmla="*/ 1546 h 1675"/>
                <a:gd name="T2" fmla="*/ 0 w 1442"/>
                <a:gd name="T3" fmla="*/ 1675 h 1675"/>
                <a:gd name="T4" fmla="*/ 1286 w 1442"/>
                <a:gd name="T5" fmla="*/ 0 h 1675"/>
                <a:gd name="T6" fmla="*/ 1442 w 1442"/>
                <a:gd name="T7" fmla="*/ 1546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2" h="1675">
                  <a:moveTo>
                    <a:pt x="1442" y="1546"/>
                  </a:moveTo>
                  <a:lnTo>
                    <a:pt x="0" y="1675"/>
                  </a:lnTo>
                  <a:lnTo>
                    <a:pt x="1286" y="0"/>
                  </a:lnTo>
                  <a:lnTo>
                    <a:pt x="1442" y="1546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5624513" y="3195638"/>
              <a:ext cx="450850" cy="350838"/>
            </a:xfrm>
            <a:custGeom>
              <a:avLst/>
              <a:gdLst>
                <a:gd name="T0" fmla="*/ 0 w 1990"/>
                <a:gd name="T1" fmla="*/ 0 h 1546"/>
                <a:gd name="T2" fmla="*/ 1990 w 1990"/>
                <a:gd name="T3" fmla="*/ 505 h 1546"/>
                <a:gd name="T4" fmla="*/ 156 w 1990"/>
                <a:gd name="T5" fmla="*/ 1546 h 1546"/>
                <a:gd name="T6" fmla="*/ 0 w 1990"/>
                <a:gd name="T7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0" h="1546">
                  <a:moveTo>
                    <a:pt x="0" y="0"/>
                  </a:moveTo>
                  <a:lnTo>
                    <a:pt x="1990" y="505"/>
                  </a:lnTo>
                  <a:lnTo>
                    <a:pt x="156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5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6345238" y="3195638"/>
              <a:ext cx="314325" cy="419100"/>
            </a:xfrm>
            <a:custGeom>
              <a:avLst/>
              <a:gdLst>
                <a:gd name="T0" fmla="*/ 0 w 1387"/>
                <a:gd name="T1" fmla="*/ 1850 h 1850"/>
                <a:gd name="T2" fmla="*/ 1387 w 1387"/>
                <a:gd name="T3" fmla="*/ 1678 h 1850"/>
                <a:gd name="T4" fmla="*/ 871 w 1387"/>
                <a:gd name="T5" fmla="*/ 0 h 1850"/>
                <a:gd name="T6" fmla="*/ 0 w 1387"/>
                <a:gd name="T7" fmla="*/ 1850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7" h="1850">
                  <a:moveTo>
                    <a:pt x="0" y="1850"/>
                  </a:moveTo>
                  <a:lnTo>
                    <a:pt x="1387" y="1678"/>
                  </a:lnTo>
                  <a:lnTo>
                    <a:pt x="871" y="0"/>
                  </a:lnTo>
                  <a:lnTo>
                    <a:pt x="0" y="1850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6543676" y="3195638"/>
              <a:ext cx="449263" cy="379413"/>
            </a:xfrm>
            <a:custGeom>
              <a:avLst/>
              <a:gdLst>
                <a:gd name="T0" fmla="*/ 516 w 1980"/>
                <a:gd name="T1" fmla="*/ 1678 h 1678"/>
                <a:gd name="T2" fmla="*/ 1980 w 1980"/>
                <a:gd name="T3" fmla="*/ 936 h 1678"/>
                <a:gd name="T4" fmla="*/ 0 w 1980"/>
                <a:gd name="T5" fmla="*/ 0 h 1678"/>
                <a:gd name="T6" fmla="*/ 516 w 1980"/>
                <a:gd name="T7" fmla="*/ 1678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0" h="1678">
                  <a:moveTo>
                    <a:pt x="516" y="1678"/>
                  </a:moveTo>
                  <a:lnTo>
                    <a:pt x="1980" y="936"/>
                  </a:lnTo>
                  <a:lnTo>
                    <a:pt x="0" y="0"/>
                  </a:lnTo>
                  <a:lnTo>
                    <a:pt x="516" y="1678"/>
                  </a:lnTo>
                  <a:close/>
                </a:path>
              </a:pathLst>
            </a:custGeom>
            <a:solidFill>
              <a:srgbClr val="1D5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6543676" y="2986088"/>
              <a:ext cx="449263" cy="420688"/>
            </a:xfrm>
            <a:custGeom>
              <a:avLst/>
              <a:gdLst>
                <a:gd name="T0" fmla="*/ 1980 w 1980"/>
                <a:gd name="T1" fmla="*/ 1861 h 1861"/>
                <a:gd name="T2" fmla="*/ 1797 w 1980"/>
                <a:gd name="T3" fmla="*/ 0 h 1861"/>
                <a:gd name="T4" fmla="*/ 0 w 1980"/>
                <a:gd name="T5" fmla="*/ 925 h 1861"/>
                <a:gd name="T6" fmla="*/ 1980 w 1980"/>
                <a:gd name="T7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0" h="1861">
                  <a:moveTo>
                    <a:pt x="1980" y="1861"/>
                  </a:moveTo>
                  <a:lnTo>
                    <a:pt x="1797" y="0"/>
                  </a:lnTo>
                  <a:lnTo>
                    <a:pt x="0" y="925"/>
                  </a:lnTo>
                  <a:lnTo>
                    <a:pt x="1980" y="1861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6543676" y="2827338"/>
              <a:ext cx="406400" cy="368300"/>
            </a:xfrm>
            <a:custGeom>
              <a:avLst/>
              <a:gdLst>
                <a:gd name="T0" fmla="*/ 1797 w 1797"/>
                <a:gd name="T1" fmla="*/ 699 h 1624"/>
                <a:gd name="T2" fmla="*/ 753 w 1797"/>
                <a:gd name="T3" fmla="*/ 0 h 1624"/>
                <a:gd name="T4" fmla="*/ 0 w 1797"/>
                <a:gd name="T5" fmla="*/ 1624 h 1624"/>
                <a:gd name="T6" fmla="*/ 1797 w 1797"/>
                <a:gd name="T7" fmla="*/ 699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7" h="1624">
                  <a:moveTo>
                    <a:pt x="1797" y="699"/>
                  </a:moveTo>
                  <a:lnTo>
                    <a:pt x="753" y="0"/>
                  </a:lnTo>
                  <a:lnTo>
                    <a:pt x="0" y="1624"/>
                  </a:lnTo>
                  <a:lnTo>
                    <a:pt x="1797" y="699"/>
                  </a:lnTo>
                  <a:close/>
                </a:path>
              </a:pathLst>
            </a:custGeom>
            <a:solidFill>
              <a:srgbClr val="225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6713538" y="2617788"/>
              <a:ext cx="258763" cy="368300"/>
            </a:xfrm>
            <a:custGeom>
              <a:avLst/>
              <a:gdLst>
                <a:gd name="T0" fmla="*/ 1044 w 1141"/>
                <a:gd name="T1" fmla="*/ 1623 h 1623"/>
                <a:gd name="T2" fmla="*/ 1141 w 1141"/>
                <a:gd name="T3" fmla="*/ 0 h 1623"/>
                <a:gd name="T4" fmla="*/ 0 w 1141"/>
                <a:gd name="T5" fmla="*/ 924 h 1623"/>
                <a:gd name="T6" fmla="*/ 1044 w 1141"/>
                <a:gd name="T7" fmla="*/ 1623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1" h="1623">
                  <a:moveTo>
                    <a:pt x="1044" y="1623"/>
                  </a:moveTo>
                  <a:lnTo>
                    <a:pt x="1141" y="0"/>
                  </a:lnTo>
                  <a:lnTo>
                    <a:pt x="0" y="924"/>
                  </a:lnTo>
                  <a:lnTo>
                    <a:pt x="1044" y="1623"/>
                  </a:lnTo>
                  <a:close/>
                </a:path>
              </a:pathLst>
            </a:custGeom>
            <a:solidFill>
              <a:srgbClr val="2C6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6681788" y="2432050"/>
              <a:ext cx="290513" cy="395288"/>
            </a:xfrm>
            <a:custGeom>
              <a:avLst/>
              <a:gdLst>
                <a:gd name="T0" fmla="*/ 1281 w 1281"/>
                <a:gd name="T1" fmla="*/ 819 h 1743"/>
                <a:gd name="T2" fmla="*/ 0 w 1281"/>
                <a:gd name="T3" fmla="*/ 0 h 1743"/>
                <a:gd name="T4" fmla="*/ 140 w 1281"/>
                <a:gd name="T5" fmla="*/ 1743 h 1743"/>
                <a:gd name="T6" fmla="*/ 1281 w 1281"/>
                <a:gd name="T7" fmla="*/ 819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1743">
                  <a:moveTo>
                    <a:pt x="1281" y="819"/>
                  </a:moveTo>
                  <a:lnTo>
                    <a:pt x="0" y="0"/>
                  </a:lnTo>
                  <a:lnTo>
                    <a:pt x="140" y="1743"/>
                  </a:lnTo>
                  <a:lnTo>
                    <a:pt x="1281" y="819"/>
                  </a:lnTo>
                  <a:close/>
                </a:path>
              </a:pathLst>
            </a:custGeom>
            <a:solidFill>
              <a:srgbClr val="8BB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6681788" y="2387600"/>
              <a:ext cx="758825" cy="230188"/>
            </a:xfrm>
            <a:custGeom>
              <a:avLst/>
              <a:gdLst>
                <a:gd name="T0" fmla="*/ 0 w 3346"/>
                <a:gd name="T1" fmla="*/ 193 h 1012"/>
                <a:gd name="T2" fmla="*/ 3346 w 3346"/>
                <a:gd name="T3" fmla="*/ 0 h 1012"/>
                <a:gd name="T4" fmla="*/ 1281 w 3346"/>
                <a:gd name="T5" fmla="*/ 1012 h 1012"/>
                <a:gd name="T6" fmla="*/ 0 w 3346"/>
                <a:gd name="T7" fmla="*/ 193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6" h="1012">
                  <a:moveTo>
                    <a:pt x="0" y="193"/>
                  </a:moveTo>
                  <a:lnTo>
                    <a:pt x="3346" y="0"/>
                  </a:lnTo>
                  <a:lnTo>
                    <a:pt x="1281" y="1012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609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6972301" y="2387600"/>
              <a:ext cx="468313" cy="422275"/>
            </a:xfrm>
            <a:custGeom>
              <a:avLst/>
              <a:gdLst>
                <a:gd name="T0" fmla="*/ 0 w 2065"/>
                <a:gd name="T1" fmla="*/ 1012 h 1861"/>
                <a:gd name="T2" fmla="*/ 2065 w 2065"/>
                <a:gd name="T3" fmla="*/ 0 h 1861"/>
                <a:gd name="T4" fmla="*/ 1086 w 2065"/>
                <a:gd name="T5" fmla="*/ 1861 h 1861"/>
                <a:gd name="T6" fmla="*/ 0 w 2065"/>
                <a:gd name="T7" fmla="*/ 1012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5" h="1861">
                  <a:moveTo>
                    <a:pt x="0" y="1012"/>
                  </a:moveTo>
                  <a:lnTo>
                    <a:pt x="2065" y="0"/>
                  </a:lnTo>
                  <a:lnTo>
                    <a:pt x="1086" y="1861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488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6950076" y="2617788"/>
              <a:ext cx="268288" cy="368300"/>
            </a:xfrm>
            <a:custGeom>
              <a:avLst/>
              <a:gdLst>
                <a:gd name="T0" fmla="*/ 1183 w 1183"/>
                <a:gd name="T1" fmla="*/ 849 h 1623"/>
                <a:gd name="T2" fmla="*/ 0 w 1183"/>
                <a:gd name="T3" fmla="*/ 1623 h 1623"/>
                <a:gd name="T4" fmla="*/ 97 w 1183"/>
                <a:gd name="T5" fmla="*/ 0 h 1623"/>
                <a:gd name="T6" fmla="*/ 1183 w 1183"/>
                <a:gd name="T7" fmla="*/ 849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1623">
                  <a:moveTo>
                    <a:pt x="1183" y="849"/>
                  </a:moveTo>
                  <a:lnTo>
                    <a:pt x="0" y="1623"/>
                  </a:lnTo>
                  <a:lnTo>
                    <a:pt x="97" y="0"/>
                  </a:lnTo>
                  <a:lnTo>
                    <a:pt x="1183" y="849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6169026" y="2209800"/>
              <a:ext cx="512763" cy="454025"/>
            </a:xfrm>
            <a:custGeom>
              <a:avLst/>
              <a:gdLst>
                <a:gd name="T0" fmla="*/ 663 w 2262"/>
                <a:gd name="T1" fmla="*/ 0 h 2001"/>
                <a:gd name="T2" fmla="*/ 2262 w 2262"/>
                <a:gd name="T3" fmla="*/ 978 h 2001"/>
                <a:gd name="T4" fmla="*/ 1069 w 2262"/>
                <a:gd name="T5" fmla="*/ 2001 h 2001"/>
                <a:gd name="T6" fmla="*/ 0 w 2262"/>
                <a:gd name="T7" fmla="*/ 0 h 2001"/>
                <a:gd name="T8" fmla="*/ 663 w 2262"/>
                <a:gd name="T9" fmla="*/ 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2" h="2001">
                  <a:moveTo>
                    <a:pt x="663" y="0"/>
                  </a:moveTo>
                  <a:lnTo>
                    <a:pt x="2262" y="978"/>
                  </a:lnTo>
                  <a:lnTo>
                    <a:pt x="1069" y="2001"/>
                  </a:lnTo>
                  <a:lnTo>
                    <a:pt x="0" y="0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8BB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6113463" y="2209800"/>
              <a:ext cx="298450" cy="454025"/>
            </a:xfrm>
            <a:custGeom>
              <a:avLst/>
              <a:gdLst>
                <a:gd name="T0" fmla="*/ 0 w 1315"/>
                <a:gd name="T1" fmla="*/ 0 h 2001"/>
                <a:gd name="T2" fmla="*/ 189 w 1315"/>
                <a:gd name="T3" fmla="*/ 1458 h 2001"/>
                <a:gd name="T4" fmla="*/ 1315 w 1315"/>
                <a:gd name="T5" fmla="*/ 2001 h 2001"/>
                <a:gd name="T6" fmla="*/ 246 w 1315"/>
                <a:gd name="T7" fmla="*/ 0 h 2001"/>
                <a:gd name="T8" fmla="*/ 0 w 1315"/>
                <a:gd name="T9" fmla="*/ 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2001">
                  <a:moveTo>
                    <a:pt x="0" y="0"/>
                  </a:moveTo>
                  <a:lnTo>
                    <a:pt x="189" y="1458"/>
                  </a:lnTo>
                  <a:lnTo>
                    <a:pt x="1315" y="2001"/>
                  </a:lnTo>
                  <a:lnTo>
                    <a:pt x="2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6319838" y="2209800"/>
              <a:ext cx="1120775" cy="222250"/>
            </a:xfrm>
            <a:custGeom>
              <a:avLst/>
              <a:gdLst>
                <a:gd name="T0" fmla="*/ 4945 w 4945"/>
                <a:gd name="T1" fmla="*/ 785 h 978"/>
                <a:gd name="T2" fmla="*/ 1593 w 4945"/>
                <a:gd name="T3" fmla="*/ 0 h 978"/>
                <a:gd name="T4" fmla="*/ 0 w 4945"/>
                <a:gd name="T5" fmla="*/ 0 h 978"/>
                <a:gd name="T6" fmla="*/ 1599 w 4945"/>
                <a:gd name="T7" fmla="*/ 978 h 978"/>
                <a:gd name="T8" fmla="*/ 4945 w 4945"/>
                <a:gd name="T9" fmla="*/ 78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5" h="978">
                  <a:moveTo>
                    <a:pt x="4945" y="785"/>
                  </a:moveTo>
                  <a:lnTo>
                    <a:pt x="1593" y="0"/>
                  </a:lnTo>
                  <a:lnTo>
                    <a:pt x="0" y="0"/>
                  </a:lnTo>
                  <a:lnTo>
                    <a:pt x="1599" y="978"/>
                  </a:lnTo>
                  <a:lnTo>
                    <a:pt x="4945" y="785"/>
                  </a:lnTo>
                  <a:close/>
                </a:path>
              </a:pathLst>
            </a:custGeom>
            <a:solidFill>
              <a:srgbClr val="7DA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6680201" y="2209800"/>
              <a:ext cx="1150938" cy="177800"/>
            </a:xfrm>
            <a:custGeom>
              <a:avLst/>
              <a:gdLst>
                <a:gd name="T0" fmla="*/ 3352 w 5074"/>
                <a:gd name="T1" fmla="*/ 785 h 785"/>
                <a:gd name="T2" fmla="*/ 5074 w 5074"/>
                <a:gd name="T3" fmla="*/ 0 h 785"/>
                <a:gd name="T4" fmla="*/ 0 w 5074"/>
                <a:gd name="T5" fmla="*/ 0 h 785"/>
                <a:gd name="T6" fmla="*/ 3352 w 5074"/>
                <a:gd name="T7" fmla="*/ 78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4" h="785">
                  <a:moveTo>
                    <a:pt x="3352" y="785"/>
                  </a:moveTo>
                  <a:lnTo>
                    <a:pt x="5074" y="0"/>
                  </a:lnTo>
                  <a:lnTo>
                    <a:pt x="0" y="0"/>
                  </a:lnTo>
                  <a:lnTo>
                    <a:pt x="3352" y="785"/>
                  </a:lnTo>
                  <a:close/>
                </a:path>
              </a:pathLst>
            </a:custGeom>
            <a:solidFill>
              <a:srgbClr val="709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auto">
            <a:xfrm>
              <a:off x="7440613" y="2209800"/>
              <a:ext cx="606425" cy="177800"/>
            </a:xfrm>
            <a:custGeom>
              <a:avLst/>
              <a:gdLst>
                <a:gd name="T0" fmla="*/ 2672 w 2672"/>
                <a:gd name="T1" fmla="*/ 135 h 785"/>
                <a:gd name="T2" fmla="*/ 2414 w 2672"/>
                <a:gd name="T3" fmla="*/ 642 h 785"/>
                <a:gd name="T4" fmla="*/ 0 w 2672"/>
                <a:gd name="T5" fmla="*/ 785 h 785"/>
                <a:gd name="T6" fmla="*/ 1722 w 2672"/>
                <a:gd name="T7" fmla="*/ 0 h 785"/>
                <a:gd name="T8" fmla="*/ 2672 w 2672"/>
                <a:gd name="T9" fmla="*/ 0 h 785"/>
                <a:gd name="T10" fmla="*/ 2672 w 2672"/>
                <a:gd name="T11" fmla="*/ 13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2" h="785">
                  <a:moveTo>
                    <a:pt x="2672" y="135"/>
                  </a:moveTo>
                  <a:lnTo>
                    <a:pt x="2414" y="642"/>
                  </a:lnTo>
                  <a:lnTo>
                    <a:pt x="0" y="785"/>
                  </a:lnTo>
                  <a:lnTo>
                    <a:pt x="1722" y="0"/>
                  </a:lnTo>
                  <a:lnTo>
                    <a:pt x="2672" y="0"/>
                  </a:lnTo>
                  <a:lnTo>
                    <a:pt x="2672" y="135"/>
                  </a:lnTo>
                  <a:close/>
                </a:path>
              </a:pathLst>
            </a:custGeom>
            <a:solidFill>
              <a:srgbClr val="5C8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7440613" y="2355850"/>
              <a:ext cx="547688" cy="228600"/>
            </a:xfrm>
            <a:custGeom>
              <a:avLst/>
              <a:gdLst>
                <a:gd name="T0" fmla="*/ 2414 w 2414"/>
                <a:gd name="T1" fmla="*/ 0 h 1012"/>
                <a:gd name="T2" fmla="*/ 1887 w 2414"/>
                <a:gd name="T3" fmla="*/ 1012 h 1012"/>
                <a:gd name="T4" fmla="*/ 0 w 2414"/>
                <a:gd name="T5" fmla="*/ 143 h 1012"/>
                <a:gd name="T6" fmla="*/ 2414 w 2414"/>
                <a:gd name="T7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4" h="1012">
                  <a:moveTo>
                    <a:pt x="2414" y="0"/>
                  </a:moveTo>
                  <a:lnTo>
                    <a:pt x="1887" y="1012"/>
                  </a:lnTo>
                  <a:lnTo>
                    <a:pt x="0" y="143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6C9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7218363" y="2387600"/>
              <a:ext cx="452438" cy="422275"/>
            </a:xfrm>
            <a:custGeom>
              <a:avLst/>
              <a:gdLst>
                <a:gd name="T0" fmla="*/ 0 w 1992"/>
                <a:gd name="T1" fmla="*/ 1861 h 1861"/>
                <a:gd name="T2" fmla="*/ 1992 w 1992"/>
                <a:gd name="T3" fmla="*/ 465 h 1861"/>
                <a:gd name="T4" fmla="*/ 979 w 1992"/>
                <a:gd name="T5" fmla="*/ 0 h 1861"/>
                <a:gd name="T6" fmla="*/ 0 w 1992"/>
                <a:gd name="T7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2" h="1861">
                  <a:moveTo>
                    <a:pt x="0" y="1861"/>
                  </a:moveTo>
                  <a:lnTo>
                    <a:pt x="1992" y="465"/>
                  </a:lnTo>
                  <a:lnTo>
                    <a:pt x="979" y="0"/>
                  </a:lnTo>
                  <a:lnTo>
                    <a:pt x="0" y="1861"/>
                  </a:lnTo>
                  <a:close/>
                </a:path>
              </a:pathLst>
            </a:custGeom>
            <a:solidFill>
              <a:srgbClr val="488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7218363" y="2493963"/>
              <a:ext cx="452438" cy="554038"/>
            </a:xfrm>
            <a:custGeom>
              <a:avLst/>
              <a:gdLst>
                <a:gd name="T0" fmla="*/ 0 w 1992"/>
                <a:gd name="T1" fmla="*/ 1396 h 2447"/>
                <a:gd name="T2" fmla="*/ 1403 w 1992"/>
                <a:gd name="T3" fmla="*/ 2447 h 2447"/>
                <a:gd name="T4" fmla="*/ 1992 w 1992"/>
                <a:gd name="T5" fmla="*/ 0 h 2447"/>
                <a:gd name="T6" fmla="*/ 0 w 1992"/>
                <a:gd name="T7" fmla="*/ 1396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2" h="2447">
                  <a:moveTo>
                    <a:pt x="0" y="1396"/>
                  </a:moveTo>
                  <a:lnTo>
                    <a:pt x="1403" y="2447"/>
                  </a:lnTo>
                  <a:lnTo>
                    <a:pt x="1992" y="0"/>
                  </a:lnTo>
                  <a:lnTo>
                    <a:pt x="0" y="1396"/>
                  </a:lnTo>
                  <a:close/>
                </a:path>
              </a:pathLst>
            </a:custGeom>
            <a:solidFill>
              <a:srgbClr val="357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7537451" y="2493963"/>
              <a:ext cx="331788" cy="554038"/>
            </a:xfrm>
            <a:custGeom>
              <a:avLst/>
              <a:gdLst>
                <a:gd name="T0" fmla="*/ 0 w 1463"/>
                <a:gd name="T1" fmla="*/ 2447 h 2447"/>
                <a:gd name="T2" fmla="*/ 1463 w 1463"/>
                <a:gd name="T3" fmla="*/ 404 h 2447"/>
                <a:gd name="T4" fmla="*/ 589 w 1463"/>
                <a:gd name="T5" fmla="*/ 0 h 2447"/>
                <a:gd name="T6" fmla="*/ 0 w 1463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2447">
                  <a:moveTo>
                    <a:pt x="0" y="2447"/>
                  </a:moveTo>
                  <a:lnTo>
                    <a:pt x="1463" y="404"/>
                  </a:lnTo>
                  <a:lnTo>
                    <a:pt x="589" y="0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rgbClr val="609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7180263" y="2809875"/>
              <a:ext cx="357188" cy="320675"/>
            </a:xfrm>
            <a:custGeom>
              <a:avLst/>
              <a:gdLst>
                <a:gd name="T0" fmla="*/ 1571 w 1571"/>
                <a:gd name="T1" fmla="*/ 1051 h 1416"/>
                <a:gd name="T2" fmla="*/ 0 w 1571"/>
                <a:gd name="T3" fmla="*/ 1416 h 1416"/>
                <a:gd name="T4" fmla="*/ 168 w 1571"/>
                <a:gd name="T5" fmla="*/ 0 h 1416"/>
                <a:gd name="T6" fmla="*/ 1571 w 1571"/>
                <a:gd name="T7" fmla="*/ 1051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1416">
                  <a:moveTo>
                    <a:pt x="1571" y="1051"/>
                  </a:moveTo>
                  <a:lnTo>
                    <a:pt x="0" y="1416"/>
                  </a:lnTo>
                  <a:lnTo>
                    <a:pt x="168" y="0"/>
                  </a:lnTo>
                  <a:lnTo>
                    <a:pt x="1571" y="1051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6950076" y="2809875"/>
              <a:ext cx="268288" cy="320675"/>
            </a:xfrm>
            <a:custGeom>
              <a:avLst/>
              <a:gdLst>
                <a:gd name="T0" fmla="*/ 1015 w 1183"/>
                <a:gd name="T1" fmla="*/ 1416 h 1416"/>
                <a:gd name="T2" fmla="*/ 0 w 1183"/>
                <a:gd name="T3" fmla="*/ 774 h 1416"/>
                <a:gd name="T4" fmla="*/ 1183 w 1183"/>
                <a:gd name="T5" fmla="*/ 0 h 1416"/>
                <a:gd name="T6" fmla="*/ 1015 w 1183"/>
                <a:gd name="T7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1416">
                  <a:moveTo>
                    <a:pt x="1015" y="1416"/>
                  </a:moveTo>
                  <a:lnTo>
                    <a:pt x="0" y="774"/>
                  </a:lnTo>
                  <a:lnTo>
                    <a:pt x="1183" y="0"/>
                  </a:lnTo>
                  <a:lnTo>
                    <a:pt x="1015" y="1416"/>
                  </a:lnTo>
                  <a:close/>
                </a:path>
              </a:pathLst>
            </a:custGeom>
            <a:solidFill>
              <a:srgbClr val="2C6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auto">
            <a:xfrm>
              <a:off x="6950076" y="2986088"/>
              <a:ext cx="230188" cy="420688"/>
            </a:xfrm>
            <a:custGeom>
              <a:avLst/>
              <a:gdLst>
                <a:gd name="T0" fmla="*/ 1015 w 1015"/>
                <a:gd name="T1" fmla="*/ 642 h 1861"/>
                <a:gd name="T2" fmla="*/ 183 w 1015"/>
                <a:gd name="T3" fmla="*/ 1861 h 1861"/>
                <a:gd name="T4" fmla="*/ 0 w 1015"/>
                <a:gd name="T5" fmla="*/ 0 h 1861"/>
                <a:gd name="T6" fmla="*/ 1015 w 1015"/>
                <a:gd name="T7" fmla="*/ 642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5" h="1861">
                  <a:moveTo>
                    <a:pt x="1015" y="642"/>
                  </a:moveTo>
                  <a:lnTo>
                    <a:pt x="183" y="1861"/>
                  </a:lnTo>
                  <a:lnTo>
                    <a:pt x="0" y="0"/>
                  </a:lnTo>
                  <a:lnTo>
                    <a:pt x="1015" y="642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auto">
            <a:xfrm>
              <a:off x="6992938" y="3130550"/>
              <a:ext cx="309563" cy="276225"/>
            </a:xfrm>
            <a:custGeom>
              <a:avLst/>
              <a:gdLst>
                <a:gd name="T0" fmla="*/ 0 w 1370"/>
                <a:gd name="T1" fmla="*/ 1219 h 1219"/>
                <a:gd name="T2" fmla="*/ 1370 w 1370"/>
                <a:gd name="T3" fmla="*/ 1044 h 1219"/>
                <a:gd name="T4" fmla="*/ 832 w 1370"/>
                <a:gd name="T5" fmla="*/ 0 h 1219"/>
                <a:gd name="T6" fmla="*/ 0 w 1370"/>
                <a:gd name="T7" fmla="*/ 1219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0" h="1219">
                  <a:moveTo>
                    <a:pt x="0" y="1219"/>
                  </a:moveTo>
                  <a:lnTo>
                    <a:pt x="1370" y="1044"/>
                  </a:lnTo>
                  <a:lnTo>
                    <a:pt x="832" y="0"/>
                  </a:lnTo>
                  <a:lnTo>
                    <a:pt x="0" y="1219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7180263" y="3048000"/>
              <a:ext cx="357188" cy="319088"/>
            </a:xfrm>
            <a:custGeom>
              <a:avLst/>
              <a:gdLst>
                <a:gd name="T0" fmla="*/ 538 w 1571"/>
                <a:gd name="T1" fmla="*/ 1409 h 1409"/>
                <a:gd name="T2" fmla="*/ 1571 w 1571"/>
                <a:gd name="T3" fmla="*/ 0 h 1409"/>
                <a:gd name="T4" fmla="*/ 0 w 1571"/>
                <a:gd name="T5" fmla="*/ 365 h 1409"/>
                <a:gd name="T6" fmla="*/ 538 w 1571"/>
                <a:gd name="T7" fmla="*/ 1409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1409">
                  <a:moveTo>
                    <a:pt x="538" y="1409"/>
                  </a:moveTo>
                  <a:lnTo>
                    <a:pt x="1571" y="0"/>
                  </a:lnTo>
                  <a:lnTo>
                    <a:pt x="0" y="365"/>
                  </a:lnTo>
                  <a:lnTo>
                    <a:pt x="538" y="1409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auto">
            <a:xfrm>
              <a:off x="7302501" y="3048000"/>
              <a:ext cx="557213" cy="319088"/>
            </a:xfrm>
            <a:custGeom>
              <a:avLst/>
              <a:gdLst>
                <a:gd name="T0" fmla="*/ 0 w 2458"/>
                <a:gd name="T1" fmla="*/ 1409 h 1409"/>
                <a:gd name="T2" fmla="*/ 2458 w 2458"/>
                <a:gd name="T3" fmla="*/ 854 h 1409"/>
                <a:gd name="T4" fmla="*/ 1033 w 2458"/>
                <a:gd name="T5" fmla="*/ 0 h 1409"/>
                <a:gd name="T6" fmla="*/ 0 w 2458"/>
                <a:gd name="T7" fmla="*/ 1409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1409">
                  <a:moveTo>
                    <a:pt x="0" y="1409"/>
                  </a:moveTo>
                  <a:lnTo>
                    <a:pt x="2458" y="854"/>
                  </a:lnTo>
                  <a:lnTo>
                    <a:pt x="1033" y="0"/>
                  </a:lnTo>
                  <a:lnTo>
                    <a:pt x="0" y="1409"/>
                  </a:lnTo>
                  <a:close/>
                </a:path>
              </a:pathLst>
            </a:custGeom>
            <a:solidFill>
              <a:srgbClr val="184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7537451" y="2584450"/>
              <a:ext cx="331788" cy="657225"/>
            </a:xfrm>
            <a:custGeom>
              <a:avLst/>
              <a:gdLst>
                <a:gd name="T0" fmla="*/ 1425 w 1463"/>
                <a:gd name="T1" fmla="*/ 2897 h 2897"/>
                <a:gd name="T2" fmla="*/ 1463 w 1463"/>
                <a:gd name="T3" fmla="*/ 0 h 2897"/>
                <a:gd name="T4" fmla="*/ 0 w 1463"/>
                <a:gd name="T5" fmla="*/ 2043 h 2897"/>
                <a:gd name="T6" fmla="*/ 1425 w 1463"/>
                <a:gd name="T7" fmla="*/ 2897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2897">
                  <a:moveTo>
                    <a:pt x="1425" y="2897"/>
                  </a:moveTo>
                  <a:lnTo>
                    <a:pt x="1463" y="0"/>
                  </a:lnTo>
                  <a:lnTo>
                    <a:pt x="0" y="2043"/>
                  </a:lnTo>
                  <a:lnTo>
                    <a:pt x="1425" y="2897"/>
                  </a:lnTo>
                  <a:close/>
                </a:path>
              </a:pathLst>
            </a:custGeom>
            <a:solidFill>
              <a:srgbClr val="225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7862888" y="2584450"/>
              <a:ext cx="184150" cy="444500"/>
            </a:xfrm>
            <a:custGeom>
              <a:avLst/>
              <a:gdLst>
                <a:gd name="T0" fmla="*/ 0 w 810"/>
                <a:gd name="T1" fmla="*/ 1957 h 1957"/>
                <a:gd name="T2" fmla="*/ 810 w 810"/>
                <a:gd name="T3" fmla="*/ 1174 h 1957"/>
                <a:gd name="T4" fmla="*/ 810 w 810"/>
                <a:gd name="T5" fmla="*/ 548 h 1957"/>
                <a:gd name="T6" fmla="*/ 25 w 810"/>
                <a:gd name="T7" fmla="*/ 0 h 1957"/>
                <a:gd name="T8" fmla="*/ 0 w 810"/>
                <a:gd name="T9" fmla="*/ 1957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1957">
                  <a:moveTo>
                    <a:pt x="0" y="1957"/>
                  </a:moveTo>
                  <a:lnTo>
                    <a:pt x="810" y="1174"/>
                  </a:lnTo>
                  <a:lnTo>
                    <a:pt x="810" y="548"/>
                  </a:lnTo>
                  <a:lnTo>
                    <a:pt x="25" y="0"/>
                  </a:lnTo>
                  <a:lnTo>
                    <a:pt x="0" y="1957"/>
                  </a:lnTo>
                  <a:close/>
                </a:path>
              </a:pathLst>
            </a:custGeom>
            <a:solidFill>
              <a:srgbClr val="184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7869238" y="2238375"/>
              <a:ext cx="177800" cy="471488"/>
            </a:xfrm>
            <a:custGeom>
              <a:avLst/>
              <a:gdLst>
                <a:gd name="T0" fmla="*/ 785 w 785"/>
                <a:gd name="T1" fmla="*/ 2075 h 2075"/>
                <a:gd name="T2" fmla="*/ 0 w 785"/>
                <a:gd name="T3" fmla="*/ 1527 h 2075"/>
                <a:gd name="T4" fmla="*/ 785 w 785"/>
                <a:gd name="T5" fmla="*/ 0 h 2075"/>
                <a:gd name="T6" fmla="*/ 785 w 785"/>
                <a:gd name="T7" fmla="*/ 2075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5" h="2075">
                  <a:moveTo>
                    <a:pt x="785" y="2075"/>
                  </a:moveTo>
                  <a:lnTo>
                    <a:pt x="0" y="1527"/>
                  </a:lnTo>
                  <a:lnTo>
                    <a:pt x="785" y="0"/>
                  </a:lnTo>
                  <a:lnTo>
                    <a:pt x="785" y="2075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auto">
            <a:xfrm>
              <a:off x="7862888" y="2851150"/>
              <a:ext cx="184150" cy="450850"/>
            </a:xfrm>
            <a:custGeom>
              <a:avLst/>
              <a:gdLst>
                <a:gd name="T0" fmla="*/ 0 w 810"/>
                <a:gd name="T1" fmla="*/ 783 h 1989"/>
                <a:gd name="T2" fmla="*/ 810 w 810"/>
                <a:gd name="T3" fmla="*/ 1989 h 1989"/>
                <a:gd name="T4" fmla="*/ 810 w 810"/>
                <a:gd name="T5" fmla="*/ 0 h 1989"/>
                <a:gd name="T6" fmla="*/ 0 w 810"/>
                <a:gd name="T7" fmla="*/ 783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0" h="1989">
                  <a:moveTo>
                    <a:pt x="0" y="783"/>
                  </a:moveTo>
                  <a:lnTo>
                    <a:pt x="810" y="1989"/>
                  </a:lnTo>
                  <a:lnTo>
                    <a:pt x="810" y="0"/>
                  </a:lnTo>
                  <a:lnTo>
                    <a:pt x="0" y="783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7859713" y="3028950"/>
              <a:ext cx="187325" cy="341313"/>
            </a:xfrm>
            <a:custGeom>
              <a:avLst/>
              <a:gdLst>
                <a:gd name="T0" fmla="*/ 0 w 823"/>
                <a:gd name="T1" fmla="*/ 940 h 1507"/>
                <a:gd name="T2" fmla="*/ 823 w 823"/>
                <a:gd name="T3" fmla="*/ 1507 h 1507"/>
                <a:gd name="T4" fmla="*/ 823 w 823"/>
                <a:gd name="T5" fmla="*/ 1206 h 1507"/>
                <a:gd name="T6" fmla="*/ 13 w 823"/>
                <a:gd name="T7" fmla="*/ 0 h 1507"/>
                <a:gd name="T8" fmla="*/ 0 w 823"/>
                <a:gd name="T9" fmla="*/ 940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3" h="1507">
                  <a:moveTo>
                    <a:pt x="0" y="940"/>
                  </a:moveTo>
                  <a:lnTo>
                    <a:pt x="823" y="1507"/>
                  </a:lnTo>
                  <a:lnTo>
                    <a:pt x="823" y="1206"/>
                  </a:lnTo>
                  <a:lnTo>
                    <a:pt x="13" y="0"/>
                  </a:lnTo>
                  <a:lnTo>
                    <a:pt x="0" y="940"/>
                  </a:lnTo>
                  <a:close/>
                </a:path>
              </a:pathLst>
            </a:custGeom>
            <a:solidFill>
              <a:srgbClr val="174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auto">
            <a:xfrm>
              <a:off x="7859713" y="3241675"/>
              <a:ext cx="187325" cy="368300"/>
            </a:xfrm>
            <a:custGeom>
              <a:avLst/>
              <a:gdLst>
                <a:gd name="T0" fmla="*/ 5 w 828"/>
                <a:gd name="T1" fmla="*/ 0 h 1625"/>
                <a:gd name="T2" fmla="*/ 0 w 828"/>
                <a:gd name="T3" fmla="*/ 1625 h 1625"/>
                <a:gd name="T4" fmla="*/ 828 w 828"/>
                <a:gd name="T5" fmla="*/ 1074 h 1625"/>
                <a:gd name="T6" fmla="*/ 828 w 828"/>
                <a:gd name="T7" fmla="*/ 567 h 1625"/>
                <a:gd name="T8" fmla="*/ 5 w 828"/>
                <a:gd name="T9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1625">
                  <a:moveTo>
                    <a:pt x="5" y="0"/>
                  </a:moveTo>
                  <a:lnTo>
                    <a:pt x="0" y="1625"/>
                  </a:lnTo>
                  <a:lnTo>
                    <a:pt x="828" y="1074"/>
                  </a:lnTo>
                  <a:lnTo>
                    <a:pt x="828" y="56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84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7859713" y="3486150"/>
              <a:ext cx="187325" cy="482600"/>
            </a:xfrm>
            <a:custGeom>
              <a:avLst/>
              <a:gdLst>
                <a:gd name="T0" fmla="*/ 0 w 828"/>
                <a:gd name="T1" fmla="*/ 551 h 2134"/>
                <a:gd name="T2" fmla="*/ 828 w 828"/>
                <a:gd name="T3" fmla="*/ 2134 h 2134"/>
                <a:gd name="T4" fmla="*/ 828 w 828"/>
                <a:gd name="T5" fmla="*/ 0 h 2134"/>
                <a:gd name="T6" fmla="*/ 0 w 828"/>
                <a:gd name="T7" fmla="*/ 551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8" h="2134">
                  <a:moveTo>
                    <a:pt x="0" y="551"/>
                  </a:moveTo>
                  <a:lnTo>
                    <a:pt x="828" y="2134"/>
                  </a:lnTo>
                  <a:lnTo>
                    <a:pt x="828" y="0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auto">
            <a:xfrm>
              <a:off x="7302501" y="3241675"/>
              <a:ext cx="557213" cy="368300"/>
            </a:xfrm>
            <a:custGeom>
              <a:avLst/>
              <a:gdLst>
                <a:gd name="T0" fmla="*/ 0 w 2458"/>
                <a:gd name="T1" fmla="*/ 555 h 1625"/>
                <a:gd name="T2" fmla="*/ 2453 w 2458"/>
                <a:gd name="T3" fmla="*/ 1625 h 1625"/>
                <a:gd name="T4" fmla="*/ 2458 w 2458"/>
                <a:gd name="T5" fmla="*/ 0 h 1625"/>
                <a:gd name="T6" fmla="*/ 0 w 2458"/>
                <a:gd name="T7" fmla="*/ 555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1625">
                  <a:moveTo>
                    <a:pt x="0" y="555"/>
                  </a:moveTo>
                  <a:lnTo>
                    <a:pt x="2453" y="1625"/>
                  </a:lnTo>
                  <a:lnTo>
                    <a:pt x="2458" y="0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7302501" y="3367088"/>
              <a:ext cx="557213" cy="584200"/>
            </a:xfrm>
            <a:custGeom>
              <a:avLst/>
              <a:gdLst>
                <a:gd name="T0" fmla="*/ 0 w 2453"/>
                <a:gd name="T1" fmla="*/ 0 h 2575"/>
                <a:gd name="T2" fmla="*/ 421 w 2453"/>
                <a:gd name="T3" fmla="*/ 2575 h 2575"/>
                <a:gd name="T4" fmla="*/ 2453 w 2453"/>
                <a:gd name="T5" fmla="*/ 1070 h 2575"/>
                <a:gd name="T6" fmla="*/ 0 w 2453"/>
                <a:gd name="T7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3" h="2575">
                  <a:moveTo>
                    <a:pt x="0" y="0"/>
                  </a:moveTo>
                  <a:lnTo>
                    <a:pt x="421" y="2575"/>
                  </a:lnTo>
                  <a:lnTo>
                    <a:pt x="2453" y="1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7397751" y="3609975"/>
              <a:ext cx="461963" cy="576263"/>
            </a:xfrm>
            <a:custGeom>
              <a:avLst/>
              <a:gdLst>
                <a:gd name="T0" fmla="*/ 0 w 2032"/>
                <a:gd name="T1" fmla="*/ 1505 h 2538"/>
                <a:gd name="T2" fmla="*/ 989 w 2032"/>
                <a:gd name="T3" fmla="*/ 2538 h 2538"/>
                <a:gd name="T4" fmla="*/ 2032 w 2032"/>
                <a:gd name="T5" fmla="*/ 0 h 2538"/>
                <a:gd name="T6" fmla="*/ 0 w 2032"/>
                <a:gd name="T7" fmla="*/ 1505 h 2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2" h="2538">
                  <a:moveTo>
                    <a:pt x="0" y="1505"/>
                  </a:moveTo>
                  <a:lnTo>
                    <a:pt x="989" y="2538"/>
                  </a:lnTo>
                  <a:lnTo>
                    <a:pt x="2032" y="0"/>
                  </a:lnTo>
                  <a:lnTo>
                    <a:pt x="0" y="1505"/>
                  </a:lnTo>
                  <a:close/>
                </a:path>
              </a:pathLst>
            </a:custGeom>
            <a:solidFill>
              <a:srgbClr val="123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7623176" y="3609975"/>
              <a:ext cx="423863" cy="576263"/>
            </a:xfrm>
            <a:custGeom>
              <a:avLst/>
              <a:gdLst>
                <a:gd name="T0" fmla="*/ 0 w 1871"/>
                <a:gd name="T1" fmla="*/ 2538 h 2538"/>
                <a:gd name="T2" fmla="*/ 1871 w 1871"/>
                <a:gd name="T3" fmla="*/ 1728 h 2538"/>
                <a:gd name="T4" fmla="*/ 1871 w 1871"/>
                <a:gd name="T5" fmla="*/ 1583 h 2538"/>
                <a:gd name="T6" fmla="*/ 1043 w 1871"/>
                <a:gd name="T7" fmla="*/ 0 h 2538"/>
                <a:gd name="T8" fmla="*/ 0 w 1871"/>
                <a:gd name="T9" fmla="*/ 2538 h 2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2538">
                  <a:moveTo>
                    <a:pt x="0" y="2538"/>
                  </a:moveTo>
                  <a:lnTo>
                    <a:pt x="1871" y="1728"/>
                  </a:lnTo>
                  <a:lnTo>
                    <a:pt x="1871" y="1583"/>
                  </a:lnTo>
                  <a:lnTo>
                    <a:pt x="1043" y="0"/>
                  </a:lnTo>
                  <a:lnTo>
                    <a:pt x="0" y="2538"/>
                  </a:lnTo>
                  <a:close/>
                </a:path>
              </a:pathLst>
            </a:custGeom>
            <a:solidFill>
              <a:srgbClr val="0F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7623176" y="4002088"/>
              <a:ext cx="423863" cy="403225"/>
            </a:xfrm>
            <a:custGeom>
              <a:avLst/>
              <a:gdLst>
                <a:gd name="T0" fmla="*/ 0 w 1871"/>
                <a:gd name="T1" fmla="*/ 810 h 1778"/>
                <a:gd name="T2" fmla="*/ 817 w 1871"/>
                <a:gd name="T3" fmla="*/ 1778 h 1778"/>
                <a:gd name="T4" fmla="*/ 1871 w 1871"/>
                <a:gd name="T5" fmla="*/ 73 h 1778"/>
                <a:gd name="T6" fmla="*/ 1871 w 1871"/>
                <a:gd name="T7" fmla="*/ 0 h 1778"/>
                <a:gd name="T8" fmla="*/ 0 w 1871"/>
                <a:gd name="T9" fmla="*/ 81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1778">
                  <a:moveTo>
                    <a:pt x="0" y="810"/>
                  </a:moveTo>
                  <a:lnTo>
                    <a:pt x="817" y="1778"/>
                  </a:lnTo>
                  <a:lnTo>
                    <a:pt x="1871" y="73"/>
                  </a:lnTo>
                  <a:lnTo>
                    <a:pt x="1871" y="0"/>
                  </a:lnTo>
                  <a:lnTo>
                    <a:pt x="0" y="810"/>
                  </a:lnTo>
                  <a:close/>
                </a:path>
              </a:pathLst>
            </a:custGeom>
            <a:solidFill>
              <a:srgbClr val="0D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7807326" y="4019550"/>
              <a:ext cx="239713" cy="385763"/>
            </a:xfrm>
            <a:custGeom>
              <a:avLst/>
              <a:gdLst>
                <a:gd name="T0" fmla="*/ 0 w 1054"/>
                <a:gd name="T1" fmla="*/ 1705 h 1705"/>
                <a:gd name="T2" fmla="*/ 1054 w 1054"/>
                <a:gd name="T3" fmla="*/ 817 h 1705"/>
                <a:gd name="T4" fmla="*/ 1054 w 1054"/>
                <a:gd name="T5" fmla="*/ 0 h 1705"/>
                <a:gd name="T6" fmla="*/ 0 w 1054"/>
                <a:gd name="T7" fmla="*/ 170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4" h="1705">
                  <a:moveTo>
                    <a:pt x="0" y="1705"/>
                  </a:moveTo>
                  <a:lnTo>
                    <a:pt x="1054" y="817"/>
                  </a:lnTo>
                  <a:lnTo>
                    <a:pt x="1054" y="0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rgbClr val="0A1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auto">
            <a:xfrm>
              <a:off x="7807326" y="4203700"/>
              <a:ext cx="239713" cy="444500"/>
            </a:xfrm>
            <a:custGeom>
              <a:avLst/>
              <a:gdLst>
                <a:gd name="T0" fmla="*/ 0 w 1054"/>
                <a:gd name="T1" fmla="*/ 888 h 1958"/>
                <a:gd name="T2" fmla="*/ 914 w 1054"/>
                <a:gd name="T3" fmla="*/ 1958 h 1958"/>
                <a:gd name="T4" fmla="*/ 1054 w 1054"/>
                <a:gd name="T5" fmla="*/ 1958 h 1958"/>
                <a:gd name="T6" fmla="*/ 1054 w 1054"/>
                <a:gd name="T7" fmla="*/ 0 h 1958"/>
                <a:gd name="T8" fmla="*/ 0 w 1054"/>
                <a:gd name="T9" fmla="*/ 888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4" h="1958">
                  <a:moveTo>
                    <a:pt x="0" y="888"/>
                  </a:moveTo>
                  <a:lnTo>
                    <a:pt x="914" y="1958"/>
                  </a:lnTo>
                  <a:lnTo>
                    <a:pt x="1054" y="1958"/>
                  </a:lnTo>
                  <a:lnTo>
                    <a:pt x="1054" y="0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61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7107238" y="4391025"/>
              <a:ext cx="908050" cy="257175"/>
            </a:xfrm>
            <a:custGeom>
              <a:avLst/>
              <a:gdLst>
                <a:gd name="T0" fmla="*/ 2947 w 4001"/>
                <a:gd name="T1" fmla="*/ 1134 h 1134"/>
                <a:gd name="T2" fmla="*/ 0 w 4001"/>
                <a:gd name="T3" fmla="*/ 0 h 1134"/>
                <a:gd name="T4" fmla="*/ 3087 w 4001"/>
                <a:gd name="T5" fmla="*/ 64 h 1134"/>
                <a:gd name="T6" fmla="*/ 4001 w 4001"/>
                <a:gd name="T7" fmla="*/ 1134 h 1134"/>
                <a:gd name="T8" fmla="*/ 2947 w 4001"/>
                <a:gd name="T9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1" h="1134">
                  <a:moveTo>
                    <a:pt x="2947" y="1134"/>
                  </a:moveTo>
                  <a:lnTo>
                    <a:pt x="0" y="0"/>
                  </a:lnTo>
                  <a:lnTo>
                    <a:pt x="3087" y="64"/>
                  </a:lnTo>
                  <a:lnTo>
                    <a:pt x="4001" y="1134"/>
                  </a:lnTo>
                  <a:lnTo>
                    <a:pt x="2947" y="1134"/>
                  </a:lnTo>
                  <a:close/>
                </a:path>
              </a:pathLst>
            </a:custGeom>
            <a:solidFill>
              <a:srgbClr val="091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7107238" y="4186238"/>
              <a:ext cx="700088" cy="219075"/>
            </a:xfrm>
            <a:custGeom>
              <a:avLst/>
              <a:gdLst>
                <a:gd name="T0" fmla="*/ 2270 w 3087"/>
                <a:gd name="T1" fmla="*/ 0 h 968"/>
                <a:gd name="T2" fmla="*/ 0 w 3087"/>
                <a:gd name="T3" fmla="*/ 904 h 968"/>
                <a:gd name="T4" fmla="*/ 3087 w 3087"/>
                <a:gd name="T5" fmla="*/ 968 h 968"/>
                <a:gd name="T6" fmla="*/ 2270 w 3087"/>
                <a:gd name="T7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7" h="968">
                  <a:moveTo>
                    <a:pt x="2270" y="0"/>
                  </a:moveTo>
                  <a:lnTo>
                    <a:pt x="0" y="904"/>
                  </a:lnTo>
                  <a:lnTo>
                    <a:pt x="3087" y="968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0B2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6448426" y="4391025"/>
              <a:ext cx="1327150" cy="257175"/>
            </a:xfrm>
            <a:custGeom>
              <a:avLst/>
              <a:gdLst>
                <a:gd name="T0" fmla="*/ 0 w 5858"/>
                <a:gd name="T1" fmla="*/ 1134 h 1134"/>
                <a:gd name="T2" fmla="*/ 2911 w 5858"/>
                <a:gd name="T3" fmla="*/ 0 h 1134"/>
                <a:gd name="T4" fmla="*/ 5858 w 5858"/>
                <a:gd name="T5" fmla="*/ 1134 h 1134"/>
                <a:gd name="T6" fmla="*/ 0 w 5858"/>
                <a:gd name="T7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58" h="1134">
                  <a:moveTo>
                    <a:pt x="0" y="1134"/>
                  </a:moveTo>
                  <a:lnTo>
                    <a:pt x="2911" y="0"/>
                  </a:lnTo>
                  <a:lnTo>
                    <a:pt x="5858" y="1134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0A1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auto">
            <a:xfrm>
              <a:off x="6961188" y="4391025"/>
              <a:ext cx="814388" cy="257175"/>
            </a:xfrm>
            <a:custGeom>
              <a:avLst/>
              <a:gdLst>
                <a:gd name="T0" fmla="*/ 645 w 3592"/>
                <a:gd name="T1" fmla="*/ 0 h 1134"/>
                <a:gd name="T2" fmla="*/ 0 w 3592"/>
                <a:gd name="T3" fmla="*/ 1134 h 1134"/>
                <a:gd name="T4" fmla="*/ 3592 w 3592"/>
                <a:gd name="T5" fmla="*/ 1134 h 1134"/>
                <a:gd name="T6" fmla="*/ 645 w 3592"/>
                <a:gd name="T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2" h="1134">
                  <a:moveTo>
                    <a:pt x="645" y="0"/>
                  </a:moveTo>
                  <a:lnTo>
                    <a:pt x="0" y="1134"/>
                  </a:lnTo>
                  <a:lnTo>
                    <a:pt x="3592" y="1134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61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7396163" y="3951288"/>
              <a:ext cx="227013" cy="325438"/>
            </a:xfrm>
            <a:custGeom>
              <a:avLst/>
              <a:gdLst>
                <a:gd name="T0" fmla="*/ 10 w 999"/>
                <a:gd name="T1" fmla="*/ 0 h 1431"/>
                <a:gd name="T2" fmla="*/ 0 w 999"/>
                <a:gd name="T3" fmla="*/ 1431 h 1431"/>
                <a:gd name="T4" fmla="*/ 999 w 999"/>
                <a:gd name="T5" fmla="*/ 1033 h 1431"/>
                <a:gd name="T6" fmla="*/ 10 w 999"/>
                <a:gd name="T7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9" h="1431">
                  <a:moveTo>
                    <a:pt x="10" y="0"/>
                  </a:moveTo>
                  <a:lnTo>
                    <a:pt x="0" y="1431"/>
                  </a:lnTo>
                  <a:lnTo>
                    <a:pt x="999" y="103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E2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auto">
            <a:xfrm>
              <a:off x="6986588" y="3951288"/>
              <a:ext cx="411163" cy="325438"/>
            </a:xfrm>
            <a:custGeom>
              <a:avLst/>
              <a:gdLst>
                <a:gd name="T0" fmla="*/ 1819 w 1819"/>
                <a:gd name="T1" fmla="*/ 0 h 1431"/>
                <a:gd name="T2" fmla="*/ 0 w 1819"/>
                <a:gd name="T3" fmla="*/ 1130 h 1431"/>
                <a:gd name="T4" fmla="*/ 1809 w 1819"/>
                <a:gd name="T5" fmla="*/ 1431 h 1431"/>
                <a:gd name="T6" fmla="*/ 1819 w 1819"/>
                <a:gd name="T7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9" h="1431">
                  <a:moveTo>
                    <a:pt x="1819" y="0"/>
                  </a:moveTo>
                  <a:lnTo>
                    <a:pt x="0" y="1130"/>
                  </a:lnTo>
                  <a:lnTo>
                    <a:pt x="1809" y="1431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0E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6815138" y="4208463"/>
              <a:ext cx="581025" cy="296863"/>
            </a:xfrm>
            <a:custGeom>
              <a:avLst/>
              <a:gdLst>
                <a:gd name="T0" fmla="*/ 753 w 2562"/>
                <a:gd name="T1" fmla="*/ 0 h 1310"/>
                <a:gd name="T2" fmla="*/ 0 w 2562"/>
                <a:gd name="T3" fmla="*/ 1310 h 1310"/>
                <a:gd name="T4" fmla="*/ 2562 w 2562"/>
                <a:gd name="T5" fmla="*/ 301 h 1310"/>
                <a:gd name="T6" fmla="*/ 753 w 2562"/>
                <a:gd name="T7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2" h="1310">
                  <a:moveTo>
                    <a:pt x="753" y="0"/>
                  </a:moveTo>
                  <a:lnTo>
                    <a:pt x="0" y="1310"/>
                  </a:lnTo>
                  <a:lnTo>
                    <a:pt x="2562" y="301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0E2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auto">
            <a:xfrm>
              <a:off x="6548438" y="4208463"/>
              <a:ext cx="438150" cy="296863"/>
            </a:xfrm>
            <a:custGeom>
              <a:avLst/>
              <a:gdLst>
                <a:gd name="T0" fmla="*/ 1926 w 1926"/>
                <a:gd name="T1" fmla="*/ 0 h 1310"/>
                <a:gd name="T2" fmla="*/ 0 w 1926"/>
                <a:gd name="T3" fmla="*/ 667 h 1310"/>
                <a:gd name="T4" fmla="*/ 1173 w 1926"/>
                <a:gd name="T5" fmla="*/ 1310 h 1310"/>
                <a:gd name="T6" fmla="*/ 1926 w 1926"/>
                <a:gd name="T7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6" h="1310">
                  <a:moveTo>
                    <a:pt x="1926" y="0"/>
                  </a:moveTo>
                  <a:lnTo>
                    <a:pt x="0" y="667"/>
                  </a:lnTo>
                  <a:lnTo>
                    <a:pt x="1173" y="1310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0F2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6242051" y="4359275"/>
              <a:ext cx="573088" cy="288925"/>
            </a:xfrm>
            <a:custGeom>
              <a:avLst/>
              <a:gdLst>
                <a:gd name="T0" fmla="*/ 0 w 2528"/>
                <a:gd name="T1" fmla="*/ 1274 h 1274"/>
                <a:gd name="T2" fmla="*/ 1355 w 2528"/>
                <a:gd name="T3" fmla="*/ 0 h 1274"/>
                <a:gd name="T4" fmla="*/ 2528 w 2528"/>
                <a:gd name="T5" fmla="*/ 643 h 1274"/>
                <a:gd name="T6" fmla="*/ 908 w 2528"/>
                <a:gd name="T7" fmla="*/ 1274 h 1274"/>
                <a:gd name="T8" fmla="*/ 0 w 2528"/>
                <a:gd name="T9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8" h="1274">
                  <a:moveTo>
                    <a:pt x="0" y="1274"/>
                  </a:moveTo>
                  <a:lnTo>
                    <a:pt x="1355" y="0"/>
                  </a:lnTo>
                  <a:lnTo>
                    <a:pt x="2528" y="643"/>
                  </a:lnTo>
                  <a:lnTo>
                    <a:pt x="908" y="1274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auto">
            <a:xfrm>
              <a:off x="6548438" y="3803650"/>
              <a:ext cx="438150" cy="555625"/>
            </a:xfrm>
            <a:custGeom>
              <a:avLst/>
              <a:gdLst>
                <a:gd name="T0" fmla="*/ 0 w 1926"/>
                <a:gd name="T1" fmla="*/ 2453 h 2453"/>
                <a:gd name="T2" fmla="*/ 711 w 1926"/>
                <a:gd name="T3" fmla="*/ 0 h 2453"/>
                <a:gd name="T4" fmla="*/ 1926 w 1926"/>
                <a:gd name="T5" fmla="*/ 1786 h 2453"/>
                <a:gd name="T6" fmla="*/ 0 w 1926"/>
                <a:gd name="T7" fmla="*/ 2453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6" h="2453">
                  <a:moveTo>
                    <a:pt x="0" y="2453"/>
                  </a:moveTo>
                  <a:lnTo>
                    <a:pt x="711" y="0"/>
                  </a:lnTo>
                  <a:lnTo>
                    <a:pt x="1926" y="1786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rgbClr val="133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6986588" y="3619500"/>
              <a:ext cx="411163" cy="588963"/>
            </a:xfrm>
            <a:custGeom>
              <a:avLst/>
              <a:gdLst>
                <a:gd name="T0" fmla="*/ 1819 w 1819"/>
                <a:gd name="T1" fmla="*/ 1462 h 2592"/>
                <a:gd name="T2" fmla="*/ 527 w 1819"/>
                <a:gd name="T3" fmla="*/ 0 h 2592"/>
                <a:gd name="T4" fmla="*/ 0 w 1819"/>
                <a:gd name="T5" fmla="*/ 2592 h 2592"/>
                <a:gd name="T6" fmla="*/ 1819 w 1819"/>
                <a:gd name="T7" fmla="*/ 146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9" h="2592">
                  <a:moveTo>
                    <a:pt x="1819" y="1462"/>
                  </a:moveTo>
                  <a:lnTo>
                    <a:pt x="527" y="0"/>
                  </a:lnTo>
                  <a:lnTo>
                    <a:pt x="0" y="2592"/>
                  </a:lnTo>
                  <a:lnTo>
                    <a:pt x="1819" y="1462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auto">
            <a:xfrm>
              <a:off x="7105651" y="3367088"/>
              <a:ext cx="292100" cy="584200"/>
            </a:xfrm>
            <a:custGeom>
              <a:avLst/>
              <a:gdLst>
                <a:gd name="T0" fmla="*/ 871 w 1292"/>
                <a:gd name="T1" fmla="*/ 0 h 2575"/>
                <a:gd name="T2" fmla="*/ 0 w 1292"/>
                <a:gd name="T3" fmla="*/ 1113 h 2575"/>
                <a:gd name="T4" fmla="*/ 1292 w 1292"/>
                <a:gd name="T5" fmla="*/ 2575 h 2575"/>
                <a:gd name="T6" fmla="*/ 871 w 1292"/>
                <a:gd name="T7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2" h="2575">
                  <a:moveTo>
                    <a:pt x="871" y="0"/>
                  </a:moveTo>
                  <a:lnTo>
                    <a:pt x="0" y="1113"/>
                  </a:lnTo>
                  <a:lnTo>
                    <a:pt x="1292" y="2575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143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6992938" y="3367088"/>
              <a:ext cx="309563" cy="252413"/>
            </a:xfrm>
            <a:custGeom>
              <a:avLst/>
              <a:gdLst>
                <a:gd name="T0" fmla="*/ 499 w 1370"/>
                <a:gd name="T1" fmla="*/ 1113 h 1113"/>
                <a:gd name="T2" fmla="*/ 0 w 1370"/>
                <a:gd name="T3" fmla="*/ 175 h 1113"/>
                <a:gd name="T4" fmla="*/ 1370 w 1370"/>
                <a:gd name="T5" fmla="*/ 0 h 1113"/>
                <a:gd name="T6" fmla="*/ 499 w 1370"/>
                <a:gd name="T7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0" h="1113">
                  <a:moveTo>
                    <a:pt x="499" y="1113"/>
                  </a:moveTo>
                  <a:lnTo>
                    <a:pt x="0" y="175"/>
                  </a:lnTo>
                  <a:lnTo>
                    <a:pt x="1370" y="0"/>
                  </a:lnTo>
                  <a:lnTo>
                    <a:pt x="499" y="1113"/>
                  </a:lnTo>
                  <a:close/>
                </a:path>
              </a:pathLst>
            </a:custGeom>
            <a:solidFill>
              <a:srgbClr val="1E5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87"/>
            <p:cNvSpPr>
              <a:spLocks/>
            </p:cNvSpPr>
            <p:nvPr/>
          </p:nvSpPr>
          <p:spPr bwMode="auto">
            <a:xfrm>
              <a:off x="6659563" y="3406775"/>
              <a:ext cx="446088" cy="212725"/>
            </a:xfrm>
            <a:custGeom>
              <a:avLst/>
              <a:gdLst>
                <a:gd name="T0" fmla="*/ 0 w 1963"/>
                <a:gd name="T1" fmla="*/ 742 h 938"/>
                <a:gd name="T2" fmla="*/ 1963 w 1963"/>
                <a:gd name="T3" fmla="*/ 938 h 938"/>
                <a:gd name="T4" fmla="*/ 1464 w 1963"/>
                <a:gd name="T5" fmla="*/ 0 h 938"/>
                <a:gd name="T6" fmla="*/ 0 w 1963"/>
                <a:gd name="T7" fmla="*/ 742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3" h="938">
                  <a:moveTo>
                    <a:pt x="0" y="742"/>
                  </a:moveTo>
                  <a:lnTo>
                    <a:pt x="1963" y="938"/>
                  </a:lnTo>
                  <a:lnTo>
                    <a:pt x="146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153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6659563" y="3575050"/>
              <a:ext cx="446088" cy="228600"/>
            </a:xfrm>
            <a:custGeom>
              <a:avLst/>
              <a:gdLst>
                <a:gd name="T0" fmla="*/ 0 w 1963"/>
                <a:gd name="T1" fmla="*/ 0 h 1002"/>
                <a:gd name="T2" fmla="*/ 221 w 1963"/>
                <a:gd name="T3" fmla="*/ 1002 h 1002"/>
                <a:gd name="T4" fmla="*/ 1963 w 1963"/>
                <a:gd name="T5" fmla="*/ 196 h 1002"/>
                <a:gd name="T6" fmla="*/ 0 w 1963"/>
                <a:gd name="T7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3" h="1002">
                  <a:moveTo>
                    <a:pt x="0" y="0"/>
                  </a:moveTo>
                  <a:lnTo>
                    <a:pt x="221" y="1002"/>
                  </a:lnTo>
                  <a:lnTo>
                    <a:pt x="1963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6710363" y="3619500"/>
              <a:ext cx="395288" cy="588963"/>
            </a:xfrm>
            <a:custGeom>
              <a:avLst/>
              <a:gdLst>
                <a:gd name="T0" fmla="*/ 1742 w 1742"/>
                <a:gd name="T1" fmla="*/ 0 h 2592"/>
                <a:gd name="T2" fmla="*/ 1215 w 1742"/>
                <a:gd name="T3" fmla="*/ 2592 h 2592"/>
                <a:gd name="T4" fmla="*/ 0 w 1742"/>
                <a:gd name="T5" fmla="*/ 806 h 2592"/>
                <a:gd name="T6" fmla="*/ 1742 w 1742"/>
                <a:gd name="T7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2" h="2592">
                  <a:moveTo>
                    <a:pt x="1742" y="0"/>
                  </a:moveTo>
                  <a:lnTo>
                    <a:pt x="1215" y="2592"/>
                  </a:lnTo>
                  <a:lnTo>
                    <a:pt x="0" y="806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143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6345238" y="3575050"/>
              <a:ext cx="365125" cy="228600"/>
            </a:xfrm>
            <a:custGeom>
              <a:avLst/>
              <a:gdLst>
                <a:gd name="T0" fmla="*/ 0 w 1608"/>
                <a:gd name="T1" fmla="*/ 172 h 1002"/>
                <a:gd name="T2" fmla="*/ 1608 w 1608"/>
                <a:gd name="T3" fmla="*/ 1002 h 1002"/>
                <a:gd name="T4" fmla="*/ 1387 w 1608"/>
                <a:gd name="T5" fmla="*/ 0 h 1002"/>
                <a:gd name="T6" fmla="*/ 0 w 1608"/>
                <a:gd name="T7" fmla="*/ 17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1002">
                  <a:moveTo>
                    <a:pt x="0" y="172"/>
                  </a:moveTo>
                  <a:lnTo>
                    <a:pt x="1608" y="1002"/>
                  </a:lnTo>
                  <a:lnTo>
                    <a:pt x="1387" y="0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113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auto">
            <a:xfrm>
              <a:off x="6269038" y="3614738"/>
              <a:ext cx="441325" cy="357188"/>
            </a:xfrm>
            <a:custGeom>
              <a:avLst/>
              <a:gdLst>
                <a:gd name="T0" fmla="*/ 340 w 1948"/>
                <a:gd name="T1" fmla="*/ 0 h 1573"/>
                <a:gd name="T2" fmla="*/ 0 w 1948"/>
                <a:gd name="T3" fmla="*/ 1573 h 1573"/>
                <a:gd name="T4" fmla="*/ 1948 w 1948"/>
                <a:gd name="T5" fmla="*/ 830 h 1573"/>
                <a:gd name="T6" fmla="*/ 340 w 1948"/>
                <a:gd name="T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8" h="1573">
                  <a:moveTo>
                    <a:pt x="340" y="0"/>
                  </a:moveTo>
                  <a:lnTo>
                    <a:pt x="0" y="1573"/>
                  </a:lnTo>
                  <a:lnTo>
                    <a:pt x="1948" y="83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auto">
            <a:xfrm>
              <a:off x="6269038" y="3803650"/>
              <a:ext cx="441325" cy="555625"/>
            </a:xfrm>
            <a:custGeom>
              <a:avLst/>
              <a:gdLst>
                <a:gd name="T0" fmla="*/ 0 w 1948"/>
                <a:gd name="T1" fmla="*/ 743 h 2453"/>
                <a:gd name="T2" fmla="*/ 1237 w 1948"/>
                <a:gd name="T3" fmla="*/ 2453 h 2453"/>
                <a:gd name="T4" fmla="*/ 1948 w 1948"/>
                <a:gd name="T5" fmla="*/ 0 h 2453"/>
                <a:gd name="T6" fmla="*/ 0 w 1948"/>
                <a:gd name="T7" fmla="*/ 743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8" h="2453">
                  <a:moveTo>
                    <a:pt x="0" y="743"/>
                  </a:moveTo>
                  <a:lnTo>
                    <a:pt x="1237" y="2453"/>
                  </a:lnTo>
                  <a:lnTo>
                    <a:pt x="1948" y="0"/>
                  </a:lnTo>
                  <a:lnTo>
                    <a:pt x="0" y="743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5926138" y="3614738"/>
              <a:ext cx="419100" cy="357188"/>
            </a:xfrm>
            <a:custGeom>
              <a:avLst/>
              <a:gdLst>
                <a:gd name="T0" fmla="*/ 1511 w 1851"/>
                <a:gd name="T1" fmla="*/ 1573 h 1573"/>
                <a:gd name="T2" fmla="*/ 0 w 1851"/>
                <a:gd name="T3" fmla="*/ 0 h 1573"/>
                <a:gd name="T4" fmla="*/ 1851 w 1851"/>
                <a:gd name="T5" fmla="*/ 0 h 1573"/>
                <a:gd name="T6" fmla="*/ 1511 w 1851"/>
                <a:gd name="T7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1" h="1573">
                  <a:moveTo>
                    <a:pt x="1511" y="1573"/>
                  </a:moveTo>
                  <a:lnTo>
                    <a:pt x="0" y="0"/>
                  </a:lnTo>
                  <a:lnTo>
                    <a:pt x="1851" y="0"/>
                  </a:lnTo>
                  <a:lnTo>
                    <a:pt x="1511" y="1573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6191251" y="3971925"/>
              <a:ext cx="357188" cy="387350"/>
            </a:xfrm>
            <a:custGeom>
              <a:avLst/>
              <a:gdLst>
                <a:gd name="T0" fmla="*/ 344 w 1581"/>
                <a:gd name="T1" fmla="*/ 0 h 1710"/>
                <a:gd name="T2" fmla="*/ 0 w 1581"/>
                <a:gd name="T3" fmla="*/ 1613 h 1710"/>
                <a:gd name="T4" fmla="*/ 1581 w 1581"/>
                <a:gd name="T5" fmla="*/ 1710 h 1710"/>
                <a:gd name="T6" fmla="*/ 344 w 1581"/>
                <a:gd name="T7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1" h="1710">
                  <a:moveTo>
                    <a:pt x="344" y="0"/>
                  </a:moveTo>
                  <a:lnTo>
                    <a:pt x="0" y="1613"/>
                  </a:lnTo>
                  <a:lnTo>
                    <a:pt x="1581" y="171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0F2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auto">
            <a:xfrm>
              <a:off x="6124576" y="4337050"/>
              <a:ext cx="423863" cy="311150"/>
            </a:xfrm>
            <a:custGeom>
              <a:avLst/>
              <a:gdLst>
                <a:gd name="T0" fmla="*/ 289 w 1870"/>
                <a:gd name="T1" fmla="*/ 0 h 1371"/>
                <a:gd name="T2" fmla="*/ 0 w 1870"/>
                <a:gd name="T3" fmla="*/ 1371 h 1371"/>
                <a:gd name="T4" fmla="*/ 515 w 1870"/>
                <a:gd name="T5" fmla="*/ 1371 h 1371"/>
                <a:gd name="T6" fmla="*/ 1870 w 1870"/>
                <a:gd name="T7" fmla="*/ 97 h 1371"/>
                <a:gd name="T8" fmla="*/ 289 w 1870"/>
                <a:gd name="T9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0" h="1371">
                  <a:moveTo>
                    <a:pt x="289" y="0"/>
                  </a:moveTo>
                  <a:lnTo>
                    <a:pt x="0" y="1371"/>
                  </a:lnTo>
                  <a:lnTo>
                    <a:pt x="515" y="1371"/>
                  </a:lnTo>
                  <a:lnTo>
                    <a:pt x="1870" y="97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0E2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5870576" y="4337050"/>
              <a:ext cx="320675" cy="311150"/>
            </a:xfrm>
            <a:custGeom>
              <a:avLst/>
              <a:gdLst>
                <a:gd name="T0" fmla="*/ 1410 w 1410"/>
                <a:gd name="T1" fmla="*/ 0 h 1371"/>
                <a:gd name="T2" fmla="*/ 0 w 1410"/>
                <a:gd name="T3" fmla="*/ 366 h 1371"/>
                <a:gd name="T4" fmla="*/ 621 w 1410"/>
                <a:gd name="T5" fmla="*/ 1371 h 1371"/>
                <a:gd name="T6" fmla="*/ 1121 w 1410"/>
                <a:gd name="T7" fmla="*/ 1371 h 1371"/>
                <a:gd name="T8" fmla="*/ 1410 w 1410"/>
                <a:gd name="T9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1371">
                  <a:moveTo>
                    <a:pt x="1410" y="0"/>
                  </a:moveTo>
                  <a:lnTo>
                    <a:pt x="0" y="366"/>
                  </a:lnTo>
                  <a:lnTo>
                    <a:pt x="621" y="1371"/>
                  </a:lnTo>
                  <a:lnTo>
                    <a:pt x="1121" y="1371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0E2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5365751" y="4419600"/>
              <a:ext cx="646113" cy="228600"/>
            </a:xfrm>
            <a:custGeom>
              <a:avLst/>
              <a:gdLst>
                <a:gd name="T0" fmla="*/ 2226 w 2847"/>
                <a:gd name="T1" fmla="*/ 0 h 1005"/>
                <a:gd name="T2" fmla="*/ 0 w 2847"/>
                <a:gd name="T3" fmla="*/ 484 h 1005"/>
                <a:gd name="T4" fmla="*/ 1491 w 2847"/>
                <a:gd name="T5" fmla="*/ 1005 h 1005"/>
                <a:gd name="T6" fmla="*/ 2847 w 2847"/>
                <a:gd name="T7" fmla="*/ 1005 h 1005"/>
                <a:gd name="T8" fmla="*/ 2226 w 2847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7" h="1005">
                  <a:moveTo>
                    <a:pt x="2226" y="0"/>
                  </a:moveTo>
                  <a:lnTo>
                    <a:pt x="0" y="484"/>
                  </a:lnTo>
                  <a:lnTo>
                    <a:pt x="1491" y="1005"/>
                  </a:lnTo>
                  <a:lnTo>
                    <a:pt x="2847" y="100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81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5688013" y="3614738"/>
              <a:ext cx="581025" cy="357188"/>
            </a:xfrm>
            <a:custGeom>
              <a:avLst/>
              <a:gdLst>
                <a:gd name="T0" fmla="*/ 1049 w 2560"/>
                <a:gd name="T1" fmla="*/ 0 h 1573"/>
                <a:gd name="T2" fmla="*/ 0 w 2560"/>
                <a:gd name="T3" fmla="*/ 1036 h 1573"/>
                <a:gd name="T4" fmla="*/ 2560 w 2560"/>
                <a:gd name="T5" fmla="*/ 1573 h 1573"/>
                <a:gd name="T6" fmla="*/ 1049 w 2560"/>
                <a:gd name="T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0" h="1573">
                  <a:moveTo>
                    <a:pt x="1049" y="0"/>
                  </a:moveTo>
                  <a:lnTo>
                    <a:pt x="0" y="1036"/>
                  </a:lnTo>
                  <a:lnTo>
                    <a:pt x="2560" y="1573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133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99"/>
            <p:cNvSpPr>
              <a:spLocks/>
            </p:cNvSpPr>
            <p:nvPr/>
          </p:nvSpPr>
          <p:spPr bwMode="auto">
            <a:xfrm>
              <a:off x="5688013" y="3849688"/>
              <a:ext cx="581025" cy="569913"/>
            </a:xfrm>
            <a:custGeom>
              <a:avLst/>
              <a:gdLst>
                <a:gd name="T0" fmla="*/ 0 w 2560"/>
                <a:gd name="T1" fmla="*/ 0 h 2516"/>
                <a:gd name="T2" fmla="*/ 806 w 2560"/>
                <a:gd name="T3" fmla="*/ 2516 h 2516"/>
                <a:gd name="T4" fmla="*/ 2560 w 2560"/>
                <a:gd name="T5" fmla="*/ 537 h 2516"/>
                <a:gd name="T6" fmla="*/ 0 w 2560"/>
                <a:gd name="T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0" h="2516">
                  <a:moveTo>
                    <a:pt x="0" y="0"/>
                  </a:moveTo>
                  <a:lnTo>
                    <a:pt x="806" y="2516"/>
                  </a:lnTo>
                  <a:lnTo>
                    <a:pt x="2560" y="5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2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auto">
            <a:xfrm>
              <a:off x="5870576" y="3971925"/>
              <a:ext cx="396875" cy="447675"/>
            </a:xfrm>
            <a:custGeom>
              <a:avLst/>
              <a:gdLst>
                <a:gd name="T0" fmla="*/ 1410 w 1749"/>
                <a:gd name="T1" fmla="*/ 1614 h 1980"/>
                <a:gd name="T2" fmla="*/ 1749 w 1749"/>
                <a:gd name="T3" fmla="*/ 0 h 1980"/>
                <a:gd name="T4" fmla="*/ 0 w 1749"/>
                <a:gd name="T5" fmla="*/ 1980 h 1980"/>
                <a:gd name="T6" fmla="*/ 1410 w 1749"/>
                <a:gd name="T7" fmla="*/ 1614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9" h="1980">
                  <a:moveTo>
                    <a:pt x="1410" y="1614"/>
                  </a:moveTo>
                  <a:lnTo>
                    <a:pt x="1749" y="0"/>
                  </a:lnTo>
                  <a:lnTo>
                    <a:pt x="0" y="1980"/>
                  </a:lnTo>
                  <a:lnTo>
                    <a:pt x="1410" y="1614"/>
                  </a:lnTo>
                  <a:close/>
                </a:path>
              </a:pathLst>
            </a:custGeom>
            <a:solidFill>
              <a:srgbClr val="0D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auto">
            <a:xfrm>
              <a:off x="5461001" y="3849688"/>
              <a:ext cx="409575" cy="569913"/>
            </a:xfrm>
            <a:custGeom>
              <a:avLst/>
              <a:gdLst>
                <a:gd name="T0" fmla="*/ 1806 w 1806"/>
                <a:gd name="T1" fmla="*/ 2516 h 2516"/>
                <a:gd name="T2" fmla="*/ 0 w 1806"/>
                <a:gd name="T3" fmla="*/ 946 h 2516"/>
                <a:gd name="T4" fmla="*/ 1000 w 1806"/>
                <a:gd name="T5" fmla="*/ 0 h 2516"/>
                <a:gd name="T6" fmla="*/ 1806 w 1806"/>
                <a:gd name="T7" fmla="*/ 2516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6" h="2516">
                  <a:moveTo>
                    <a:pt x="1806" y="2516"/>
                  </a:moveTo>
                  <a:lnTo>
                    <a:pt x="0" y="946"/>
                  </a:lnTo>
                  <a:lnTo>
                    <a:pt x="1000" y="0"/>
                  </a:lnTo>
                  <a:lnTo>
                    <a:pt x="1806" y="2516"/>
                  </a:lnTo>
                  <a:close/>
                </a:path>
              </a:pathLst>
            </a:custGeom>
            <a:solidFill>
              <a:srgbClr val="113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auto">
            <a:xfrm>
              <a:off x="5659438" y="3546475"/>
              <a:ext cx="266700" cy="303213"/>
            </a:xfrm>
            <a:custGeom>
              <a:avLst/>
              <a:gdLst>
                <a:gd name="T0" fmla="*/ 0 w 1172"/>
                <a:gd name="T1" fmla="*/ 0 h 1337"/>
                <a:gd name="T2" fmla="*/ 123 w 1172"/>
                <a:gd name="T3" fmla="*/ 1337 h 1337"/>
                <a:gd name="T4" fmla="*/ 1172 w 1172"/>
                <a:gd name="T5" fmla="*/ 301 h 1337"/>
                <a:gd name="T6" fmla="*/ 0 w 1172"/>
                <a:gd name="T7" fmla="*/ 0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2" h="1337">
                  <a:moveTo>
                    <a:pt x="0" y="0"/>
                  </a:moveTo>
                  <a:lnTo>
                    <a:pt x="123" y="1337"/>
                  </a:lnTo>
                  <a:lnTo>
                    <a:pt x="117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5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auto">
            <a:xfrm>
              <a:off x="5332413" y="3546475"/>
              <a:ext cx="355600" cy="303213"/>
            </a:xfrm>
            <a:custGeom>
              <a:avLst/>
              <a:gdLst>
                <a:gd name="T0" fmla="*/ 0 w 1565"/>
                <a:gd name="T1" fmla="*/ 129 h 1337"/>
                <a:gd name="T2" fmla="*/ 1565 w 1565"/>
                <a:gd name="T3" fmla="*/ 1337 h 1337"/>
                <a:gd name="T4" fmla="*/ 1442 w 1565"/>
                <a:gd name="T5" fmla="*/ 0 h 1337"/>
                <a:gd name="T6" fmla="*/ 0 w 1565"/>
                <a:gd name="T7" fmla="*/ 129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5" h="1337">
                  <a:moveTo>
                    <a:pt x="0" y="129"/>
                  </a:moveTo>
                  <a:lnTo>
                    <a:pt x="1565" y="1337"/>
                  </a:lnTo>
                  <a:lnTo>
                    <a:pt x="144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113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auto">
            <a:xfrm>
              <a:off x="5127626" y="3114675"/>
              <a:ext cx="496888" cy="460375"/>
            </a:xfrm>
            <a:custGeom>
              <a:avLst/>
              <a:gdLst>
                <a:gd name="T0" fmla="*/ 908 w 2194"/>
                <a:gd name="T1" fmla="*/ 2030 h 2030"/>
                <a:gd name="T2" fmla="*/ 0 w 2194"/>
                <a:gd name="T3" fmla="*/ 0 h 2030"/>
                <a:gd name="T4" fmla="*/ 2194 w 2194"/>
                <a:gd name="T5" fmla="*/ 355 h 2030"/>
                <a:gd name="T6" fmla="*/ 908 w 2194"/>
                <a:gd name="T7" fmla="*/ 2030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2030">
                  <a:moveTo>
                    <a:pt x="908" y="2030"/>
                  </a:moveTo>
                  <a:lnTo>
                    <a:pt x="0" y="0"/>
                  </a:lnTo>
                  <a:lnTo>
                    <a:pt x="2194" y="355"/>
                  </a:lnTo>
                  <a:lnTo>
                    <a:pt x="908" y="2030"/>
                  </a:lnTo>
                  <a:close/>
                </a:path>
              </a:pathLst>
            </a:custGeom>
            <a:solidFill>
              <a:srgbClr val="1E5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auto">
            <a:xfrm>
              <a:off x="4870451" y="3114675"/>
              <a:ext cx="461963" cy="504825"/>
            </a:xfrm>
            <a:custGeom>
              <a:avLst/>
              <a:gdLst>
                <a:gd name="T0" fmla="*/ 2039 w 2039"/>
                <a:gd name="T1" fmla="*/ 2030 h 2226"/>
                <a:gd name="T2" fmla="*/ 0 w 2039"/>
                <a:gd name="T3" fmla="*/ 2226 h 2226"/>
                <a:gd name="T4" fmla="*/ 1131 w 2039"/>
                <a:gd name="T5" fmla="*/ 0 h 2226"/>
                <a:gd name="T6" fmla="*/ 2039 w 2039"/>
                <a:gd name="T7" fmla="*/ 2030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9" h="2226">
                  <a:moveTo>
                    <a:pt x="2039" y="2030"/>
                  </a:moveTo>
                  <a:lnTo>
                    <a:pt x="0" y="2226"/>
                  </a:lnTo>
                  <a:lnTo>
                    <a:pt x="1131" y="0"/>
                  </a:lnTo>
                  <a:lnTo>
                    <a:pt x="2039" y="2030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5332413" y="3575050"/>
              <a:ext cx="355600" cy="488950"/>
            </a:xfrm>
            <a:custGeom>
              <a:avLst/>
              <a:gdLst>
                <a:gd name="T0" fmla="*/ 0 w 1565"/>
                <a:gd name="T1" fmla="*/ 0 h 2154"/>
                <a:gd name="T2" fmla="*/ 565 w 1565"/>
                <a:gd name="T3" fmla="*/ 2154 h 2154"/>
                <a:gd name="T4" fmla="*/ 1565 w 1565"/>
                <a:gd name="T5" fmla="*/ 1208 h 2154"/>
                <a:gd name="T6" fmla="*/ 0 w 1565"/>
                <a:gd name="T7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5" h="2154">
                  <a:moveTo>
                    <a:pt x="0" y="0"/>
                  </a:moveTo>
                  <a:lnTo>
                    <a:pt x="565" y="2154"/>
                  </a:lnTo>
                  <a:lnTo>
                    <a:pt x="1565" y="1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3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auto">
            <a:xfrm>
              <a:off x="4975226" y="3575050"/>
              <a:ext cx="485775" cy="488950"/>
            </a:xfrm>
            <a:custGeom>
              <a:avLst/>
              <a:gdLst>
                <a:gd name="T0" fmla="*/ 1576 w 2141"/>
                <a:gd name="T1" fmla="*/ 0 h 2154"/>
                <a:gd name="T2" fmla="*/ 0 w 2141"/>
                <a:gd name="T3" fmla="*/ 2089 h 2154"/>
                <a:gd name="T4" fmla="*/ 2141 w 2141"/>
                <a:gd name="T5" fmla="*/ 2154 h 2154"/>
                <a:gd name="T6" fmla="*/ 1576 w 2141"/>
                <a:gd name="T7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2154">
                  <a:moveTo>
                    <a:pt x="1576" y="0"/>
                  </a:moveTo>
                  <a:lnTo>
                    <a:pt x="0" y="2089"/>
                  </a:lnTo>
                  <a:lnTo>
                    <a:pt x="2141" y="2154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4870451" y="3575050"/>
              <a:ext cx="461963" cy="474663"/>
            </a:xfrm>
            <a:custGeom>
              <a:avLst/>
              <a:gdLst>
                <a:gd name="T0" fmla="*/ 463 w 2039"/>
                <a:gd name="T1" fmla="*/ 2089 h 2089"/>
                <a:gd name="T2" fmla="*/ 0 w 2039"/>
                <a:gd name="T3" fmla="*/ 196 h 2089"/>
                <a:gd name="T4" fmla="*/ 2039 w 2039"/>
                <a:gd name="T5" fmla="*/ 0 h 2089"/>
                <a:gd name="T6" fmla="*/ 463 w 2039"/>
                <a:gd name="T7" fmla="*/ 2089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9" h="2089">
                  <a:moveTo>
                    <a:pt x="463" y="2089"/>
                  </a:moveTo>
                  <a:lnTo>
                    <a:pt x="0" y="196"/>
                  </a:lnTo>
                  <a:lnTo>
                    <a:pt x="2039" y="0"/>
                  </a:lnTo>
                  <a:lnTo>
                    <a:pt x="463" y="2089"/>
                  </a:lnTo>
                  <a:close/>
                </a:path>
              </a:pathLst>
            </a:custGeom>
            <a:solidFill>
              <a:srgbClr val="194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auto">
            <a:xfrm>
              <a:off x="4975226" y="4049713"/>
              <a:ext cx="485775" cy="363538"/>
            </a:xfrm>
            <a:custGeom>
              <a:avLst/>
              <a:gdLst>
                <a:gd name="T0" fmla="*/ 0 w 2141"/>
                <a:gd name="T1" fmla="*/ 0 h 1602"/>
                <a:gd name="T2" fmla="*/ 408 w 2141"/>
                <a:gd name="T3" fmla="*/ 1602 h 1602"/>
                <a:gd name="T4" fmla="*/ 2141 w 2141"/>
                <a:gd name="T5" fmla="*/ 65 h 1602"/>
                <a:gd name="T6" fmla="*/ 0 w 2141"/>
                <a:gd name="T7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602">
                  <a:moveTo>
                    <a:pt x="0" y="0"/>
                  </a:moveTo>
                  <a:lnTo>
                    <a:pt x="408" y="1602"/>
                  </a:lnTo>
                  <a:lnTo>
                    <a:pt x="214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5068888" y="4064000"/>
              <a:ext cx="392113" cy="466725"/>
            </a:xfrm>
            <a:custGeom>
              <a:avLst/>
              <a:gdLst>
                <a:gd name="T0" fmla="*/ 0 w 1733"/>
                <a:gd name="T1" fmla="*/ 1537 h 2054"/>
                <a:gd name="T2" fmla="*/ 1313 w 1733"/>
                <a:gd name="T3" fmla="*/ 2054 h 2054"/>
                <a:gd name="T4" fmla="*/ 1733 w 1733"/>
                <a:gd name="T5" fmla="*/ 0 h 2054"/>
                <a:gd name="T6" fmla="*/ 0 w 1733"/>
                <a:gd name="T7" fmla="*/ 1537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3" h="2054">
                  <a:moveTo>
                    <a:pt x="0" y="1537"/>
                  </a:moveTo>
                  <a:lnTo>
                    <a:pt x="1313" y="2054"/>
                  </a:lnTo>
                  <a:lnTo>
                    <a:pt x="1733" y="0"/>
                  </a:lnTo>
                  <a:lnTo>
                    <a:pt x="0" y="1537"/>
                  </a:lnTo>
                  <a:close/>
                </a:path>
              </a:pathLst>
            </a:custGeom>
            <a:solidFill>
              <a:srgbClr val="102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auto">
            <a:xfrm>
              <a:off x="5365751" y="4064000"/>
              <a:ext cx="504825" cy="466725"/>
            </a:xfrm>
            <a:custGeom>
              <a:avLst/>
              <a:gdLst>
                <a:gd name="T0" fmla="*/ 0 w 2226"/>
                <a:gd name="T1" fmla="*/ 2054 h 2054"/>
                <a:gd name="T2" fmla="*/ 2226 w 2226"/>
                <a:gd name="T3" fmla="*/ 1570 h 2054"/>
                <a:gd name="T4" fmla="*/ 420 w 2226"/>
                <a:gd name="T5" fmla="*/ 0 h 2054"/>
                <a:gd name="T6" fmla="*/ 0 w 2226"/>
                <a:gd name="T7" fmla="*/ 205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6" h="2054">
                  <a:moveTo>
                    <a:pt x="0" y="2054"/>
                  </a:moveTo>
                  <a:lnTo>
                    <a:pt x="2226" y="1570"/>
                  </a:lnTo>
                  <a:lnTo>
                    <a:pt x="420" y="0"/>
                  </a:lnTo>
                  <a:lnTo>
                    <a:pt x="0" y="2054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112"/>
            <p:cNvSpPr>
              <a:spLocks/>
            </p:cNvSpPr>
            <p:nvPr/>
          </p:nvSpPr>
          <p:spPr bwMode="auto">
            <a:xfrm>
              <a:off x="4643438" y="4413250"/>
              <a:ext cx="1074738" cy="234950"/>
            </a:xfrm>
            <a:custGeom>
              <a:avLst/>
              <a:gdLst>
                <a:gd name="T0" fmla="*/ 1871 w 4735"/>
                <a:gd name="T1" fmla="*/ 0 h 1038"/>
                <a:gd name="T2" fmla="*/ 0 w 4735"/>
                <a:gd name="T3" fmla="*/ 614 h 1038"/>
                <a:gd name="T4" fmla="*/ 2641 w 4735"/>
                <a:gd name="T5" fmla="*/ 1038 h 1038"/>
                <a:gd name="T6" fmla="*/ 4735 w 4735"/>
                <a:gd name="T7" fmla="*/ 1038 h 1038"/>
                <a:gd name="T8" fmla="*/ 1871 w 4735"/>
                <a:gd name="T9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5" h="1038">
                  <a:moveTo>
                    <a:pt x="1871" y="0"/>
                  </a:moveTo>
                  <a:lnTo>
                    <a:pt x="0" y="614"/>
                  </a:lnTo>
                  <a:lnTo>
                    <a:pt x="2641" y="1038"/>
                  </a:lnTo>
                  <a:lnTo>
                    <a:pt x="4735" y="1038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rgbClr val="0A1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113"/>
            <p:cNvSpPr>
              <a:spLocks/>
            </p:cNvSpPr>
            <p:nvPr/>
          </p:nvSpPr>
          <p:spPr bwMode="auto">
            <a:xfrm>
              <a:off x="4403726" y="4551363"/>
              <a:ext cx="839788" cy="96838"/>
            </a:xfrm>
            <a:custGeom>
              <a:avLst/>
              <a:gdLst>
                <a:gd name="T0" fmla="*/ 0 w 3703"/>
                <a:gd name="T1" fmla="*/ 424 h 424"/>
                <a:gd name="T2" fmla="*/ 1062 w 3703"/>
                <a:gd name="T3" fmla="*/ 0 h 424"/>
                <a:gd name="T4" fmla="*/ 3703 w 3703"/>
                <a:gd name="T5" fmla="*/ 424 h 424"/>
                <a:gd name="T6" fmla="*/ 0 w 3703"/>
                <a:gd name="T7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3" h="424">
                  <a:moveTo>
                    <a:pt x="0" y="424"/>
                  </a:moveTo>
                  <a:lnTo>
                    <a:pt x="1062" y="0"/>
                  </a:lnTo>
                  <a:lnTo>
                    <a:pt x="3703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081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4546601" y="4400550"/>
              <a:ext cx="522288" cy="150813"/>
            </a:xfrm>
            <a:custGeom>
              <a:avLst/>
              <a:gdLst>
                <a:gd name="T0" fmla="*/ 430 w 2301"/>
                <a:gd name="T1" fmla="*/ 667 h 667"/>
                <a:gd name="T2" fmla="*/ 0 w 2301"/>
                <a:gd name="T3" fmla="*/ 0 h 667"/>
                <a:gd name="T4" fmla="*/ 2301 w 2301"/>
                <a:gd name="T5" fmla="*/ 53 h 667"/>
                <a:gd name="T6" fmla="*/ 430 w 2301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1" h="667">
                  <a:moveTo>
                    <a:pt x="430" y="667"/>
                  </a:moveTo>
                  <a:lnTo>
                    <a:pt x="0" y="0"/>
                  </a:lnTo>
                  <a:lnTo>
                    <a:pt x="2301" y="53"/>
                  </a:lnTo>
                  <a:lnTo>
                    <a:pt x="430" y="667"/>
                  </a:lnTo>
                  <a:close/>
                </a:path>
              </a:pathLst>
            </a:custGeom>
            <a:solidFill>
              <a:srgbClr val="071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auto">
            <a:xfrm>
              <a:off x="4233863" y="4400550"/>
              <a:ext cx="409575" cy="247650"/>
            </a:xfrm>
            <a:custGeom>
              <a:avLst/>
              <a:gdLst>
                <a:gd name="T0" fmla="*/ 1381 w 1811"/>
                <a:gd name="T1" fmla="*/ 0 h 1091"/>
                <a:gd name="T2" fmla="*/ 0 w 1811"/>
                <a:gd name="T3" fmla="*/ 1091 h 1091"/>
                <a:gd name="T4" fmla="*/ 749 w 1811"/>
                <a:gd name="T5" fmla="*/ 1091 h 1091"/>
                <a:gd name="T6" fmla="*/ 1811 w 1811"/>
                <a:gd name="T7" fmla="*/ 667 h 1091"/>
                <a:gd name="T8" fmla="*/ 1381 w 1811"/>
                <a:gd name="T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091">
                  <a:moveTo>
                    <a:pt x="1381" y="0"/>
                  </a:moveTo>
                  <a:lnTo>
                    <a:pt x="0" y="1091"/>
                  </a:lnTo>
                  <a:lnTo>
                    <a:pt x="749" y="1091"/>
                  </a:lnTo>
                  <a:lnTo>
                    <a:pt x="1811" y="66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061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4546601" y="4049713"/>
              <a:ext cx="522288" cy="363538"/>
            </a:xfrm>
            <a:custGeom>
              <a:avLst/>
              <a:gdLst>
                <a:gd name="T0" fmla="*/ 1893 w 2301"/>
                <a:gd name="T1" fmla="*/ 0 h 1602"/>
                <a:gd name="T2" fmla="*/ 0 w 2301"/>
                <a:gd name="T3" fmla="*/ 1549 h 1602"/>
                <a:gd name="T4" fmla="*/ 2301 w 2301"/>
                <a:gd name="T5" fmla="*/ 1602 h 1602"/>
                <a:gd name="T6" fmla="*/ 1893 w 2301"/>
                <a:gd name="T7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1" h="1602">
                  <a:moveTo>
                    <a:pt x="1893" y="0"/>
                  </a:moveTo>
                  <a:lnTo>
                    <a:pt x="0" y="1549"/>
                  </a:lnTo>
                  <a:lnTo>
                    <a:pt x="2301" y="1602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0D2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4394201" y="4049713"/>
              <a:ext cx="581025" cy="350838"/>
            </a:xfrm>
            <a:custGeom>
              <a:avLst/>
              <a:gdLst>
                <a:gd name="T0" fmla="*/ 2561 w 2561"/>
                <a:gd name="T1" fmla="*/ 0 h 1549"/>
                <a:gd name="T2" fmla="*/ 0 w 2561"/>
                <a:gd name="T3" fmla="*/ 172 h 1549"/>
                <a:gd name="T4" fmla="*/ 668 w 2561"/>
                <a:gd name="T5" fmla="*/ 1549 h 1549"/>
                <a:gd name="T6" fmla="*/ 2561 w 2561"/>
                <a:gd name="T7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1" h="1549">
                  <a:moveTo>
                    <a:pt x="2561" y="0"/>
                  </a:moveTo>
                  <a:lnTo>
                    <a:pt x="0" y="172"/>
                  </a:lnTo>
                  <a:lnTo>
                    <a:pt x="668" y="154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4394201" y="3619500"/>
              <a:ext cx="581025" cy="468313"/>
            </a:xfrm>
            <a:custGeom>
              <a:avLst/>
              <a:gdLst>
                <a:gd name="T0" fmla="*/ 2561 w 2561"/>
                <a:gd name="T1" fmla="*/ 1893 h 2065"/>
                <a:gd name="T2" fmla="*/ 2098 w 2561"/>
                <a:gd name="T3" fmla="*/ 0 h 2065"/>
                <a:gd name="T4" fmla="*/ 0 w 2561"/>
                <a:gd name="T5" fmla="*/ 2065 h 2065"/>
                <a:gd name="T6" fmla="*/ 2561 w 2561"/>
                <a:gd name="T7" fmla="*/ 1893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1" h="2065">
                  <a:moveTo>
                    <a:pt x="2561" y="1893"/>
                  </a:moveTo>
                  <a:lnTo>
                    <a:pt x="2098" y="0"/>
                  </a:lnTo>
                  <a:lnTo>
                    <a:pt x="0" y="2065"/>
                  </a:lnTo>
                  <a:lnTo>
                    <a:pt x="2561" y="1893"/>
                  </a:lnTo>
                  <a:close/>
                </a:path>
              </a:pathLst>
            </a:custGeom>
            <a:solidFill>
              <a:srgbClr val="174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4656138" y="3114675"/>
              <a:ext cx="471488" cy="504825"/>
            </a:xfrm>
            <a:custGeom>
              <a:avLst/>
              <a:gdLst>
                <a:gd name="T0" fmla="*/ 0 w 2077"/>
                <a:gd name="T1" fmla="*/ 226 h 2226"/>
                <a:gd name="T2" fmla="*/ 946 w 2077"/>
                <a:gd name="T3" fmla="*/ 2226 h 2226"/>
                <a:gd name="T4" fmla="*/ 2077 w 2077"/>
                <a:gd name="T5" fmla="*/ 0 h 2226"/>
                <a:gd name="T6" fmla="*/ 0 w 2077"/>
                <a:gd name="T7" fmla="*/ 226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7" h="2226">
                  <a:moveTo>
                    <a:pt x="0" y="226"/>
                  </a:moveTo>
                  <a:lnTo>
                    <a:pt x="946" y="2226"/>
                  </a:lnTo>
                  <a:lnTo>
                    <a:pt x="2077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4416426" y="3167063"/>
              <a:ext cx="454025" cy="452438"/>
            </a:xfrm>
            <a:custGeom>
              <a:avLst/>
              <a:gdLst>
                <a:gd name="T0" fmla="*/ 1055 w 2001"/>
                <a:gd name="T1" fmla="*/ 0 h 2000"/>
                <a:gd name="T2" fmla="*/ 0 w 2001"/>
                <a:gd name="T3" fmla="*/ 1473 h 2000"/>
                <a:gd name="T4" fmla="*/ 2001 w 2001"/>
                <a:gd name="T5" fmla="*/ 2000 h 2000"/>
                <a:gd name="T6" fmla="*/ 1055 w 2001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1" h="2000">
                  <a:moveTo>
                    <a:pt x="1055" y="0"/>
                  </a:moveTo>
                  <a:lnTo>
                    <a:pt x="0" y="1473"/>
                  </a:lnTo>
                  <a:lnTo>
                    <a:pt x="2001" y="2000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1B4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auto">
            <a:xfrm>
              <a:off x="4144963" y="3167063"/>
              <a:ext cx="511175" cy="333375"/>
            </a:xfrm>
            <a:custGeom>
              <a:avLst/>
              <a:gdLst>
                <a:gd name="T0" fmla="*/ 1199 w 2254"/>
                <a:gd name="T1" fmla="*/ 1473 h 1473"/>
                <a:gd name="T2" fmla="*/ 0 w 2254"/>
                <a:gd name="T3" fmla="*/ 1232 h 1473"/>
                <a:gd name="T4" fmla="*/ 0 w 2254"/>
                <a:gd name="T5" fmla="*/ 991 h 1473"/>
                <a:gd name="T6" fmla="*/ 2254 w 2254"/>
                <a:gd name="T7" fmla="*/ 0 h 1473"/>
                <a:gd name="T8" fmla="*/ 1199 w 2254"/>
                <a:gd name="T9" fmla="*/ 147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4" h="1473">
                  <a:moveTo>
                    <a:pt x="1199" y="1473"/>
                  </a:moveTo>
                  <a:lnTo>
                    <a:pt x="0" y="1232"/>
                  </a:lnTo>
                  <a:lnTo>
                    <a:pt x="0" y="991"/>
                  </a:lnTo>
                  <a:lnTo>
                    <a:pt x="2254" y="0"/>
                  </a:lnTo>
                  <a:lnTo>
                    <a:pt x="1199" y="1473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4284663" y="3500438"/>
              <a:ext cx="585788" cy="427038"/>
            </a:xfrm>
            <a:custGeom>
              <a:avLst/>
              <a:gdLst>
                <a:gd name="T0" fmla="*/ 581 w 2582"/>
                <a:gd name="T1" fmla="*/ 0 h 1883"/>
                <a:gd name="T2" fmla="*/ 0 w 2582"/>
                <a:gd name="T3" fmla="*/ 1883 h 1883"/>
                <a:gd name="T4" fmla="*/ 2582 w 2582"/>
                <a:gd name="T5" fmla="*/ 527 h 1883"/>
                <a:gd name="T6" fmla="*/ 581 w 2582"/>
                <a:gd name="T7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2" h="1883">
                  <a:moveTo>
                    <a:pt x="581" y="0"/>
                  </a:moveTo>
                  <a:lnTo>
                    <a:pt x="0" y="1883"/>
                  </a:lnTo>
                  <a:lnTo>
                    <a:pt x="2582" y="52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1B4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auto">
            <a:xfrm>
              <a:off x="4189413" y="3716338"/>
              <a:ext cx="204788" cy="593725"/>
            </a:xfrm>
            <a:custGeom>
              <a:avLst/>
              <a:gdLst>
                <a:gd name="T0" fmla="*/ 0 w 905"/>
                <a:gd name="T1" fmla="*/ 0 h 2621"/>
                <a:gd name="T2" fmla="*/ 443 w 905"/>
                <a:gd name="T3" fmla="*/ 2621 h 2621"/>
                <a:gd name="T4" fmla="*/ 905 w 905"/>
                <a:gd name="T5" fmla="*/ 1642 h 2621"/>
                <a:gd name="T6" fmla="*/ 0 w 905"/>
                <a:gd name="T7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5" h="2621">
                  <a:moveTo>
                    <a:pt x="0" y="0"/>
                  </a:moveTo>
                  <a:lnTo>
                    <a:pt x="443" y="2621"/>
                  </a:lnTo>
                  <a:lnTo>
                    <a:pt x="905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124"/>
            <p:cNvSpPr>
              <a:spLocks/>
            </p:cNvSpPr>
            <p:nvPr/>
          </p:nvSpPr>
          <p:spPr bwMode="auto">
            <a:xfrm>
              <a:off x="4302126" y="3619500"/>
              <a:ext cx="568325" cy="468313"/>
            </a:xfrm>
            <a:custGeom>
              <a:avLst/>
              <a:gdLst>
                <a:gd name="T0" fmla="*/ 412 w 2510"/>
                <a:gd name="T1" fmla="*/ 2065 h 2065"/>
                <a:gd name="T2" fmla="*/ 2510 w 2510"/>
                <a:gd name="T3" fmla="*/ 0 h 2065"/>
                <a:gd name="T4" fmla="*/ 0 w 2510"/>
                <a:gd name="T5" fmla="*/ 1318 h 2065"/>
                <a:gd name="T6" fmla="*/ 412 w 2510"/>
                <a:gd name="T7" fmla="*/ 2065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0" h="2065">
                  <a:moveTo>
                    <a:pt x="412" y="2065"/>
                  </a:moveTo>
                  <a:lnTo>
                    <a:pt x="2510" y="0"/>
                  </a:lnTo>
                  <a:lnTo>
                    <a:pt x="0" y="1318"/>
                  </a:lnTo>
                  <a:lnTo>
                    <a:pt x="412" y="2065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auto">
            <a:xfrm>
              <a:off x="4144963" y="4310063"/>
              <a:ext cx="401638" cy="338138"/>
            </a:xfrm>
            <a:custGeom>
              <a:avLst/>
              <a:gdLst>
                <a:gd name="T0" fmla="*/ 640 w 1770"/>
                <a:gd name="T1" fmla="*/ 0 h 1489"/>
                <a:gd name="T2" fmla="*/ 1770 w 1770"/>
                <a:gd name="T3" fmla="*/ 398 h 1489"/>
                <a:gd name="T4" fmla="*/ 389 w 1770"/>
                <a:gd name="T5" fmla="*/ 1489 h 1489"/>
                <a:gd name="T6" fmla="*/ 0 w 1770"/>
                <a:gd name="T7" fmla="*/ 1489 h 1489"/>
                <a:gd name="T8" fmla="*/ 0 w 1770"/>
                <a:gd name="T9" fmla="*/ 1319 h 1489"/>
                <a:gd name="T10" fmla="*/ 640 w 1770"/>
                <a:gd name="T11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0" h="1489">
                  <a:moveTo>
                    <a:pt x="640" y="0"/>
                  </a:moveTo>
                  <a:lnTo>
                    <a:pt x="1770" y="398"/>
                  </a:lnTo>
                  <a:lnTo>
                    <a:pt x="389" y="1489"/>
                  </a:lnTo>
                  <a:lnTo>
                    <a:pt x="0" y="1489"/>
                  </a:lnTo>
                  <a:lnTo>
                    <a:pt x="0" y="131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71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4144963" y="3721100"/>
              <a:ext cx="144463" cy="889000"/>
            </a:xfrm>
            <a:custGeom>
              <a:avLst/>
              <a:gdLst>
                <a:gd name="T0" fmla="*/ 0 w 640"/>
                <a:gd name="T1" fmla="*/ 3916 h 3916"/>
                <a:gd name="T2" fmla="*/ 640 w 640"/>
                <a:gd name="T3" fmla="*/ 2597 h 3916"/>
                <a:gd name="T4" fmla="*/ 211 w 640"/>
                <a:gd name="T5" fmla="*/ 0 h 3916"/>
                <a:gd name="T6" fmla="*/ 0 w 640"/>
                <a:gd name="T7" fmla="*/ 922 h 3916"/>
                <a:gd name="T8" fmla="*/ 0 w 640"/>
                <a:gd name="T9" fmla="*/ 3916 h 3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3916">
                  <a:moveTo>
                    <a:pt x="0" y="3916"/>
                  </a:moveTo>
                  <a:lnTo>
                    <a:pt x="640" y="2597"/>
                  </a:lnTo>
                  <a:lnTo>
                    <a:pt x="211" y="0"/>
                  </a:lnTo>
                  <a:lnTo>
                    <a:pt x="0" y="922"/>
                  </a:lnTo>
                  <a:lnTo>
                    <a:pt x="0" y="3916"/>
                  </a:lnTo>
                  <a:close/>
                </a:path>
              </a:pathLst>
            </a:custGeom>
            <a:solidFill>
              <a:srgbClr val="061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auto">
            <a:xfrm>
              <a:off x="4144963" y="3617913"/>
              <a:ext cx="47625" cy="312738"/>
            </a:xfrm>
            <a:custGeom>
              <a:avLst/>
              <a:gdLst>
                <a:gd name="T0" fmla="*/ 0 w 210"/>
                <a:gd name="T1" fmla="*/ 1381 h 1381"/>
                <a:gd name="T2" fmla="*/ 210 w 210"/>
                <a:gd name="T3" fmla="*/ 462 h 1381"/>
                <a:gd name="T4" fmla="*/ 0 w 210"/>
                <a:gd name="T5" fmla="*/ 0 h 1381"/>
                <a:gd name="T6" fmla="*/ 0 w 210"/>
                <a:gd name="T7" fmla="*/ 1381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381">
                  <a:moveTo>
                    <a:pt x="0" y="1381"/>
                  </a:moveTo>
                  <a:lnTo>
                    <a:pt x="210" y="462"/>
                  </a:lnTo>
                  <a:lnTo>
                    <a:pt x="0" y="0"/>
                  </a:lnTo>
                  <a:lnTo>
                    <a:pt x="0" y="1381"/>
                  </a:lnTo>
                  <a:close/>
                </a:path>
              </a:pathLst>
            </a:custGeom>
            <a:solidFill>
              <a:srgbClr val="0C2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128"/>
            <p:cNvSpPr>
              <a:spLocks/>
            </p:cNvSpPr>
            <p:nvPr/>
          </p:nvSpPr>
          <p:spPr bwMode="auto">
            <a:xfrm>
              <a:off x="5029201" y="2209800"/>
              <a:ext cx="933450" cy="427038"/>
            </a:xfrm>
            <a:custGeom>
              <a:avLst/>
              <a:gdLst>
                <a:gd name="T0" fmla="*/ 0 w 4115"/>
                <a:gd name="T1" fmla="*/ 401 h 1885"/>
                <a:gd name="T2" fmla="*/ 2280 w 4115"/>
                <a:gd name="T3" fmla="*/ 1885 h 1885"/>
                <a:gd name="T4" fmla="*/ 4115 w 4115"/>
                <a:gd name="T5" fmla="*/ 0 h 1885"/>
                <a:gd name="T6" fmla="*/ 1901 w 4115"/>
                <a:gd name="T7" fmla="*/ 0 h 1885"/>
                <a:gd name="T8" fmla="*/ 0 w 4115"/>
                <a:gd name="T9" fmla="*/ 401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5" h="1885">
                  <a:moveTo>
                    <a:pt x="0" y="401"/>
                  </a:moveTo>
                  <a:lnTo>
                    <a:pt x="2280" y="1885"/>
                  </a:lnTo>
                  <a:lnTo>
                    <a:pt x="4115" y="0"/>
                  </a:lnTo>
                  <a:lnTo>
                    <a:pt x="1901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75A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auto">
            <a:xfrm>
              <a:off x="4429126" y="2411413"/>
              <a:ext cx="406400" cy="463550"/>
            </a:xfrm>
            <a:custGeom>
              <a:avLst/>
              <a:gdLst>
                <a:gd name="T0" fmla="*/ 1424 w 1793"/>
                <a:gd name="T1" fmla="*/ 0 h 2045"/>
                <a:gd name="T2" fmla="*/ 0 w 1793"/>
                <a:gd name="T3" fmla="*/ 567 h 2045"/>
                <a:gd name="T4" fmla="*/ 1793 w 1793"/>
                <a:gd name="T5" fmla="*/ 2045 h 2045"/>
                <a:gd name="T6" fmla="*/ 1424 w 1793"/>
                <a:gd name="T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3" h="2045">
                  <a:moveTo>
                    <a:pt x="1424" y="0"/>
                  </a:moveTo>
                  <a:lnTo>
                    <a:pt x="0" y="567"/>
                  </a:lnTo>
                  <a:lnTo>
                    <a:pt x="1793" y="2045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558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4752976" y="2300288"/>
              <a:ext cx="457200" cy="436563"/>
            </a:xfrm>
            <a:custGeom>
              <a:avLst/>
              <a:gdLst>
                <a:gd name="T0" fmla="*/ 0 w 2018"/>
                <a:gd name="T1" fmla="*/ 487 h 1925"/>
                <a:gd name="T2" fmla="*/ 1222 w 2018"/>
                <a:gd name="T3" fmla="*/ 0 h 1925"/>
                <a:gd name="T4" fmla="*/ 2018 w 2018"/>
                <a:gd name="T5" fmla="*/ 1925 h 1925"/>
                <a:gd name="T6" fmla="*/ 0 w 2018"/>
                <a:gd name="T7" fmla="*/ 487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8" h="1925">
                  <a:moveTo>
                    <a:pt x="0" y="487"/>
                  </a:moveTo>
                  <a:lnTo>
                    <a:pt x="1222" y="0"/>
                  </a:lnTo>
                  <a:lnTo>
                    <a:pt x="2018" y="1925"/>
                  </a:lnTo>
                  <a:lnTo>
                    <a:pt x="0" y="487"/>
                  </a:lnTo>
                  <a:close/>
                </a:path>
              </a:pathLst>
            </a:custGeom>
            <a:solidFill>
              <a:srgbClr val="8CB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3060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V="1">
            <a:off x="0" y="-1"/>
            <a:ext cx="12192000" cy="4194629"/>
          </a:xfrm>
          <a:custGeom>
            <a:avLst/>
            <a:gdLst>
              <a:gd name="connsiteX0" fmla="*/ 0 w 12192000"/>
              <a:gd name="connsiteY0" fmla="*/ 4087443 h 4087443"/>
              <a:gd name="connsiteX1" fmla="*/ 12192000 w 12192000"/>
              <a:gd name="connsiteY1" fmla="*/ 4087443 h 4087443"/>
              <a:gd name="connsiteX2" fmla="*/ 12192000 w 12192000"/>
              <a:gd name="connsiteY2" fmla="*/ 226643 h 4087443"/>
              <a:gd name="connsiteX3" fmla="*/ 6330239 w 12192000"/>
              <a:gd name="connsiteY3" fmla="*/ 226643 h 4087443"/>
              <a:gd name="connsiteX4" fmla="*/ 6096000 w 12192000"/>
              <a:gd name="connsiteY4" fmla="*/ 0 h 4087443"/>
              <a:gd name="connsiteX5" fmla="*/ 5861761 w 12192000"/>
              <a:gd name="connsiteY5" fmla="*/ 226643 h 4087443"/>
              <a:gd name="connsiteX6" fmla="*/ 0 w 12192000"/>
              <a:gd name="connsiteY6" fmla="*/ 226643 h 408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087443">
                <a:moveTo>
                  <a:pt x="0" y="4087443"/>
                </a:moveTo>
                <a:lnTo>
                  <a:pt x="12192000" y="4087443"/>
                </a:lnTo>
                <a:lnTo>
                  <a:pt x="12192000" y="226643"/>
                </a:lnTo>
                <a:lnTo>
                  <a:pt x="6330239" y="226643"/>
                </a:lnTo>
                <a:lnTo>
                  <a:pt x="6096000" y="0"/>
                </a:lnTo>
                <a:lnTo>
                  <a:pt x="5861761" y="226643"/>
                </a:lnTo>
                <a:lnTo>
                  <a:pt x="0" y="2266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24546" y="901213"/>
            <a:ext cx="2124000" cy="2123728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140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493420" y="2077941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757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6081" y="2004106"/>
            <a:ext cx="2520000" cy="252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0908" y="2004106"/>
            <a:ext cx="2520000" cy="252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95735" y="2004106"/>
            <a:ext cx="2520000" cy="252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00562" y="2004106"/>
            <a:ext cx="2520000" cy="252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0897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  <p:bldP spid="15" grpId="0"/>
      <p:bldP spid="1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574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149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45696" y="5629906"/>
            <a:ext cx="766243" cy="921433"/>
            <a:chOff x="10683240" y="5391149"/>
            <a:chExt cx="1053465" cy="1266826"/>
          </a:xfrm>
        </p:grpSpPr>
        <p:sp>
          <p:nvSpPr>
            <p:cNvPr id="4" name="Hexagon 3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Hexagon 4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10872764" y="5991543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138613" y="2731006"/>
            <a:ext cx="3951287" cy="218389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909763" y="4398169"/>
            <a:ext cx="2781020" cy="173831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948333" y="4867275"/>
            <a:ext cx="986117" cy="12891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00347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1078044" y="5704962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1005112" y="6066599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19350" cy="24193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838700" y="0"/>
            <a:ext cx="2419350" cy="24193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677400" y="0"/>
            <a:ext cx="2514600" cy="24193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419350" y="2419350"/>
            <a:ext cx="2419350" cy="24193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58050" y="2419350"/>
            <a:ext cx="2419350" cy="24193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4953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18" grpId="0"/>
      <p:bldP spid="19" grpId="0"/>
      <p:bldP spid="2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6047" y="1805580"/>
            <a:ext cx="4033520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2619" y="1805585"/>
            <a:ext cx="3097348" cy="9686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93016" y="1805579"/>
            <a:ext cx="3567613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6050" y="3943531"/>
            <a:ext cx="2309223" cy="87666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9201477" y="3942080"/>
            <a:ext cx="2359152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052648" y="3943531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127063" y="3942080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56049" y="4910182"/>
            <a:ext cx="2309223" cy="955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792619" y="2862717"/>
            <a:ext cx="3097348" cy="9908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13" name="Hexagon 12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Hexagon 13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Hexagon 14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1042307" y="4074695"/>
            <a:ext cx="1847850" cy="1790893"/>
            <a:chOff x="476250" y="4267200"/>
            <a:chExt cx="1847850" cy="1790893"/>
          </a:xfrm>
        </p:grpSpPr>
        <p:sp>
          <p:nvSpPr>
            <p:cNvPr id="14" name="Oval 13"/>
            <p:cNvSpPr/>
            <p:nvPr userDrawn="1"/>
          </p:nvSpPr>
          <p:spPr>
            <a:xfrm>
              <a:off x="556693" y="4367480"/>
              <a:ext cx="1666608" cy="1666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Pie 3"/>
            <p:cNvSpPr/>
            <p:nvPr userDrawn="1"/>
          </p:nvSpPr>
          <p:spPr>
            <a:xfrm>
              <a:off x="476250" y="4267200"/>
              <a:ext cx="1847850" cy="1790893"/>
            </a:xfrm>
            <a:prstGeom prst="pie">
              <a:avLst>
                <a:gd name="adj1" fmla="val 10839810"/>
                <a:gd name="adj2" fmla="val 215584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639429" y="4440691"/>
              <a:ext cx="1522961" cy="1522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 userDrawn="1">
            <p:ph type="pic" sz="quarter" idx="10"/>
          </p:nvPr>
        </p:nvSpPr>
        <p:spPr>
          <a:xfrm>
            <a:off x="1278231" y="4305336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721678" y="4074695"/>
            <a:ext cx="1847850" cy="1790893"/>
            <a:chOff x="476250" y="4267200"/>
            <a:chExt cx="1847850" cy="1790893"/>
          </a:xfrm>
        </p:grpSpPr>
        <p:sp>
          <p:nvSpPr>
            <p:cNvPr id="34" name="Oval 33"/>
            <p:cNvSpPr/>
            <p:nvPr userDrawn="1"/>
          </p:nvSpPr>
          <p:spPr>
            <a:xfrm>
              <a:off x="556693" y="4367480"/>
              <a:ext cx="1666608" cy="1666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Pie 34"/>
            <p:cNvSpPr/>
            <p:nvPr userDrawn="1"/>
          </p:nvSpPr>
          <p:spPr>
            <a:xfrm>
              <a:off x="476250" y="4267200"/>
              <a:ext cx="1847850" cy="1790893"/>
            </a:xfrm>
            <a:prstGeom prst="pie">
              <a:avLst>
                <a:gd name="adj1" fmla="val 10839810"/>
                <a:gd name="adj2" fmla="val 215584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639429" y="4440691"/>
              <a:ext cx="1522961" cy="1522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Picture Placeholder 8"/>
          <p:cNvSpPr>
            <a:spLocks noGrp="1"/>
          </p:cNvSpPr>
          <p:nvPr>
            <p:ph type="pic" sz="quarter" idx="33"/>
          </p:nvPr>
        </p:nvSpPr>
        <p:spPr>
          <a:xfrm>
            <a:off x="4957602" y="4305336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284935" y="4074695"/>
            <a:ext cx="1847850" cy="1790893"/>
            <a:chOff x="476250" y="4267200"/>
            <a:chExt cx="1847850" cy="1790893"/>
          </a:xfrm>
        </p:grpSpPr>
        <p:sp>
          <p:nvSpPr>
            <p:cNvPr id="39" name="Oval 38"/>
            <p:cNvSpPr/>
            <p:nvPr userDrawn="1"/>
          </p:nvSpPr>
          <p:spPr>
            <a:xfrm>
              <a:off x="556693" y="4367480"/>
              <a:ext cx="1666608" cy="1666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76250" y="4267200"/>
              <a:ext cx="1847850" cy="1790893"/>
            </a:xfrm>
            <a:prstGeom prst="pie">
              <a:avLst>
                <a:gd name="adj1" fmla="val 10839810"/>
                <a:gd name="adj2" fmla="val 215584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639429" y="4440691"/>
              <a:ext cx="1522961" cy="1522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2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8520859" y="4305336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7219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7" grpId="0"/>
      <p:bldP spid="4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48376" y="2337620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33"/>
          </p:nvPr>
        </p:nvSpPr>
        <p:spPr>
          <a:xfrm>
            <a:off x="2411613" y="2337620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0" y="2337620"/>
            <a:ext cx="2411614" cy="24019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285138" y="2337620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36"/>
          </p:nvPr>
        </p:nvSpPr>
        <p:spPr>
          <a:xfrm>
            <a:off x="9721900" y="2337620"/>
            <a:ext cx="2470099" cy="24019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46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/>
      <p:bldP spid="17" grpId="0"/>
      <p:bldP spid="19" grpId="0"/>
      <p:bldP spid="21" grpId="0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98531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80505" y="2311787"/>
            <a:ext cx="2030990" cy="351073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0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5222196" y="2305050"/>
            <a:ext cx="1779854" cy="293082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9641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8501923" y="26900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501923" y="38715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501923" y="505302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7" name="Hexagon 6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Hexagon 8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46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5564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6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47171" y="1236553"/>
            <a:ext cx="4745743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6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02564" y="1741984"/>
            <a:ext cx="4255820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33"/>
          </p:nvPr>
        </p:nvSpPr>
        <p:spPr>
          <a:xfrm rot="1746827">
            <a:off x="5654475" y="-178868"/>
            <a:ext cx="5046323" cy="65805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5334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133589" y="2391629"/>
            <a:ext cx="1794930" cy="292245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316102" y="2391629"/>
            <a:ext cx="1774611" cy="292245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6" name="Hexagon 5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Hexagon 6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00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47171" y="1236553"/>
            <a:ext cx="4745743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6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02564" y="1741984"/>
            <a:ext cx="4255820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6960924" y="-331282"/>
            <a:ext cx="5461506" cy="4997228"/>
          </a:xfrm>
          <a:custGeom>
            <a:avLst/>
            <a:gdLst>
              <a:gd name="connsiteX0" fmla="*/ 0 w 2146806"/>
              <a:gd name="connsiteY0" fmla="*/ 0 h 3451003"/>
              <a:gd name="connsiteX1" fmla="*/ 2146806 w 2146806"/>
              <a:gd name="connsiteY1" fmla="*/ 0 h 3451003"/>
              <a:gd name="connsiteX2" fmla="*/ 2146806 w 2146806"/>
              <a:gd name="connsiteY2" fmla="*/ 3451003 h 3451003"/>
              <a:gd name="connsiteX3" fmla="*/ 0 w 2146806"/>
              <a:gd name="connsiteY3" fmla="*/ 3451003 h 3451003"/>
              <a:gd name="connsiteX4" fmla="*/ 0 w 2146806"/>
              <a:gd name="connsiteY4" fmla="*/ 0 h 3451003"/>
              <a:gd name="connsiteX0" fmla="*/ 0 w 4061331"/>
              <a:gd name="connsiteY0" fmla="*/ 939800 h 4390803"/>
              <a:gd name="connsiteX1" fmla="*/ 4061331 w 4061331"/>
              <a:gd name="connsiteY1" fmla="*/ 0 h 4390803"/>
              <a:gd name="connsiteX2" fmla="*/ 2146806 w 4061331"/>
              <a:gd name="connsiteY2" fmla="*/ 4390803 h 4390803"/>
              <a:gd name="connsiteX3" fmla="*/ 0 w 4061331"/>
              <a:gd name="connsiteY3" fmla="*/ 4390803 h 4390803"/>
              <a:gd name="connsiteX4" fmla="*/ 0 w 4061331"/>
              <a:gd name="connsiteY4" fmla="*/ 939800 h 4390803"/>
              <a:gd name="connsiteX0" fmla="*/ 0 w 4740781"/>
              <a:gd name="connsiteY0" fmla="*/ 1390650 h 4841653"/>
              <a:gd name="connsiteX1" fmla="*/ 4740781 w 4740781"/>
              <a:gd name="connsiteY1" fmla="*/ 0 h 4841653"/>
              <a:gd name="connsiteX2" fmla="*/ 2146806 w 4740781"/>
              <a:gd name="connsiteY2" fmla="*/ 4841653 h 4841653"/>
              <a:gd name="connsiteX3" fmla="*/ 0 w 4740781"/>
              <a:gd name="connsiteY3" fmla="*/ 4841653 h 4841653"/>
              <a:gd name="connsiteX4" fmla="*/ 0 w 4740781"/>
              <a:gd name="connsiteY4" fmla="*/ 1390650 h 4841653"/>
              <a:gd name="connsiteX0" fmla="*/ 0 w 4740781"/>
              <a:gd name="connsiteY0" fmla="*/ 1390650 h 4841653"/>
              <a:gd name="connsiteX1" fmla="*/ 4740781 w 4740781"/>
              <a:gd name="connsiteY1" fmla="*/ 0 h 4841653"/>
              <a:gd name="connsiteX2" fmla="*/ 4293106 w 4740781"/>
              <a:gd name="connsiteY2" fmla="*/ 4486053 h 4841653"/>
              <a:gd name="connsiteX3" fmla="*/ 0 w 4740781"/>
              <a:gd name="connsiteY3" fmla="*/ 4841653 h 4841653"/>
              <a:gd name="connsiteX4" fmla="*/ 0 w 4740781"/>
              <a:gd name="connsiteY4" fmla="*/ 1390650 h 4841653"/>
              <a:gd name="connsiteX0" fmla="*/ 0 w 4740781"/>
              <a:gd name="connsiteY0" fmla="*/ 1390650 h 4841653"/>
              <a:gd name="connsiteX1" fmla="*/ 4740781 w 4740781"/>
              <a:gd name="connsiteY1" fmla="*/ 0 h 4841653"/>
              <a:gd name="connsiteX2" fmla="*/ 4296281 w 4740781"/>
              <a:gd name="connsiteY2" fmla="*/ 4498753 h 4841653"/>
              <a:gd name="connsiteX3" fmla="*/ 0 w 4740781"/>
              <a:gd name="connsiteY3" fmla="*/ 4841653 h 4841653"/>
              <a:gd name="connsiteX4" fmla="*/ 0 w 4740781"/>
              <a:gd name="connsiteY4" fmla="*/ 1390650 h 4841653"/>
              <a:gd name="connsiteX0" fmla="*/ 720725 w 5461506"/>
              <a:gd name="connsiteY0" fmla="*/ 1390650 h 4997228"/>
              <a:gd name="connsiteX1" fmla="*/ 5461506 w 5461506"/>
              <a:gd name="connsiteY1" fmla="*/ 0 h 4997228"/>
              <a:gd name="connsiteX2" fmla="*/ 5017006 w 5461506"/>
              <a:gd name="connsiteY2" fmla="*/ 4498753 h 4997228"/>
              <a:gd name="connsiteX3" fmla="*/ 0 w 5461506"/>
              <a:gd name="connsiteY3" fmla="*/ 4997228 h 4997228"/>
              <a:gd name="connsiteX4" fmla="*/ 720725 w 5461506"/>
              <a:gd name="connsiteY4" fmla="*/ 1390650 h 499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506" h="4997228">
                <a:moveTo>
                  <a:pt x="720725" y="1390650"/>
                </a:moveTo>
                <a:lnTo>
                  <a:pt x="5461506" y="0"/>
                </a:lnTo>
                <a:lnTo>
                  <a:pt x="5017006" y="4498753"/>
                </a:lnTo>
                <a:lnTo>
                  <a:pt x="0" y="4997228"/>
                </a:lnTo>
                <a:lnTo>
                  <a:pt x="720725" y="1390650"/>
                </a:lnTo>
                <a:close/>
              </a:path>
            </a:pathLst>
          </a:custGeom>
          <a:noFill/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1784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64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45696" y="5629906"/>
            <a:ext cx="766243" cy="921433"/>
            <a:chOff x="10683240" y="5391149"/>
            <a:chExt cx="1053465" cy="1266826"/>
          </a:xfrm>
        </p:grpSpPr>
        <p:sp>
          <p:nvSpPr>
            <p:cNvPr id="4" name="Hexagon 3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Hexagon 4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10872764" y="5991543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83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21877"/>
            <a:ext cx="6096000" cy="369675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284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910074"/>
            <a:ext cx="4355432" cy="25758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7836568" y="1910074"/>
            <a:ext cx="4355432" cy="25758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163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7144229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6406700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880040" y="1902906"/>
            <a:ext cx="6292396" cy="395496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13" name="Hexagon 12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Hexagon 13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Hexagon 14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2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2104373"/>
            <a:ext cx="3036093" cy="29185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3036094" y="2104373"/>
            <a:ext cx="3064669" cy="29185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6100763" y="2104373"/>
            <a:ext cx="3064670" cy="29185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65433" y="2104373"/>
            <a:ext cx="3026568" cy="291856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0" y="1854200"/>
            <a:ext cx="3036094" cy="250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3031330" y="1854200"/>
            <a:ext cx="3069432" cy="2501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 userDrawn="1"/>
        </p:nvSpPr>
        <p:spPr>
          <a:xfrm>
            <a:off x="6095999" y="1854200"/>
            <a:ext cx="3064670" cy="250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9160667" y="1854200"/>
            <a:ext cx="3036097" cy="2501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806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  <p:bldP spid="14" grpId="0"/>
      <p:bldP spid="15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445032" y="972648"/>
            <a:ext cx="1886693" cy="2123728"/>
          </a:xfrm>
          <a:custGeom>
            <a:avLst/>
            <a:gdLst>
              <a:gd name="connsiteX0" fmla="*/ 0 w 4355432"/>
              <a:gd name="connsiteY0" fmla="*/ 0 h 2575862"/>
              <a:gd name="connsiteX1" fmla="*/ 4355432 w 4355432"/>
              <a:gd name="connsiteY1" fmla="*/ 0 h 2575862"/>
              <a:gd name="connsiteX2" fmla="*/ 4355432 w 4355432"/>
              <a:gd name="connsiteY2" fmla="*/ 2575862 h 2575862"/>
              <a:gd name="connsiteX3" fmla="*/ 0 w 4355432"/>
              <a:gd name="connsiteY3" fmla="*/ 2575862 h 2575862"/>
              <a:gd name="connsiteX4" fmla="*/ 0 w 4355432"/>
              <a:gd name="connsiteY4" fmla="*/ 0 h 2575862"/>
              <a:gd name="connsiteX0" fmla="*/ 0 w 4355432"/>
              <a:gd name="connsiteY0" fmla="*/ 0 h 2575862"/>
              <a:gd name="connsiteX1" fmla="*/ 2093494 w 4355432"/>
              <a:gd name="connsiteY1" fmla="*/ 2947 h 2575862"/>
              <a:gd name="connsiteX2" fmla="*/ 4355432 w 4355432"/>
              <a:gd name="connsiteY2" fmla="*/ 0 h 2575862"/>
              <a:gd name="connsiteX3" fmla="*/ 4355432 w 4355432"/>
              <a:gd name="connsiteY3" fmla="*/ 2575862 h 2575862"/>
              <a:gd name="connsiteX4" fmla="*/ 0 w 4355432"/>
              <a:gd name="connsiteY4" fmla="*/ 2575862 h 2575862"/>
              <a:gd name="connsiteX5" fmla="*/ 0 w 4355432"/>
              <a:gd name="connsiteY5" fmla="*/ 0 h 2575862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0 w 4355432"/>
              <a:gd name="connsiteY4" fmla="*/ 3205991 h 3205991"/>
              <a:gd name="connsiteX5" fmla="*/ 0 w 4355432"/>
              <a:gd name="connsiteY5" fmla="*/ 630129 h 3205991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2136020 w 4355432"/>
              <a:gd name="connsiteY4" fmla="*/ 3205549 h 3205991"/>
              <a:gd name="connsiteX5" fmla="*/ 0 w 4355432"/>
              <a:gd name="connsiteY5" fmla="*/ 3205991 h 3205991"/>
              <a:gd name="connsiteX6" fmla="*/ 0 w 4355432"/>
              <a:gd name="connsiteY6" fmla="*/ 630129 h 3205991"/>
              <a:gd name="connsiteX0" fmla="*/ 0 w 4355432"/>
              <a:gd name="connsiteY0" fmla="*/ 630129 h 3752967"/>
              <a:gd name="connsiteX1" fmla="*/ 2047453 w 4355432"/>
              <a:gd name="connsiteY1" fmla="*/ 0 h 3752967"/>
              <a:gd name="connsiteX2" fmla="*/ 4355432 w 4355432"/>
              <a:gd name="connsiteY2" fmla="*/ 630129 h 3752967"/>
              <a:gd name="connsiteX3" fmla="*/ 4355432 w 4355432"/>
              <a:gd name="connsiteY3" fmla="*/ 3205991 h 3752967"/>
              <a:gd name="connsiteX4" fmla="*/ 2140815 w 4355432"/>
              <a:gd name="connsiteY4" fmla="*/ 3752967 h 3752967"/>
              <a:gd name="connsiteX5" fmla="*/ 0 w 4355432"/>
              <a:gd name="connsiteY5" fmla="*/ 3205991 h 3752967"/>
              <a:gd name="connsiteX6" fmla="*/ 0 w 4355432"/>
              <a:gd name="connsiteY6" fmla="*/ 630129 h 3752967"/>
              <a:gd name="connsiteX0" fmla="*/ 0 w 4355432"/>
              <a:gd name="connsiteY0" fmla="*/ 630129 h 3863585"/>
              <a:gd name="connsiteX1" fmla="*/ 2047453 w 4355432"/>
              <a:gd name="connsiteY1" fmla="*/ 0 h 3863585"/>
              <a:gd name="connsiteX2" fmla="*/ 4355432 w 4355432"/>
              <a:gd name="connsiteY2" fmla="*/ 630129 h 3863585"/>
              <a:gd name="connsiteX3" fmla="*/ 4355432 w 4355432"/>
              <a:gd name="connsiteY3" fmla="*/ 3205991 h 3863585"/>
              <a:gd name="connsiteX4" fmla="*/ 2183979 w 4355432"/>
              <a:gd name="connsiteY4" fmla="*/ 3863585 h 3863585"/>
              <a:gd name="connsiteX5" fmla="*/ 0 w 4355432"/>
              <a:gd name="connsiteY5" fmla="*/ 3205991 h 3863585"/>
              <a:gd name="connsiteX6" fmla="*/ 0 w 4355432"/>
              <a:gd name="connsiteY6" fmla="*/ 630129 h 3863585"/>
              <a:gd name="connsiteX0" fmla="*/ 0 w 4355432"/>
              <a:gd name="connsiteY0" fmla="*/ 938772 h 4172228"/>
              <a:gd name="connsiteX1" fmla="*/ 2128077 w 4355432"/>
              <a:gd name="connsiteY1" fmla="*/ 0 h 4172228"/>
              <a:gd name="connsiteX2" fmla="*/ 4355432 w 4355432"/>
              <a:gd name="connsiteY2" fmla="*/ 938772 h 4172228"/>
              <a:gd name="connsiteX3" fmla="*/ 4355432 w 4355432"/>
              <a:gd name="connsiteY3" fmla="*/ 3514634 h 4172228"/>
              <a:gd name="connsiteX4" fmla="*/ 2183979 w 4355432"/>
              <a:gd name="connsiteY4" fmla="*/ 4172228 h 4172228"/>
              <a:gd name="connsiteX5" fmla="*/ 0 w 4355432"/>
              <a:gd name="connsiteY5" fmla="*/ 3514634 h 4172228"/>
              <a:gd name="connsiteX6" fmla="*/ 0 w 4355432"/>
              <a:gd name="connsiteY6" fmla="*/ 938772 h 4172228"/>
              <a:gd name="connsiteX0" fmla="*/ 0 w 4355432"/>
              <a:gd name="connsiteY0" fmla="*/ 938772 h 4456664"/>
              <a:gd name="connsiteX1" fmla="*/ 2128077 w 4355432"/>
              <a:gd name="connsiteY1" fmla="*/ 0 h 4456664"/>
              <a:gd name="connsiteX2" fmla="*/ 4355432 w 4355432"/>
              <a:gd name="connsiteY2" fmla="*/ 938772 h 4456664"/>
              <a:gd name="connsiteX3" fmla="*/ 4355432 w 4355432"/>
              <a:gd name="connsiteY3" fmla="*/ 3514634 h 4456664"/>
              <a:gd name="connsiteX4" fmla="*/ 2242616 w 4355432"/>
              <a:gd name="connsiteY4" fmla="*/ 4456664 h 4456664"/>
              <a:gd name="connsiteX5" fmla="*/ 0 w 4355432"/>
              <a:gd name="connsiteY5" fmla="*/ 3514634 h 4456664"/>
              <a:gd name="connsiteX6" fmla="*/ 0 w 4355432"/>
              <a:gd name="connsiteY6" fmla="*/ 938772 h 4456664"/>
              <a:gd name="connsiteX0" fmla="*/ 0 w 4355432"/>
              <a:gd name="connsiteY0" fmla="*/ 938772 h 4517182"/>
              <a:gd name="connsiteX1" fmla="*/ 2128077 w 4355432"/>
              <a:gd name="connsiteY1" fmla="*/ 0 h 4517182"/>
              <a:gd name="connsiteX2" fmla="*/ 4355432 w 4355432"/>
              <a:gd name="connsiteY2" fmla="*/ 938772 h 4517182"/>
              <a:gd name="connsiteX3" fmla="*/ 4355432 w 4355432"/>
              <a:gd name="connsiteY3" fmla="*/ 3514634 h 4517182"/>
              <a:gd name="connsiteX4" fmla="*/ 2161992 w 4355432"/>
              <a:gd name="connsiteY4" fmla="*/ 4517182 h 4517182"/>
              <a:gd name="connsiteX5" fmla="*/ 0 w 4355432"/>
              <a:gd name="connsiteY5" fmla="*/ 3514634 h 4517182"/>
              <a:gd name="connsiteX6" fmla="*/ 0 w 4355432"/>
              <a:gd name="connsiteY6" fmla="*/ 938772 h 451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32" h="4517182">
                <a:moveTo>
                  <a:pt x="0" y="938772"/>
                </a:moveTo>
                <a:lnTo>
                  <a:pt x="2128077" y="0"/>
                </a:lnTo>
                <a:lnTo>
                  <a:pt x="4355432" y="938772"/>
                </a:lnTo>
                <a:lnTo>
                  <a:pt x="4355432" y="3514634"/>
                </a:lnTo>
                <a:lnTo>
                  <a:pt x="2161992" y="4517182"/>
                </a:lnTo>
                <a:lnTo>
                  <a:pt x="0" y="3514634"/>
                </a:lnTo>
                <a:lnTo>
                  <a:pt x="0" y="938772"/>
                </a:lnTo>
                <a:close/>
              </a:path>
            </a:pathLst>
          </a:cu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32828" y="2897684"/>
            <a:ext cx="1286208" cy="1447801"/>
          </a:xfrm>
          <a:custGeom>
            <a:avLst/>
            <a:gdLst>
              <a:gd name="connsiteX0" fmla="*/ 0 w 4355432"/>
              <a:gd name="connsiteY0" fmla="*/ 0 h 2575862"/>
              <a:gd name="connsiteX1" fmla="*/ 4355432 w 4355432"/>
              <a:gd name="connsiteY1" fmla="*/ 0 h 2575862"/>
              <a:gd name="connsiteX2" fmla="*/ 4355432 w 4355432"/>
              <a:gd name="connsiteY2" fmla="*/ 2575862 h 2575862"/>
              <a:gd name="connsiteX3" fmla="*/ 0 w 4355432"/>
              <a:gd name="connsiteY3" fmla="*/ 2575862 h 2575862"/>
              <a:gd name="connsiteX4" fmla="*/ 0 w 4355432"/>
              <a:gd name="connsiteY4" fmla="*/ 0 h 2575862"/>
              <a:gd name="connsiteX0" fmla="*/ 0 w 4355432"/>
              <a:gd name="connsiteY0" fmla="*/ 0 h 2575862"/>
              <a:gd name="connsiteX1" fmla="*/ 2093494 w 4355432"/>
              <a:gd name="connsiteY1" fmla="*/ 2947 h 2575862"/>
              <a:gd name="connsiteX2" fmla="*/ 4355432 w 4355432"/>
              <a:gd name="connsiteY2" fmla="*/ 0 h 2575862"/>
              <a:gd name="connsiteX3" fmla="*/ 4355432 w 4355432"/>
              <a:gd name="connsiteY3" fmla="*/ 2575862 h 2575862"/>
              <a:gd name="connsiteX4" fmla="*/ 0 w 4355432"/>
              <a:gd name="connsiteY4" fmla="*/ 2575862 h 2575862"/>
              <a:gd name="connsiteX5" fmla="*/ 0 w 4355432"/>
              <a:gd name="connsiteY5" fmla="*/ 0 h 2575862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0 w 4355432"/>
              <a:gd name="connsiteY4" fmla="*/ 3205991 h 3205991"/>
              <a:gd name="connsiteX5" fmla="*/ 0 w 4355432"/>
              <a:gd name="connsiteY5" fmla="*/ 630129 h 3205991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2136020 w 4355432"/>
              <a:gd name="connsiteY4" fmla="*/ 3205549 h 3205991"/>
              <a:gd name="connsiteX5" fmla="*/ 0 w 4355432"/>
              <a:gd name="connsiteY5" fmla="*/ 3205991 h 3205991"/>
              <a:gd name="connsiteX6" fmla="*/ 0 w 4355432"/>
              <a:gd name="connsiteY6" fmla="*/ 630129 h 3205991"/>
              <a:gd name="connsiteX0" fmla="*/ 0 w 4355432"/>
              <a:gd name="connsiteY0" fmla="*/ 630129 h 3752967"/>
              <a:gd name="connsiteX1" fmla="*/ 2047453 w 4355432"/>
              <a:gd name="connsiteY1" fmla="*/ 0 h 3752967"/>
              <a:gd name="connsiteX2" fmla="*/ 4355432 w 4355432"/>
              <a:gd name="connsiteY2" fmla="*/ 630129 h 3752967"/>
              <a:gd name="connsiteX3" fmla="*/ 4355432 w 4355432"/>
              <a:gd name="connsiteY3" fmla="*/ 3205991 h 3752967"/>
              <a:gd name="connsiteX4" fmla="*/ 2140815 w 4355432"/>
              <a:gd name="connsiteY4" fmla="*/ 3752967 h 3752967"/>
              <a:gd name="connsiteX5" fmla="*/ 0 w 4355432"/>
              <a:gd name="connsiteY5" fmla="*/ 3205991 h 3752967"/>
              <a:gd name="connsiteX6" fmla="*/ 0 w 4355432"/>
              <a:gd name="connsiteY6" fmla="*/ 630129 h 3752967"/>
              <a:gd name="connsiteX0" fmla="*/ 0 w 4355432"/>
              <a:gd name="connsiteY0" fmla="*/ 630129 h 3863585"/>
              <a:gd name="connsiteX1" fmla="*/ 2047453 w 4355432"/>
              <a:gd name="connsiteY1" fmla="*/ 0 h 3863585"/>
              <a:gd name="connsiteX2" fmla="*/ 4355432 w 4355432"/>
              <a:gd name="connsiteY2" fmla="*/ 630129 h 3863585"/>
              <a:gd name="connsiteX3" fmla="*/ 4355432 w 4355432"/>
              <a:gd name="connsiteY3" fmla="*/ 3205991 h 3863585"/>
              <a:gd name="connsiteX4" fmla="*/ 2183979 w 4355432"/>
              <a:gd name="connsiteY4" fmla="*/ 3863585 h 3863585"/>
              <a:gd name="connsiteX5" fmla="*/ 0 w 4355432"/>
              <a:gd name="connsiteY5" fmla="*/ 3205991 h 3863585"/>
              <a:gd name="connsiteX6" fmla="*/ 0 w 4355432"/>
              <a:gd name="connsiteY6" fmla="*/ 630129 h 3863585"/>
              <a:gd name="connsiteX0" fmla="*/ 0 w 4355432"/>
              <a:gd name="connsiteY0" fmla="*/ 938772 h 4172228"/>
              <a:gd name="connsiteX1" fmla="*/ 2128077 w 4355432"/>
              <a:gd name="connsiteY1" fmla="*/ 0 h 4172228"/>
              <a:gd name="connsiteX2" fmla="*/ 4355432 w 4355432"/>
              <a:gd name="connsiteY2" fmla="*/ 938772 h 4172228"/>
              <a:gd name="connsiteX3" fmla="*/ 4355432 w 4355432"/>
              <a:gd name="connsiteY3" fmla="*/ 3514634 h 4172228"/>
              <a:gd name="connsiteX4" fmla="*/ 2183979 w 4355432"/>
              <a:gd name="connsiteY4" fmla="*/ 4172228 h 4172228"/>
              <a:gd name="connsiteX5" fmla="*/ 0 w 4355432"/>
              <a:gd name="connsiteY5" fmla="*/ 3514634 h 4172228"/>
              <a:gd name="connsiteX6" fmla="*/ 0 w 4355432"/>
              <a:gd name="connsiteY6" fmla="*/ 938772 h 4172228"/>
              <a:gd name="connsiteX0" fmla="*/ 0 w 4355432"/>
              <a:gd name="connsiteY0" fmla="*/ 938772 h 4456664"/>
              <a:gd name="connsiteX1" fmla="*/ 2128077 w 4355432"/>
              <a:gd name="connsiteY1" fmla="*/ 0 h 4456664"/>
              <a:gd name="connsiteX2" fmla="*/ 4355432 w 4355432"/>
              <a:gd name="connsiteY2" fmla="*/ 938772 h 4456664"/>
              <a:gd name="connsiteX3" fmla="*/ 4355432 w 4355432"/>
              <a:gd name="connsiteY3" fmla="*/ 3514634 h 4456664"/>
              <a:gd name="connsiteX4" fmla="*/ 2242616 w 4355432"/>
              <a:gd name="connsiteY4" fmla="*/ 4456664 h 4456664"/>
              <a:gd name="connsiteX5" fmla="*/ 0 w 4355432"/>
              <a:gd name="connsiteY5" fmla="*/ 3514634 h 4456664"/>
              <a:gd name="connsiteX6" fmla="*/ 0 w 4355432"/>
              <a:gd name="connsiteY6" fmla="*/ 938772 h 4456664"/>
              <a:gd name="connsiteX0" fmla="*/ 0 w 4355432"/>
              <a:gd name="connsiteY0" fmla="*/ 938772 h 4517182"/>
              <a:gd name="connsiteX1" fmla="*/ 2128077 w 4355432"/>
              <a:gd name="connsiteY1" fmla="*/ 0 h 4517182"/>
              <a:gd name="connsiteX2" fmla="*/ 4355432 w 4355432"/>
              <a:gd name="connsiteY2" fmla="*/ 938772 h 4517182"/>
              <a:gd name="connsiteX3" fmla="*/ 4355432 w 4355432"/>
              <a:gd name="connsiteY3" fmla="*/ 3514634 h 4517182"/>
              <a:gd name="connsiteX4" fmla="*/ 2161992 w 4355432"/>
              <a:gd name="connsiteY4" fmla="*/ 4517182 h 4517182"/>
              <a:gd name="connsiteX5" fmla="*/ 0 w 4355432"/>
              <a:gd name="connsiteY5" fmla="*/ 3514634 h 4517182"/>
              <a:gd name="connsiteX6" fmla="*/ 0 w 4355432"/>
              <a:gd name="connsiteY6" fmla="*/ 938772 h 451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32" h="4517182">
                <a:moveTo>
                  <a:pt x="0" y="938772"/>
                </a:moveTo>
                <a:lnTo>
                  <a:pt x="2128077" y="0"/>
                </a:lnTo>
                <a:lnTo>
                  <a:pt x="4355432" y="938772"/>
                </a:lnTo>
                <a:lnTo>
                  <a:pt x="4355432" y="3514634"/>
                </a:lnTo>
                <a:lnTo>
                  <a:pt x="2161992" y="4517182"/>
                </a:lnTo>
                <a:lnTo>
                  <a:pt x="0" y="3514634"/>
                </a:lnTo>
                <a:lnTo>
                  <a:pt x="0" y="938772"/>
                </a:lnTo>
                <a:close/>
              </a:path>
            </a:pathLst>
          </a:cu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73055" y="2619637"/>
            <a:ext cx="2420067" cy="2724113"/>
          </a:xfrm>
          <a:custGeom>
            <a:avLst/>
            <a:gdLst>
              <a:gd name="connsiteX0" fmla="*/ 0 w 4355432"/>
              <a:gd name="connsiteY0" fmla="*/ 0 h 2575862"/>
              <a:gd name="connsiteX1" fmla="*/ 4355432 w 4355432"/>
              <a:gd name="connsiteY1" fmla="*/ 0 h 2575862"/>
              <a:gd name="connsiteX2" fmla="*/ 4355432 w 4355432"/>
              <a:gd name="connsiteY2" fmla="*/ 2575862 h 2575862"/>
              <a:gd name="connsiteX3" fmla="*/ 0 w 4355432"/>
              <a:gd name="connsiteY3" fmla="*/ 2575862 h 2575862"/>
              <a:gd name="connsiteX4" fmla="*/ 0 w 4355432"/>
              <a:gd name="connsiteY4" fmla="*/ 0 h 2575862"/>
              <a:gd name="connsiteX0" fmla="*/ 0 w 4355432"/>
              <a:gd name="connsiteY0" fmla="*/ 0 h 2575862"/>
              <a:gd name="connsiteX1" fmla="*/ 2093494 w 4355432"/>
              <a:gd name="connsiteY1" fmla="*/ 2947 h 2575862"/>
              <a:gd name="connsiteX2" fmla="*/ 4355432 w 4355432"/>
              <a:gd name="connsiteY2" fmla="*/ 0 h 2575862"/>
              <a:gd name="connsiteX3" fmla="*/ 4355432 w 4355432"/>
              <a:gd name="connsiteY3" fmla="*/ 2575862 h 2575862"/>
              <a:gd name="connsiteX4" fmla="*/ 0 w 4355432"/>
              <a:gd name="connsiteY4" fmla="*/ 2575862 h 2575862"/>
              <a:gd name="connsiteX5" fmla="*/ 0 w 4355432"/>
              <a:gd name="connsiteY5" fmla="*/ 0 h 2575862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0 w 4355432"/>
              <a:gd name="connsiteY4" fmla="*/ 3205991 h 3205991"/>
              <a:gd name="connsiteX5" fmla="*/ 0 w 4355432"/>
              <a:gd name="connsiteY5" fmla="*/ 630129 h 3205991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2136020 w 4355432"/>
              <a:gd name="connsiteY4" fmla="*/ 3205549 h 3205991"/>
              <a:gd name="connsiteX5" fmla="*/ 0 w 4355432"/>
              <a:gd name="connsiteY5" fmla="*/ 3205991 h 3205991"/>
              <a:gd name="connsiteX6" fmla="*/ 0 w 4355432"/>
              <a:gd name="connsiteY6" fmla="*/ 630129 h 3205991"/>
              <a:gd name="connsiteX0" fmla="*/ 0 w 4355432"/>
              <a:gd name="connsiteY0" fmla="*/ 630129 h 3752967"/>
              <a:gd name="connsiteX1" fmla="*/ 2047453 w 4355432"/>
              <a:gd name="connsiteY1" fmla="*/ 0 h 3752967"/>
              <a:gd name="connsiteX2" fmla="*/ 4355432 w 4355432"/>
              <a:gd name="connsiteY2" fmla="*/ 630129 h 3752967"/>
              <a:gd name="connsiteX3" fmla="*/ 4355432 w 4355432"/>
              <a:gd name="connsiteY3" fmla="*/ 3205991 h 3752967"/>
              <a:gd name="connsiteX4" fmla="*/ 2140815 w 4355432"/>
              <a:gd name="connsiteY4" fmla="*/ 3752967 h 3752967"/>
              <a:gd name="connsiteX5" fmla="*/ 0 w 4355432"/>
              <a:gd name="connsiteY5" fmla="*/ 3205991 h 3752967"/>
              <a:gd name="connsiteX6" fmla="*/ 0 w 4355432"/>
              <a:gd name="connsiteY6" fmla="*/ 630129 h 3752967"/>
              <a:gd name="connsiteX0" fmla="*/ 0 w 4355432"/>
              <a:gd name="connsiteY0" fmla="*/ 630129 h 3863585"/>
              <a:gd name="connsiteX1" fmla="*/ 2047453 w 4355432"/>
              <a:gd name="connsiteY1" fmla="*/ 0 h 3863585"/>
              <a:gd name="connsiteX2" fmla="*/ 4355432 w 4355432"/>
              <a:gd name="connsiteY2" fmla="*/ 630129 h 3863585"/>
              <a:gd name="connsiteX3" fmla="*/ 4355432 w 4355432"/>
              <a:gd name="connsiteY3" fmla="*/ 3205991 h 3863585"/>
              <a:gd name="connsiteX4" fmla="*/ 2183979 w 4355432"/>
              <a:gd name="connsiteY4" fmla="*/ 3863585 h 3863585"/>
              <a:gd name="connsiteX5" fmla="*/ 0 w 4355432"/>
              <a:gd name="connsiteY5" fmla="*/ 3205991 h 3863585"/>
              <a:gd name="connsiteX6" fmla="*/ 0 w 4355432"/>
              <a:gd name="connsiteY6" fmla="*/ 630129 h 3863585"/>
              <a:gd name="connsiteX0" fmla="*/ 0 w 4355432"/>
              <a:gd name="connsiteY0" fmla="*/ 938772 h 4172228"/>
              <a:gd name="connsiteX1" fmla="*/ 2128077 w 4355432"/>
              <a:gd name="connsiteY1" fmla="*/ 0 h 4172228"/>
              <a:gd name="connsiteX2" fmla="*/ 4355432 w 4355432"/>
              <a:gd name="connsiteY2" fmla="*/ 938772 h 4172228"/>
              <a:gd name="connsiteX3" fmla="*/ 4355432 w 4355432"/>
              <a:gd name="connsiteY3" fmla="*/ 3514634 h 4172228"/>
              <a:gd name="connsiteX4" fmla="*/ 2183979 w 4355432"/>
              <a:gd name="connsiteY4" fmla="*/ 4172228 h 4172228"/>
              <a:gd name="connsiteX5" fmla="*/ 0 w 4355432"/>
              <a:gd name="connsiteY5" fmla="*/ 3514634 h 4172228"/>
              <a:gd name="connsiteX6" fmla="*/ 0 w 4355432"/>
              <a:gd name="connsiteY6" fmla="*/ 938772 h 4172228"/>
              <a:gd name="connsiteX0" fmla="*/ 0 w 4355432"/>
              <a:gd name="connsiteY0" fmla="*/ 938772 h 4456664"/>
              <a:gd name="connsiteX1" fmla="*/ 2128077 w 4355432"/>
              <a:gd name="connsiteY1" fmla="*/ 0 h 4456664"/>
              <a:gd name="connsiteX2" fmla="*/ 4355432 w 4355432"/>
              <a:gd name="connsiteY2" fmla="*/ 938772 h 4456664"/>
              <a:gd name="connsiteX3" fmla="*/ 4355432 w 4355432"/>
              <a:gd name="connsiteY3" fmla="*/ 3514634 h 4456664"/>
              <a:gd name="connsiteX4" fmla="*/ 2242616 w 4355432"/>
              <a:gd name="connsiteY4" fmla="*/ 4456664 h 4456664"/>
              <a:gd name="connsiteX5" fmla="*/ 0 w 4355432"/>
              <a:gd name="connsiteY5" fmla="*/ 3514634 h 4456664"/>
              <a:gd name="connsiteX6" fmla="*/ 0 w 4355432"/>
              <a:gd name="connsiteY6" fmla="*/ 938772 h 4456664"/>
              <a:gd name="connsiteX0" fmla="*/ 0 w 4355432"/>
              <a:gd name="connsiteY0" fmla="*/ 938772 h 4517182"/>
              <a:gd name="connsiteX1" fmla="*/ 2128077 w 4355432"/>
              <a:gd name="connsiteY1" fmla="*/ 0 h 4517182"/>
              <a:gd name="connsiteX2" fmla="*/ 4355432 w 4355432"/>
              <a:gd name="connsiteY2" fmla="*/ 938772 h 4517182"/>
              <a:gd name="connsiteX3" fmla="*/ 4355432 w 4355432"/>
              <a:gd name="connsiteY3" fmla="*/ 3514634 h 4517182"/>
              <a:gd name="connsiteX4" fmla="*/ 2161992 w 4355432"/>
              <a:gd name="connsiteY4" fmla="*/ 4517182 h 4517182"/>
              <a:gd name="connsiteX5" fmla="*/ 0 w 4355432"/>
              <a:gd name="connsiteY5" fmla="*/ 3514634 h 4517182"/>
              <a:gd name="connsiteX6" fmla="*/ 0 w 4355432"/>
              <a:gd name="connsiteY6" fmla="*/ 938772 h 451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32" h="4517182">
                <a:moveTo>
                  <a:pt x="0" y="938772"/>
                </a:moveTo>
                <a:lnTo>
                  <a:pt x="2128077" y="0"/>
                </a:lnTo>
                <a:lnTo>
                  <a:pt x="4355432" y="938772"/>
                </a:lnTo>
                <a:lnTo>
                  <a:pt x="4355432" y="3514634"/>
                </a:lnTo>
                <a:lnTo>
                  <a:pt x="2161992" y="4517182"/>
                </a:lnTo>
                <a:lnTo>
                  <a:pt x="0" y="3514634"/>
                </a:lnTo>
                <a:lnTo>
                  <a:pt x="0" y="938772"/>
                </a:lnTo>
                <a:close/>
              </a:path>
            </a:pathLst>
          </a:cu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10702" y="3981693"/>
            <a:ext cx="1773501" cy="1996315"/>
          </a:xfrm>
          <a:custGeom>
            <a:avLst/>
            <a:gdLst>
              <a:gd name="connsiteX0" fmla="*/ 0 w 4355432"/>
              <a:gd name="connsiteY0" fmla="*/ 0 h 2575862"/>
              <a:gd name="connsiteX1" fmla="*/ 4355432 w 4355432"/>
              <a:gd name="connsiteY1" fmla="*/ 0 h 2575862"/>
              <a:gd name="connsiteX2" fmla="*/ 4355432 w 4355432"/>
              <a:gd name="connsiteY2" fmla="*/ 2575862 h 2575862"/>
              <a:gd name="connsiteX3" fmla="*/ 0 w 4355432"/>
              <a:gd name="connsiteY3" fmla="*/ 2575862 h 2575862"/>
              <a:gd name="connsiteX4" fmla="*/ 0 w 4355432"/>
              <a:gd name="connsiteY4" fmla="*/ 0 h 2575862"/>
              <a:gd name="connsiteX0" fmla="*/ 0 w 4355432"/>
              <a:gd name="connsiteY0" fmla="*/ 0 h 2575862"/>
              <a:gd name="connsiteX1" fmla="*/ 2093494 w 4355432"/>
              <a:gd name="connsiteY1" fmla="*/ 2947 h 2575862"/>
              <a:gd name="connsiteX2" fmla="*/ 4355432 w 4355432"/>
              <a:gd name="connsiteY2" fmla="*/ 0 h 2575862"/>
              <a:gd name="connsiteX3" fmla="*/ 4355432 w 4355432"/>
              <a:gd name="connsiteY3" fmla="*/ 2575862 h 2575862"/>
              <a:gd name="connsiteX4" fmla="*/ 0 w 4355432"/>
              <a:gd name="connsiteY4" fmla="*/ 2575862 h 2575862"/>
              <a:gd name="connsiteX5" fmla="*/ 0 w 4355432"/>
              <a:gd name="connsiteY5" fmla="*/ 0 h 2575862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0 w 4355432"/>
              <a:gd name="connsiteY4" fmla="*/ 3205991 h 3205991"/>
              <a:gd name="connsiteX5" fmla="*/ 0 w 4355432"/>
              <a:gd name="connsiteY5" fmla="*/ 630129 h 3205991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2136020 w 4355432"/>
              <a:gd name="connsiteY4" fmla="*/ 3205549 h 3205991"/>
              <a:gd name="connsiteX5" fmla="*/ 0 w 4355432"/>
              <a:gd name="connsiteY5" fmla="*/ 3205991 h 3205991"/>
              <a:gd name="connsiteX6" fmla="*/ 0 w 4355432"/>
              <a:gd name="connsiteY6" fmla="*/ 630129 h 3205991"/>
              <a:gd name="connsiteX0" fmla="*/ 0 w 4355432"/>
              <a:gd name="connsiteY0" fmla="*/ 630129 h 3752967"/>
              <a:gd name="connsiteX1" fmla="*/ 2047453 w 4355432"/>
              <a:gd name="connsiteY1" fmla="*/ 0 h 3752967"/>
              <a:gd name="connsiteX2" fmla="*/ 4355432 w 4355432"/>
              <a:gd name="connsiteY2" fmla="*/ 630129 h 3752967"/>
              <a:gd name="connsiteX3" fmla="*/ 4355432 w 4355432"/>
              <a:gd name="connsiteY3" fmla="*/ 3205991 h 3752967"/>
              <a:gd name="connsiteX4" fmla="*/ 2140815 w 4355432"/>
              <a:gd name="connsiteY4" fmla="*/ 3752967 h 3752967"/>
              <a:gd name="connsiteX5" fmla="*/ 0 w 4355432"/>
              <a:gd name="connsiteY5" fmla="*/ 3205991 h 3752967"/>
              <a:gd name="connsiteX6" fmla="*/ 0 w 4355432"/>
              <a:gd name="connsiteY6" fmla="*/ 630129 h 3752967"/>
              <a:gd name="connsiteX0" fmla="*/ 0 w 4355432"/>
              <a:gd name="connsiteY0" fmla="*/ 630129 h 3863585"/>
              <a:gd name="connsiteX1" fmla="*/ 2047453 w 4355432"/>
              <a:gd name="connsiteY1" fmla="*/ 0 h 3863585"/>
              <a:gd name="connsiteX2" fmla="*/ 4355432 w 4355432"/>
              <a:gd name="connsiteY2" fmla="*/ 630129 h 3863585"/>
              <a:gd name="connsiteX3" fmla="*/ 4355432 w 4355432"/>
              <a:gd name="connsiteY3" fmla="*/ 3205991 h 3863585"/>
              <a:gd name="connsiteX4" fmla="*/ 2183979 w 4355432"/>
              <a:gd name="connsiteY4" fmla="*/ 3863585 h 3863585"/>
              <a:gd name="connsiteX5" fmla="*/ 0 w 4355432"/>
              <a:gd name="connsiteY5" fmla="*/ 3205991 h 3863585"/>
              <a:gd name="connsiteX6" fmla="*/ 0 w 4355432"/>
              <a:gd name="connsiteY6" fmla="*/ 630129 h 3863585"/>
              <a:gd name="connsiteX0" fmla="*/ 0 w 4355432"/>
              <a:gd name="connsiteY0" fmla="*/ 938772 h 4172228"/>
              <a:gd name="connsiteX1" fmla="*/ 2128077 w 4355432"/>
              <a:gd name="connsiteY1" fmla="*/ 0 h 4172228"/>
              <a:gd name="connsiteX2" fmla="*/ 4355432 w 4355432"/>
              <a:gd name="connsiteY2" fmla="*/ 938772 h 4172228"/>
              <a:gd name="connsiteX3" fmla="*/ 4355432 w 4355432"/>
              <a:gd name="connsiteY3" fmla="*/ 3514634 h 4172228"/>
              <a:gd name="connsiteX4" fmla="*/ 2183979 w 4355432"/>
              <a:gd name="connsiteY4" fmla="*/ 4172228 h 4172228"/>
              <a:gd name="connsiteX5" fmla="*/ 0 w 4355432"/>
              <a:gd name="connsiteY5" fmla="*/ 3514634 h 4172228"/>
              <a:gd name="connsiteX6" fmla="*/ 0 w 4355432"/>
              <a:gd name="connsiteY6" fmla="*/ 938772 h 4172228"/>
              <a:gd name="connsiteX0" fmla="*/ 0 w 4355432"/>
              <a:gd name="connsiteY0" fmla="*/ 938772 h 4456664"/>
              <a:gd name="connsiteX1" fmla="*/ 2128077 w 4355432"/>
              <a:gd name="connsiteY1" fmla="*/ 0 h 4456664"/>
              <a:gd name="connsiteX2" fmla="*/ 4355432 w 4355432"/>
              <a:gd name="connsiteY2" fmla="*/ 938772 h 4456664"/>
              <a:gd name="connsiteX3" fmla="*/ 4355432 w 4355432"/>
              <a:gd name="connsiteY3" fmla="*/ 3514634 h 4456664"/>
              <a:gd name="connsiteX4" fmla="*/ 2242616 w 4355432"/>
              <a:gd name="connsiteY4" fmla="*/ 4456664 h 4456664"/>
              <a:gd name="connsiteX5" fmla="*/ 0 w 4355432"/>
              <a:gd name="connsiteY5" fmla="*/ 3514634 h 4456664"/>
              <a:gd name="connsiteX6" fmla="*/ 0 w 4355432"/>
              <a:gd name="connsiteY6" fmla="*/ 938772 h 4456664"/>
              <a:gd name="connsiteX0" fmla="*/ 0 w 4355432"/>
              <a:gd name="connsiteY0" fmla="*/ 938772 h 4517182"/>
              <a:gd name="connsiteX1" fmla="*/ 2128077 w 4355432"/>
              <a:gd name="connsiteY1" fmla="*/ 0 h 4517182"/>
              <a:gd name="connsiteX2" fmla="*/ 4355432 w 4355432"/>
              <a:gd name="connsiteY2" fmla="*/ 938772 h 4517182"/>
              <a:gd name="connsiteX3" fmla="*/ 4355432 w 4355432"/>
              <a:gd name="connsiteY3" fmla="*/ 3514634 h 4517182"/>
              <a:gd name="connsiteX4" fmla="*/ 2161992 w 4355432"/>
              <a:gd name="connsiteY4" fmla="*/ 4517182 h 4517182"/>
              <a:gd name="connsiteX5" fmla="*/ 0 w 4355432"/>
              <a:gd name="connsiteY5" fmla="*/ 3514634 h 4517182"/>
              <a:gd name="connsiteX6" fmla="*/ 0 w 4355432"/>
              <a:gd name="connsiteY6" fmla="*/ 938772 h 451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32" h="4517182">
                <a:moveTo>
                  <a:pt x="0" y="938772"/>
                </a:moveTo>
                <a:lnTo>
                  <a:pt x="2128077" y="0"/>
                </a:lnTo>
                <a:lnTo>
                  <a:pt x="4355432" y="938772"/>
                </a:lnTo>
                <a:lnTo>
                  <a:pt x="4355432" y="3514634"/>
                </a:lnTo>
                <a:lnTo>
                  <a:pt x="2161992" y="4517182"/>
                </a:lnTo>
                <a:lnTo>
                  <a:pt x="0" y="3514634"/>
                </a:lnTo>
                <a:lnTo>
                  <a:pt x="0" y="938772"/>
                </a:lnTo>
                <a:close/>
              </a:path>
            </a:pathLst>
          </a:cu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629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0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9592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3243943" y="2105561"/>
            <a:ext cx="5704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3"/>
                </a:solidFill>
                <a:latin typeface="Neris Black" panose="00000A00000000000000" pitchFamily="50" charset="0"/>
              </a:rPr>
              <a:t>OPEN </a:t>
            </a:r>
            <a:r>
              <a:rPr lang="en-US" sz="8000" dirty="0">
                <a:solidFill>
                  <a:schemeClr val="bg1"/>
                </a:solidFill>
                <a:latin typeface="Neris Light" panose="00000400000000000000" pitchFamily="50" charset="0"/>
              </a:rPr>
              <a:t>TOPIC</a:t>
            </a:r>
            <a:endParaRPr lang="id-ID" sz="8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3757805"/>
            <a:ext cx="4267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Neris Light" panose="00000400000000000000" pitchFamily="50" charset="0"/>
              </a:rPr>
              <a:t>3.2.5 </a:t>
            </a:r>
            <a:r>
              <a:rPr lang="en-US" sz="1600" dirty="0">
                <a:solidFill>
                  <a:schemeClr val="bg1"/>
                </a:solidFill>
                <a:latin typeface="Neris Light" panose="00000400000000000000" pitchFamily="50" charset="0"/>
              </a:rPr>
              <a:t>  </a:t>
            </a:r>
            <a:r>
              <a:rPr lang="en-US" altLang="zh-CN" sz="1600" b="1" dirty="0">
                <a:solidFill>
                  <a:schemeClr val="bg1"/>
                </a:solidFill>
              </a:rPr>
              <a:t>Surjective functions from </a:t>
            </a:r>
            <a:r>
              <a:rPr lang="en-US" altLang="zh-CN" sz="1600" b="1" i="1" dirty="0">
                <a:solidFill>
                  <a:schemeClr val="bg1"/>
                </a:solidFill>
              </a:rPr>
              <a:t>N</a:t>
            </a:r>
            <a:r>
              <a:rPr lang="en-US" altLang="zh-CN" sz="1600" b="1" dirty="0">
                <a:solidFill>
                  <a:schemeClr val="bg1"/>
                </a:solidFill>
              </a:rPr>
              <a:t> to </a:t>
            </a:r>
            <a:r>
              <a:rPr lang="en-US" altLang="zh-CN" sz="1600" b="1" i="1" dirty="0">
                <a:solidFill>
                  <a:schemeClr val="bg1"/>
                </a:solidFill>
              </a:rPr>
              <a:t>X</a:t>
            </a:r>
            <a:r>
              <a:rPr lang="en-US" altLang="zh-CN" sz="1600" b="1" dirty="0">
                <a:solidFill>
                  <a:schemeClr val="bg1"/>
                </a:solidFill>
              </a:rPr>
              <a:t>, up to a permutation of </a:t>
            </a:r>
            <a:r>
              <a:rPr lang="en-US" altLang="zh-CN" sz="1600" b="1" i="1" dirty="0">
                <a:solidFill>
                  <a:schemeClr val="bg1"/>
                </a:solidFill>
              </a:rPr>
              <a:t>N</a:t>
            </a:r>
            <a:endParaRPr lang="id-ID" sz="16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3315195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eris Light" panose="00000400000000000000" pitchFamily="50" charset="0"/>
              </a:rPr>
              <a:t>171240501 </a:t>
            </a: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匡舒磊</a:t>
            </a:r>
            <a:endParaRPr lang="id-ID" sz="2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5346700" y="4573282"/>
            <a:ext cx="1498600" cy="396000"/>
          </a:xfrm>
          <a:prstGeom prst="round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id-ID" sz="1600" dirty="0">
                <a:solidFill>
                  <a:schemeClr val="bg1"/>
                </a:solidFill>
                <a:latin typeface="Neris Light" panose="00000400000000000000" pitchFamily="50" charset="0"/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14186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正整数的分拆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zh-CN" altLang="en-US" dirty="0"/>
              <a:t>有序分拆与无序分拆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3848792" y="3042395"/>
            <a:ext cx="722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</a:rPr>
              <a:t>Lorem ipsum dolor sit amet, consectetuer adipiscing elit, sed diam nonummy. Lorem ipsum dolor sit amet, consectetuer. Lorem ipsum dolor sit amet, consectetuer adipiscing elit, sed diam nonumm.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3498" y="4921995"/>
            <a:ext cx="722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</a:rPr>
              <a:t>Lorem ipsum dolor sit amet, consectetuer adipiscing elit, sed diam nonummy. Lorem ipsum dolor sit amet, consectetuer. Lorem ipsum dolor sit amet, consectetuer adipiscing elit, sed diam nonumm.</a:t>
            </a:r>
          </a:p>
        </p:txBody>
      </p:sp>
      <p:sp>
        <p:nvSpPr>
          <p:cNvPr id="27" name="Freeform 59"/>
          <p:cNvSpPr>
            <a:spLocks noEditPoints="1"/>
          </p:cNvSpPr>
          <p:nvPr/>
        </p:nvSpPr>
        <p:spPr bwMode="auto">
          <a:xfrm>
            <a:off x="3190334" y="2982208"/>
            <a:ext cx="527807" cy="396464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8" name="Group 27"/>
          <p:cNvGrpSpPr/>
          <p:nvPr/>
        </p:nvGrpSpPr>
        <p:grpSpPr>
          <a:xfrm>
            <a:off x="2311940" y="3828887"/>
            <a:ext cx="396068" cy="574895"/>
            <a:chOff x="8591550" y="2065338"/>
            <a:chExt cx="474663" cy="688975"/>
          </a:xfrm>
          <a:solidFill>
            <a:schemeClr val="bg1"/>
          </a:solidFill>
        </p:grpSpPr>
        <p:sp>
          <p:nvSpPr>
            <p:cNvPr id="29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315FF7-4E73-4736-AAEF-55D676E321C3}"/>
                  </a:ext>
                </a:extLst>
              </p:cNvPr>
              <p:cNvSpPr txBox="1"/>
              <p:nvPr/>
            </p:nvSpPr>
            <p:spPr>
              <a:xfrm>
                <a:off x="1479462" y="1864274"/>
                <a:ext cx="73065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对于给定的正整数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j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表示把正整数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分拆成恰有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个部 分且分布量都大于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k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后的有序分拆数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315FF7-4E73-4736-AAEF-55D676E32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62" y="1864274"/>
                <a:ext cx="7306542" cy="646331"/>
              </a:xfrm>
              <a:prstGeom prst="rect">
                <a:avLst/>
              </a:prstGeom>
              <a:blipFill>
                <a:blip r:embed="rId2"/>
                <a:stretch>
                  <a:fillRect l="-75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090D18-A82E-4BF9-BD8E-B8BCBC70DB19}"/>
                  </a:ext>
                </a:extLst>
              </p:cNvPr>
              <p:cNvSpPr txBox="1"/>
              <p:nvPr/>
            </p:nvSpPr>
            <p:spPr>
              <a:xfrm>
                <a:off x="1634247" y="3029113"/>
                <a:ext cx="7306542" cy="306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d>
                        <m:d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32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+1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d>
                        <m:d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altLang="zh-CN" sz="3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+2⋀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     </m:t>
                      </m:r>
                      <m:sSubSup>
                        <m:sSubSupPr>
                          <m:ctrlPr>
                            <a:rPr lang="en-US" altLang="zh-CN" sz="3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d>
                        <m:d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+2∧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     </m:t>
                      </m:r>
                    </m:oMath>
                  </m:oMathPara>
                </a14:m>
                <a:endParaRPr lang="en-US" altLang="zh-CN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d>
                        <m:d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d>
                        <m:d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090D18-A82E-4BF9-BD8E-B8BCBC70D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47" y="3029113"/>
                <a:ext cx="7306542" cy="3062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456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7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/>
          <p:cNvSpPr/>
          <p:nvPr/>
        </p:nvSpPr>
        <p:spPr>
          <a:xfrm rot="16200000">
            <a:off x="3067510" y="2761124"/>
            <a:ext cx="1477555" cy="1273754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4443165" y="3004958"/>
            <a:ext cx="602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分配问题</a:t>
            </a:r>
            <a:endParaRPr lang="id-ID" sz="4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占位符 5" descr="正义天平">
            <a:extLst>
              <a:ext uri="{FF2B5EF4-FFF2-40B4-BE49-F238E27FC236}">
                <a16:creationId xmlns:a16="http://schemas.microsoft.com/office/drawing/2014/main" id="{34A48096-B34F-4DDA-870B-766900C334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875" b="21875"/>
          <a:stretch>
            <a:fillRect/>
          </a:stretch>
        </p:blipFill>
        <p:spPr>
          <a:xfrm>
            <a:off x="3169410" y="3075057"/>
            <a:ext cx="1258464" cy="707886"/>
          </a:xfrm>
        </p:spPr>
      </p:pic>
    </p:spTree>
    <p:extLst>
      <p:ext uri="{BB962C8B-B14F-4D97-AF65-F5344CB8AC3E}">
        <p14:creationId xmlns:p14="http://schemas.microsoft.com/office/powerpoint/2010/main" val="33669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分配问题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态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1D423B-B9DF-4938-A885-697DDDD8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6" y="2541233"/>
            <a:ext cx="6399603" cy="25101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550A270-7632-4794-A140-F2D735BA5EC7}"/>
              </a:ext>
            </a:extLst>
          </p:cNvPr>
          <p:cNvSpPr txBox="1"/>
          <p:nvPr/>
        </p:nvSpPr>
        <p:spPr>
          <a:xfrm>
            <a:off x="7567829" y="2919150"/>
            <a:ext cx="3133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①每个盒子中的球爱放几个放几个，也可以不放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②每个盒子要么不放，要么放一个（可以知道拿来装球的盒子数就是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个）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③每个盒子起码放一个。</a:t>
            </a:r>
          </a:p>
        </p:txBody>
      </p:sp>
    </p:spTree>
    <p:extLst>
      <p:ext uri="{BB962C8B-B14F-4D97-AF65-F5344CB8AC3E}">
        <p14:creationId xmlns:p14="http://schemas.microsoft.com/office/powerpoint/2010/main" val="3063278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0"/>
            <a:ext cx="6484513" cy="6858000"/>
          </a:xfrm>
          <a:custGeom>
            <a:avLst/>
            <a:gdLst>
              <a:gd name="connsiteX0" fmla="*/ 0 w 6477000"/>
              <a:gd name="connsiteY0" fmla="*/ 0 h 6858000"/>
              <a:gd name="connsiteX1" fmla="*/ 6096000 w 6477000"/>
              <a:gd name="connsiteY1" fmla="*/ 0 h 6858000"/>
              <a:gd name="connsiteX2" fmla="*/ 6096000 w 6477000"/>
              <a:gd name="connsiteY2" fmla="*/ 3191282 h 6858000"/>
              <a:gd name="connsiteX3" fmla="*/ 6477000 w 6477000"/>
              <a:gd name="connsiteY3" fmla="*/ 3429000 h 6858000"/>
              <a:gd name="connsiteX4" fmla="*/ 6096000 w 6477000"/>
              <a:gd name="connsiteY4" fmla="*/ 3666718 h 6858000"/>
              <a:gd name="connsiteX5" fmla="*/ 6096000 w 6477000"/>
              <a:gd name="connsiteY5" fmla="*/ 6858000 h 6858000"/>
              <a:gd name="connsiteX6" fmla="*/ 0 w 6477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7000" h="6858000">
                <a:moveTo>
                  <a:pt x="0" y="0"/>
                </a:moveTo>
                <a:lnTo>
                  <a:pt x="6096000" y="0"/>
                </a:lnTo>
                <a:lnTo>
                  <a:pt x="6096000" y="3191282"/>
                </a:lnTo>
                <a:lnTo>
                  <a:pt x="6477000" y="3429000"/>
                </a:lnTo>
                <a:lnTo>
                  <a:pt x="6096000" y="366671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2095499" y="1537096"/>
            <a:ext cx="381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分配问题</a:t>
            </a:r>
            <a:endParaRPr lang="id-ID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7568" y="3186984"/>
            <a:ext cx="4579030" cy="470595"/>
          </a:xfrm>
          <a:prstGeom prst="roundRect">
            <a:avLst>
              <a:gd name="adj" fmla="val 3958"/>
            </a:avLst>
          </a:prstGeom>
          <a:solidFill>
            <a:schemeClr val="accent3">
              <a:lumMod val="75000"/>
              <a:alpha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How to prove it</a:t>
            </a:r>
            <a:r>
              <a:rPr lang="zh-CN" altLang="en-US" sz="2400" dirty="0">
                <a:solidFill>
                  <a:schemeClr val="bg1"/>
                </a:solidFill>
              </a:rPr>
              <a:t>？</a:t>
            </a:r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1511" y="5475516"/>
            <a:ext cx="90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Creative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7236" y="5479579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Flying High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16136" y="5478313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Strong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35115" y="4764652"/>
            <a:ext cx="474663" cy="688975"/>
            <a:chOff x="8591550" y="2065338"/>
            <a:chExt cx="474663" cy="688975"/>
          </a:xfrm>
          <a:solidFill>
            <a:schemeClr val="bg1"/>
          </a:solidFill>
        </p:grpSpPr>
        <p:sp>
          <p:nvSpPr>
            <p:cNvPr id="25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Freeform 213"/>
          <p:cNvSpPr>
            <a:spLocks noEditPoints="1"/>
          </p:cNvSpPr>
          <p:nvPr/>
        </p:nvSpPr>
        <p:spPr bwMode="auto">
          <a:xfrm>
            <a:off x="4190955" y="4763064"/>
            <a:ext cx="690562" cy="690563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266"/>
          <p:cNvSpPr>
            <a:spLocks noEditPoints="1"/>
          </p:cNvSpPr>
          <p:nvPr/>
        </p:nvSpPr>
        <p:spPr bwMode="auto">
          <a:xfrm>
            <a:off x="5179855" y="4786541"/>
            <a:ext cx="690562" cy="688975"/>
          </a:xfrm>
          <a:custGeom>
            <a:avLst/>
            <a:gdLst>
              <a:gd name="T0" fmla="*/ 15050 w 16095"/>
              <a:gd name="T1" fmla="*/ 7221 h 16058"/>
              <a:gd name="T2" fmla="*/ 14924 w 16095"/>
              <a:gd name="T3" fmla="*/ 7397 h 16058"/>
              <a:gd name="T4" fmla="*/ 14736 w 16095"/>
              <a:gd name="T5" fmla="*/ 7505 h 16058"/>
              <a:gd name="T6" fmla="*/ 13077 w 16095"/>
              <a:gd name="T7" fmla="*/ 4015 h 16058"/>
              <a:gd name="T8" fmla="*/ 13328 w 16095"/>
              <a:gd name="T9" fmla="*/ 4081 h 16058"/>
              <a:gd name="T10" fmla="*/ 15001 w 16095"/>
              <a:gd name="T11" fmla="*/ 6239 h 16058"/>
              <a:gd name="T12" fmla="*/ 15074 w 16095"/>
              <a:gd name="T13" fmla="*/ 6403 h 16058"/>
              <a:gd name="T14" fmla="*/ 10562 w 16095"/>
              <a:gd name="T15" fmla="*/ 15054 h 16058"/>
              <a:gd name="T16" fmla="*/ 10523 w 16095"/>
              <a:gd name="T17" fmla="*/ 9841 h 16058"/>
              <a:gd name="T18" fmla="*/ 10397 w 16095"/>
              <a:gd name="T19" fmla="*/ 9665 h 16058"/>
              <a:gd name="T20" fmla="*/ 10209 w 16095"/>
              <a:gd name="T21" fmla="*/ 9557 h 16058"/>
              <a:gd name="T22" fmla="*/ 6236 w 16095"/>
              <a:gd name="T23" fmla="*/ 9537 h 16058"/>
              <a:gd name="T24" fmla="*/ 6027 w 16095"/>
              <a:gd name="T25" fmla="*/ 9607 h 16058"/>
              <a:gd name="T26" fmla="*/ 5870 w 16095"/>
              <a:gd name="T27" fmla="*/ 9755 h 16058"/>
              <a:gd name="T28" fmla="*/ 5790 w 16095"/>
              <a:gd name="T29" fmla="*/ 9960 h 16058"/>
              <a:gd name="T30" fmla="*/ 10059 w 16095"/>
              <a:gd name="T31" fmla="*/ 15054 h 16058"/>
              <a:gd name="T32" fmla="*/ 1010 w 16095"/>
              <a:gd name="T33" fmla="*/ 6462 h 16058"/>
              <a:gd name="T34" fmla="*/ 1063 w 16095"/>
              <a:gd name="T35" fmla="*/ 6291 h 16058"/>
              <a:gd name="T36" fmla="*/ 2696 w 16095"/>
              <a:gd name="T37" fmla="*/ 4131 h 16058"/>
              <a:gd name="T38" fmla="*/ 2930 w 16095"/>
              <a:gd name="T39" fmla="*/ 4023 h 16058"/>
              <a:gd name="T40" fmla="*/ 1432 w 16095"/>
              <a:gd name="T41" fmla="*/ 7521 h 16058"/>
              <a:gd name="T42" fmla="*/ 1227 w 16095"/>
              <a:gd name="T43" fmla="*/ 7442 h 16058"/>
              <a:gd name="T44" fmla="*/ 1078 w 16095"/>
              <a:gd name="T45" fmla="*/ 7285 h 16058"/>
              <a:gd name="T46" fmla="*/ 1009 w 16095"/>
              <a:gd name="T47" fmla="*/ 7077 h 16058"/>
              <a:gd name="T48" fmla="*/ 9439 w 16095"/>
              <a:gd name="T49" fmla="*/ 4015 h 16058"/>
              <a:gd name="T50" fmla="*/ 5127 w 16095"/>
              <a:gd name="T51" fmla="*/ 7527 h 16058"/>
              <a:gd name="T52" fmla="*/ 13077 w 16095"/>
              <a:gd name="T53" fmla="*/ 1004 h 16058"/>
              <a:gd name="T54" fmla="*/ 14110 w 16095"/>
              <a:gd name="T55" fmla="*/ 3426 h 16058"/>
              <a:gd name="T56" fmla="*/ 14022 w 16095"/>
              <a:gd name="T57" fmla="*/ 658 h 16058"/>
              <a:gd name="T58" fmla="*/ 13788 w 16095"/>
              <a:gd name="T59" fmla="*/ 294 h 16058"/>
              <a:gd name="T60" fmla="*/ 13423 w 16095"/>
              <a:gd name="T61" fmla="*/ 61 h 16058"/>
              <a:gd name="T62" fmla="*/ 2967 w 16095"/>
              <a:gd name="T63" fmla="*/ 1 h 16058"/>
              <a:gd name="T64" fmla="*/ 2538 w 16095"/>
              <a:gd name="T65" fmla="*/ 121 h 16058"/>
              <a:gd name="T66" fmla="*/ 2212 w 16095"/>
              <a:gd name="T67" fmla="*/ 403 h 16058"/>
              <a:gd name="T68" fmla="*/ 2032 w 16095"/>
              <a:gd name="T69" fmla="*/ 802 h 16058"/>
              <a:gd name="T70" fmla="*/ 1906 w 16095"/>
              <a:gd name="T71" fmla="*/ 3503 h 16058"/>
              <a:gd name="T72" fmla="*/ 233 w 16095"/>
              <a:gd name="T73" fmla="*/ 5720 h 16058"/>
              <a:gd name="T74" fmla="*/ 110 w 16095"/>
              <a:gd name="T75" fmla="*/ 5962 h 16058"/>
              <a:gd name="T76" fmla="*/ 31 w 16095"/>
              <a:gd name="T77" fmla="*/ 6222 h 16058"/>
              <a:gd name="T78" fmla="*/ 0 w 16095"/>
              <a:gd name="T79" fmla="*/ 6493 h 16058"/>
              <a:gd name="T80" fmla="*/ 92 w 16095"/>
              <a:gd name="T81" fmla="*/ 7542 h 16058"/>
              <a:gd name="T82" fmla="*/ 443 w 16095"/>
              <a:gd name="T83" fmla="*/ 8089 h 16058"/>
              <a:gd name="T84" fmla="*/ 991 w 16095"/>
              <a:gd name="T85" fmla="*/ 8439 h 16058"/>
              <a:gd name="T86" fmla="*/ 1510 w 16095"/>
              <a:gd name="T87" fmla="*/ 15106 h 16058"/>
              <a:gd name="T88" fmla="*/ 1631 w 16095"/>
              <a:gd name="T89" fmla="*/ 15533 h 16058"/>
              <a:gd name="T90" fmla="*/ 1913 w 16095"/>
              <a:gd name="T91" fmla="*/ 15858 h 16058"/>
              <a:gd name="T92" fmla="*/ 2312 w 16095"/>
              <a:gd name="T93" fmla="*/ 16038 h 16058"/>
              <a:gd name="T94" fmla="*/ 13782 w 16095"/>
              <a:gd name="T95" fmla="*/ 16038 h 16058"/>
              <a:gd name="T96" fmla="*/ 14182 w 16095"/>
              <a:gd name="T97" fmla="*/ 15858 h 16058"/>
              <a:gd name="T98" fmla="*/ 14464 w 16095"/>
              <a:gd name="T99" fmla="*/ 15533 h 16058"/>
              <a:gd name="T100" fmla="*/ 14585 w 16095"/>
              <a:gd name="T101" fmla="*/ 15106 h 16058"/>
              <a:gd name="T102" fmla="*/ 15104 w 16095"/>
              <a:gd name="T103" fmla="*/ 8439 h 16058"/>
              <a:gd name="T104" fmla="*/ 15652 w 16095"/>
              <a:gd name="T105" fmla="*/ 8089 h 16058"/>
              <a:gd name="T106" fmla="*/ 16003 w 16095"/>
              <a:gd name="T107" fmla="*/ 7542 h 16058"/>
              <a:gd name="T108" fmla="*/ 16095 w 16095"/>
              <a:gd name="T109" fmla="*/ 6493 h 16058"/>
              <a:gd name="T110" fmla="*/ 16064 w 16095"/>
              <a:gd name="T111" fmla="*/ 6222 h 16058"/>
              <a:gd name="T112" fmla="*/ 15985 w 16095"/>
              <a:gd name="T113" fmla="*/ 5963 h 16058"/>
              <a:gd name="T114" fmla="*/ 15862 w 16095"/>
              <a:gd name="T115" fmla="*/ 5720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95" h="16058">
                <a:moveTo>
                  <a:pt x="15089" y="7025"/>
                </a:moveTo>
                <a:lnTo>
                  <a:pt x="15088" y="7051"/>
                </a:lnTo>
                <a:lnTo>
                  <a:pt x="15086" y="7077"/>
                </a:lnTo>
                <a:lnTo>
                  <a:pt x="15083" y="7102"/>
                </a:lnTo>
                <a:lnTo>
                  <a:pt x="15079" y="7127"/>
                </a:lnTo>
                <a:lnTo>
                  <a:pt x="15073" y="7151"/>
                </a:lnTo>
                <a:lnTo>
                  <a:pt x="15066" y="7175"/>
                </a:lnTo>
                <a:lnTo>
                  <a:pt x="15059" y="7198"/>
                </a:lnTo>
                <a:lnTo>
                  <a:pt x="15050" y="7221"/>
                </a:lnTo>
                <a:lnTo>
                  <a:pt x="15040" y="7243"/>
                </a:lnTo>
                <a:lnTo>
                  <a:pt x="15029" y="7264"/>
                </a:lnTo>
                <a:lnTo>
                  <a:pt x="15017" y="7285"/>
                </a:lnTo>
                <a:lnTo>
                  <a:pt x="15004" y="7306"/>
                </a:lnTo>
                <a:lnTo>
                  <a:pt x="14989" y="7325"/>
                </a:lnTo>
                <a:lnTo>
                  <a:pt x="14974" y="7345"/>
                </a:lnTo>
                <a:lnTo>
                  <a:pt x="14958" y="7363"/>
                </a:lnTo>
                <a:lnTo>
                  <a:pt x="14942" y="7381"/>
                </a:lnTo>
                <a:lnTo>
                  <a:pt x="14924" y="7397"/>
                </a:lnTo>
                <a:lnTo>
                  <a:pt x="14906" y="7413"/>
                </a:lnTo>
                <a:lnTo>
                  <a:pt x="14887" y="7428"/>
                </a:lnTo>
                <a:lnTo>
                  <a:pt x="14867" y="7442"/>
                </a:lnTo>
                <a:lnTo>
                  <a:pt x="14847" y="7455"/>
                </a:lnTo>
                <a:lnTo>
                  <a:pt x="14826" y="7467"/>
                </a:lnTo>
                <a:lnTo>
                  <a:pt x="14804" y="7478"/>
                </a:lnTo>
                <a:lnTo>
                  <a:pt x="14782" y="7488"/>
                </a:lnTo>
                <a:lnTo>
                  <a:pt x="14759" y="7497"/>
                </a:lnTo>
                <a:lnTo>
                  <a:pt x="14736" y="7505"/>
                </a:lnTo>
                <a:lnTo>
                  <a:pt x="14712" y="7511"/>
                </a:lnTo>
                <a:lnTo>
                  <a:pt x="14688" y="7517"/>
                </a:lnTo>
                <a:lnTo>
                  <a:pt x="14663" y="7521"/>
                </a:lnTo>
                <a:lnTo>
                  <a:pt x="14637" y="7524"/>
                </a:lnTo>
                <a:lnTo>
                  <a:pt x="14612" y="7526"/>
                </a:lnTo>
                <a:lnTo>
                  <a:pt x="14586" y="7527"/>
                </a:lnTo>
                <a:lnTo>
                  <a:pt x="13654" y="7527"/>
                </a:lnTo>
                <a:lnTo>
                  <a:pt x="11642" y="4015"/>
                </a:lnTo>
                <a:lnTo>
                  <a:pt x="13077" y="4015"/>
                </a:lnTo>
                <a:lnTo>
                  <a:pt x="13106" y="4016"/>
                </a:lnTo>
                <a:lnTo>
                  <a:pt x="13137" y="4018"/>
                </a:lnTo>
                <a:lnTo>
                  <a:pt x="13165" y="4023"/>
                </a:lnTo>
                <a:lnTo>
                  <a:pt x="13194" y="4029"/>
                </a:lnTo>
                <a:lnTo>
                  <a:pt x="13222" y="4036"/>
                </a:lnTo>
                <a:lnTo>
                  <a:pt x="13249" y="4045"/>
                </a:lnTo>
                <a:lnTo>
                  <a:pt x="13276" y="4056"/>
                </a:lnTo>
                <a:lnTo>
                  <a:pt x="13303" y="4068"/>
                </a:lnTo>
                <a:lnTo>
                  <a:pt x="13328" y="4081"/>
                </a:lnTo>
                <a:lnTo>
                  <a:pt x="13352" y="4096"/>
                </a:lnTo>
                <a:lnTo>
                  <a:pt x="13376" y="4113"/>
                </a:lnTo>
                <a:lnTo>
                  <a:pt x="13399" y="4131"/>
                </a:lnTo>
                <a:lnTo>
                  <a:pt x="13420" y="4150"/>
                </a:lnTo>
                <a:lnTo>
                  <a:pt x="13441" y="4170"/>
                </a:lnTo>
                <a:lnTo>
                  <a:pt x="13461" y="4192"/>
                </a:lnTo>
                <a:lnTo>
                  <a:pt x="13480" y="4215"/>
                </a:lnTo>
                <a:lnTo>
                  <a:pt x="14988" y="6222"/>
                </a:lnTo>
                <a:lnTo>
                  <a:pt x="15001" y="6239"/>
                </a:lnTo>
                <a:lnTo>
                  <a:pt x="15012" y="6256"/>
                </a:lnTo>
                <a:lnTo>
                  <a:pt x="15022" y="6274"/>
                </a:lnTo>
                <a:lnTo>
                  <a:pt x="15032" y="6291"/>
                </a:lnTo>
                <a:lnTo>
                  <a:pt x="15041" y="6309"/>
                </a:lnTo>
                <a:lnTo>
                  <a:pt x="15049" y="6327"/>
                </a:lnTo>
                <a:lnTo>
                  <a:pt x="15057" y="6346"/>
                </a:lnTo>
                <a:lnTo>
                  <a:pt x="15063" y="6365"/>
                </a:lnTo>
                <a:lnTo>
                  <a:pt x="15069" y="6384"/>
                </a:lnTo>
                <a:lnTo>
                  <a:pt x="15074" y="6403"/>
                </a:lnTo>
                <a:lnTo>
                  <a:pt x="15079" y="6423"/>
                </a:lnTo>
                <a:lnTo>
                  <a:pt x="15082" y="6443"/>
                </a:lnTo>
                <a:lnTo>
                  <a:pt x="15085" y="6462"/>
                </a:lnTo>
                <a:lnTo>
                  <a:pt x="15087" y="6483"/>
                </a:lnTo>
                <a:lnTo>
                  <a:pt x="15089" y="6503"/>
                </a:lnTo>
                <a:lnTo>
                  <a:pt x="15089" y="6524"/>
                </a:lnTo>
                <a:lnTo>
                  <a:pt x="15089" y="7025"/>
                </a:lnTo>
                <a:close/>
                <a:moveTo>
                  <a:pt x="13580" y="15054"/>
                </a:moveTo>
                <a:lnTo>
                  <a:pt x="10562" y="15054"/>
                </a:lnTo>
                <a:lnTo>
                  <a:pt x="10562" y="10036"/>
                </a:lnTo>
                <a:lnTo>
                  <a:pt x="10561" y="10010"/>
                </a:lnTo>
                <a:lnTo>
                  <a:pt x="10559" y="9985"/>
                </a:lnTo>
                <a:lnTo>
                  <a:pt x="10556" y="9960"/>
                </a:lnTo>
                <a:lnTo>
                  <a:pt x="10552" y="9935"/>
                </a:lnTo>
                <a:lnTo>
                  <a:pt x="10546" y="9911"/>
                </a:lnTo>
                <a:lnTo>
                  <a:pt x="10539" y="9887"/>
                </a:lnTo>
                <a:lnTo>
                  <a:pt x="10532" y="9864"/>
                </a:lnTo>
                <a:lnTo>
                  <a:pt x="10523" y="9841"/>
                </a:lnTo>
                <a:lnTo>
                  <a:pt x="10513" y="9818"/>
                </a:lnTo>
                <a:lnTo>
                  <a:pt x="10502" y="9797"/>
                </a:lnTo>
                <a:lnTo>
                  <a:pt x="10490" y="9776"/>
                </a:lnTo>
                <a:lnTo>
                  <a:pt x="10477" y="9755"/>
                </a:lnTo>
                <a:lnTo>
                  <a:pt x="10463" y="9736"/>
                </a:lnTo>
                <a:lnTo>
                  <a:pt x="10448" y="9717"/>
                </a:lnTo>
                <a:lnTo>
                  <a:pt x="10432" y="9699"/>
                </a:lnTo>
                <a:lnTo>
                  <a:pt x="10415" y="9681"/>
                </a:lnTo>
                <a:lnTo>
                  <a:pt x="10397" y="9665"/>
                </a:lnTo>
                <a:lnTo>
                  <a:pt x="10379" y="9649"/>
                </a:lnTo>
                <a:lnTo>
                  <a:pt x="10360" y="9634"/>
                </a:lnTo>
                <a:lnTo>
                  <a:pt x="10340" y="9620"/>
                </a:lnTo>
                <a:lnTo>
                  <a:pt x="10320" y="9607"/>
                </a:lnTo>
                <a:lnTo>
                  <a:pt x="10299" y="9595"/>
                </a:lnTo>
                <a:lnTo>
                  <a:pt x="10278" y="9584"/>
                </a:lnTo>
                <a:lnTo>
                  <a:pt x="10256" y="9574"/>
                </a:lnTo>
                <a:lnTo>
                  <a:pt x="10232" y="9565"/>
                </a:lnTo>
                <a:lnTo>
                  <a:pt x="10209" y="9557"/>
                </a:lnTo>
                <a:lnTo>
                  <a:pt x="10185" y="9550"/>
                </a:lnTo>
                <a:lnTo>
                  <a:pt x="10161" y="9544"/>
                </a:lnTo>
                <a:lnTo>
                  <a:pt x="10136" y="9540"/>
                </a:lnTo>
                <a:lnTo>
                  <a:pt x="10111" y="9537"/>
                </a:lnTo>
                <a:lnTo>
                  <a:pt x="10086" y="9535"/>
                </a:lnTo>
                <a:lnTo>
                  <a:pt x="10059" y="9534"/>
                </a:lnTo>
                <a:lnTo>
                  <a:pt x="6287" y="9534"/>
                </a:lnTo>
                <a:lnTo>
                  <a:pt x="6261" y="9535"/>
                </a:lnTo>
                <a:lnTo>
                  <a:pt x="6236" y="9537"/>
                </a:lnTo>
                <a:lnTo>
                  <a:pt x="6211" y="9540"/>
                </a:lnTo>
                <a:lnTo>
                  <a:pt x="6186" y="9544"/>
                </a:lnTo>
                <a:lnTo>
                  <a:pt x="6161" y="9550"/>
                </a:lnTo>
                <a:lnTo>
                  <a:pt x="6137" y="9557"/>
                </a:lnTo>
                <a:lnTo>
                  <a:pt x="6114" y="9565"/>
                </a:lnTo>
                <a:lnTo>
                  <a:pt x="6091" y="9574"/>
                </a:lnTo>
                <a:lnTo>
                  <a:pt x="6069" y="9584"/>
                </a:lnTo>
                <a:lnTo>
                  <a:pt x="6048" y="9595"/>
                </a:lnTo>
                <a:lnTo>
                  <a:pt x="6027" y="9607"/>
                </a:lnTo>
                <a:lnTo>
                  <a:pt x="6005" y="9620"/>
                </a:lnTo>
                <a:lnTo>
                  <a:pt x="5986" y="9634"/>
                </a:lnTo>
                <a:lnTo>
                  <a:pt x="5967" y="9649"/>
                </a:lnTo>
                <a:lnTo>
                  <a:pt x="5949" y="9665"/>
                </a:lnTo>
                <a:lnTo>
                  <a:pt x="5931" y="9681"/>
                </a:lnTo>
                <a:lnTo>
                  <a:pt x="5915" y="9699"/>
                </a:lnTo>
                <a:lnTo>
                  <a:pt x="5899" y="9717"/>
                </a:lnTo>
                <a:lnTo>
                  <a:pt x="5884" y="9736"/>
                </a:lnTo>
                <a:lnTo>
                  <a:pt x="5870" y="9755"/>
                </a:lnTo>
                <a:lnTo>
                  <a:pt x="5857" y="9776"/>
                </a:lnTo>
                <a:lnTo>
                  <a:pt x="5844" y="9797"/>
                </a:lnTo>
                <a:lnTo>
                  <a:pt x="5833" y="9818"/>
                </a:lnTo>
                <a:lnTo>
                  <a:pt x="5823" y="9841"/>
                </a:lnTo>
                <a:lnTo>
                  <a:pt x="5814" y="9864"/>
                </a:lnTo>
                <a:lnTo>
                  <a:pt x="5806" y="9887"/>
                </a:lnTo>
                <a:lnTo>
                  <a:pt x="5800" y="9911"/>
                </a:lnTo>
                <a:lnTo>
                  <a:pt x="5794" y="9935"/>
                </a:lnTo>
                <a:lnTo>
                  <a:pt x="5790" y="9960"/>
                </a:lnTo>
                <a:lnTo>
                  <a:pt x="5787" y="9985"/>
                </a:lnTo>
                <a:lnTo>
                  <a:pt x="5785" y="10010"/>
                </a:lnTo>
                <a:lnTo>
                  <a:pt x="5784" y="10036"/>
                </a:lnTo>
                <a:lnTo>
                  <a:pt x="5784" y="15054"/>
                </a:lnTo>
                <a:lnTo>
                  <a:pt x="2515" y="15054"/>
                </a:lnTo>
                <a:lnTo>
                  <a:pt x="2515" y="8531"/>
                </a:lnTo>
                <a:lnTo>
                  <a:pt x="13580" y="8531"/>
                </a:lnTo>
                <a:lnTo>
                  <a:pt x="13580" y="15054"/>
                </a:lnTo>
                <a:close/>
                <a:moveTo>
                  <a:pt x="10059" y="15054"/>
                </a:moveTo>
                <a:lnTo>
                  <a:pt x="6287" y="15054"/>
                </a:lnTo>
                <a:lnTo>
                  <a:pt x="6287" y="10036"/>
                </a:lnTo>
                <a:lnTo>
                  <a:pt x="10059" y="10036"/>
                </a:lnTo>
                <a:lnTo>
                  <a:pt x="10059" y="15054"/>
                </a:lnTo>
                <a:close/>
                <a:moveTo>
                  <a:pt x="1006" y="7025"/>
                </a:moveTo>
                <a:lnTo>
                  <a:pt x="1006" y="6524"/>
                </a:lnTo>
                <a:lnTo>
                  <a:pt x="1006" y="6503"/>
                </a:lnTo>
                <a:lnTo>
                  <a:pt x="1008" y="6483"/>
                </a:lnTo>
                <a:lnTo>
                  <a:pt x="1010" y="6462"/>
                </a:lnTo>
                <a:lnTo>
                  <a:pt x="1012" y="6443"/>
                </a:lnTo>
                <a:lnTo>
                  <a:pt x="1016" y="6423"/>
                </a:lnTo>
                <a:lnTo>
                  <a:pt x="1020" y="6403"/>
                </a:lnTo>
                <a:lnTo>
                  <a:pt x="1026" y="6384"/>
                </a:lnTo>
                <a:lnTo>
                  <a:pt x="1032" y="6365"/>
                </a:lnTo>
                <a:lnTo>
                  <a:pt x="1038" y="6346"/>
                </a:lnTo>
                <a:lnTo>
                  <a:pt x="1046" y="6327"/>
                </a:lnTo>
                <a:lnTo>
                  <a:pt x="1054" y="6309"/>
                </a:lnTo>
                <a:lnTo>
                  <a:pt x="1063" y="6291"/>
                </a:lnTo>
                <a:lnTo>
                  <a:pt x="1073" y="6274"/>
                </a:lnTo>
                <a:lnTo>
                  <a:pt x="1083" y="6256"/>
                </a:lnTo>
                <a:lnTo>
                  <a:pt x="1094" y="6239"/>
                </a:lnTo>
                <a:lnTo>
                  <a:pt x="1107" y="6222"/>
                </a:lnTo>
                <a:lnTo>
                  <a:pt x="2615" y="4215"/>
                </a:lnTo>
                <a:lnTo>
                  <a:pt x="2634" y="4192"/>
                </a:lnTo>
                <a:lnTo>
                  <a:pt x="2654" y="4170"/>
                </a:lnTo>
                <a:lnTo>
                  <a:pt x="2674" y="4150"/>
                </a:lnTo>
                <a:lnTo>
                  <a:pt x="2696" y="4131"/>
                </a:lnTo>
                <a:lnTo>
                  <a:pt x="2719" y="4113"/>
                </a:lnTo>
                <a:lnTo>
                  <a:pt x="2743" y="4096"/>
                </a:lnTo>
                <a:lnTo>
                  <a:pt x="2767" y="4081"/>
                </a:lnTo>
                <a:lnTo>
                  <a:pt x="2792" y="4068"/>
                </a:lnTo>
                <a:lnTo>
                  <a:pt x="2819" y="4056"/>
                </a:lnTo>
                <a:lnTo>
                  <a:pt x="2846" y="4045"/>
                </a:lnTo>
                <a:lnTo>
                  <a:pt x="2873" y="4036"/>
                </a:lnTo>
                <a:lnTo>
                  <a:pt x="2901" y="4029"/>
                </a:lnTo>
                <a:lnTo>
                  <a:pt x="2930" y="4023"/>
                </a:lnTo>
                <a:lnTo>
                  <a:pt x="2958" y="4018"/>
                </a:lnTo>
                <a:lnTo>
                  <a:pt x="2989" y="4016"/>
                </a:lnTo>
                <a:lnTo>
                  <a:pt x="3018" y="4015"/>
                </a:lnTo>
                <a:lnTo>
                  <a:pt x="4452" y="4015"/>
                </a:lnTo>
                <a:lnTo>
                  <a:pt x="2440" y="7527"/>
                </a:lnTo>
                <a:lnTo>
                  <a:pt x="1509" y="7527"/>
                </a:lnTo>
                <a:lnTo>
                  <a:pt x="1483" y="7526"/>
                </a:lnTo>
                <a:lnTo>
                  <a:pt x="1458" y="7524"/>
                </a:lnTo>
                <a:lnTo>
                  <a:pt x="1432" y="7521"/>
                </a:lnTo>
                <a:lnTo>
                  <a:pt x="1407" y="7517"/>
                </a:lnTo>
                <a:lnTo>
                  <a:pt x="1383" y="7511"/>
                </a:lnTo>
                <a:lnTo>
                  <a:pt x="1359" y="7505"/>
                </a:lnTo>
                <a:lnTo>
                  <a:pt x="1336" y="7497"/>
                </a:lnTo>
                <a:lnTo>
                  <a:pt x="1313" y="7488"/>
                </a:lnTo>
                <a:lnTo>
                  <a:pt x="1291" y="7478"/>
                </a:lnTo>
                <a:lnTo>
                  <a:pt x="1269" y="7467"/>
                </a:lnTo>
                <a:lnTo>
                  <a:pt x="1248" y="7455"/>
                </a:lnTo>
                <a:lnTo>
                  <a:pt x="1227" y="7442"/>
                </a:lnTo>
                <a:lnTo>
                  <a:pt x="1208" y="7428"/>
                </a:lnTo>
                <a:lnTo>
                  <a:pt x="1189" y="7413"/>
                </a:lnTo>
                <a:lnTo>
                  <a:pt x="1171" y="7397"/>
                </a:lnTo>
                <a:lnTo>
                  <a:pt x="1153" y="7381"/>
                </a:lnTo>
                <a:lnTo>
                  <a:pt x="1137" y="7363"/>
                </a:lnTo>
                <a:lnTo>
                  <a:pt x="1121" y="7345"/>
                </a:lnTo>
                <a:lnTo>
                  <a:pt x="1106" y="7325"/>
                </a:lnTo>
                <a:lnTo>
                  <a:pt x="1091" y="7306"/>
                </a:lnTo>
                <a:lnTo>
                  <a:pt x="1078" y="7285"/>
                </a:lnTo>
                <a:lnTo>
                  <a:pt x="1066" y="7264"/>
                </a:lnTo>
                <a:lnTo>
                  <a:pt x="1055" y="7243"/>
                </a:lnTo>
                <a:lnTo>
                  <a:pt x="1045" y="7221"/>
                </a:lnTo>
                <a:lnTo>
                  <a:pt x="1036" y="7198"/>
                </a:lnTo>
                <a:lnTo>
                  <a:pt x="1028" y="7175"/>
                </a:lnTo>
                <a:lnTo>
                  <a:pt x="1022" y="7151"/>
                </a:lnTo>
                <a:lnTo>
                  <a:pt x="1016" y="7127"/>
                </a:lnTo>
                <a:lnTo>
                  <a:pt x="1012" y="7102"/>
                </a:lnTo>
                <a:lnTo>
                  <a:pt x="1009" y="7077"/>
                </a:lnTo>
                <a:lnTo>
                  <a:pt x="1007" y="7051"/>
                </a:lnTo>
                <a:lnTo>
                  <a:pt x="1006" y="7025"/>
                </a:lnTo>
                <a:close/>
                <a:moveTo>
                  <a:pt x="9962" y="4015"/>
                </a:moveTo>
                <a:lnTo>
                  <a:pt x="11062" y="4015"/>
                </a:lnTo>
                <a:lnTo>
                  <a:pt x="13074" y="7527"/>
                </a:lnTo>
                <a:lnTo>
                  <a:pt x="10968" y="7527"/>
                </a:lnTo>
                <a:lnTo>
                  <a:pt x="9962" y="4015"/>
                </a:lnTo>
                <a:close/>
                <a:moveTo>
                  <a:pt x="8299" y="4015"/>
                </a:moveTo>
                <a:lnTo>
                  <a:pt x="9439" y="4015"/>
                </a:lnTo>
                <a:lnTo>
                  <a:pt x="10444" y="7527"/>
                </a:lnTo>
                <a:lnTo>
                  <a:pt x="8299" y="7527"/>
                </a:lnTo>
                <a:lnTo>
                  <a:pt x="8299" y="4015"/>
                </a:lnTo>
                <a:close/>
                <a:moveTo>
                  <a:pt x="6656" y="4015"/>
                </a:moveTo>
                <a:lnTo>
                  <a:pt x="7796" y="4015"/>
                </a:lnTo>
                <a:lnTo>
                  <a:pt x="7796" y="7527"/>
                </a:lnTo>
                <a:lnTo>
                  <a:pt x="5650" y="7527"/>
                </a:lnTo>
                <a:lnTo>
                  <a:pt x="6656" y="4015"/>
                </a:lnTo>
                <a:close/>
                <a:moveTo>
                  <a:pt x="5127" y="7527"/>
                </a:moveTo>
                <a:lnTo>
                  <a:pt x="3020" y="7527"/>
                </a:lnTo>
                <a:lnTo>
                  <a:pt x="5032" y="4015"/>
                </a:lnTo>
                <a:lnTo>
                  <a:pt x="6132" y="4015"/>
                </a:lnTo>
                <a:lnTo>
                  <a:pt x="5127" y="7527"/>
                </a:lnTo>
                <a:close/>
                <a:moveTo>
                  <a:pt x="13077" y="1004"/>
                </a:moveTo>
                <a:lnTo>
                  <a:pt x="13077" y="3011"/>
                </a:lnTo>
                <a:lnTo>
                  <a:pt x="3018" y="3011"/>
                </a:lnTo>
                <a:lnTo>
                  <a:pt x="3018" y="1004"/>
                </a:lnTo>
                <a:lnTo>
                  <a:pt x="13077" y="1004"/>
                </a:lnTo>
                <a:close/>
                <a:moveTo>
                  <a:pt x="15793" y="5620"/>
                </a:moveTo>
                <a:lnTo>
                  <a:pt x="14284" y="3614"/>
                </a:lnTo>
                <a:lnTo>
                  <a:pt x="14262" y="3585"/>
                </a:lnTo>
                <a:lnTo>
                  <a:pt x="14239" y="3557"/>
                </a:lnTo>
                <a:lnTo>
                  <a:pt x="14214" y="3530"/>
                </a:lnTo>
                <a:lnTo>
                  <a:pt x="14189" y="3503"/>
                </a:lnTo>
                <a:lnTo>
                  <a:pt x="14164" y="3477"/>
                </a:lnTo>
                <a:lnTo>
                  <a:pt x="14137" y="3451"/>
                </a:lnTo>
                <a:lnTo>
                  <a:pt x="14110" y="3426"/>
                </a:lnTo>
                <a:lnTo>
                  <a:pt x="14083" y="3401"/>
                </a:lnTo>
                <a:lnTo>
                  <a:pt x="14083" y="1004"/>
                </a:lnTo>
                <a:lnTo>
                  <a:pt x="14082" y="952"/>
                </a:lnTo>
                <a:lnTo>
                  <a:pt x="14078" y="901"/>
                </a:lnTo>
                <a:lnTo>
                  <a:pt x="14072" y="851"/>
                </a:lnTo>
                <a:lnTo>
                  <a:pt x="14063" y="802"/>
                </a:lnTo>
                <a:lnTo>
                  <a:pt x="14052" y="753"/>
                </a:lnTo>
                <a:lnTo>
                  <a:pt x="14038" y="706"/>
                </a:lnTo>
                <a:lnTo>
                  <a:pt x="14022" y="658"/>
                </a:lnTo>
                <a:lnTo>
                  <a:pt x="14004" y="613"/>
                </a:lnTo>
                <a:lnTo>
                  <a:pt x="13984" y="569"/>
                </a:lnTo>
                <a:lnTo>
                  <a:pt x="13961" y="526"/>
                </a:lnTo>
                <a:lnTo>
                  <a:pt x="13937" y="484"/>
                </a:lnTo>
                <a:lnTo>
                  <a:pt x="13911" y="443"/>
                </a:lnTo>
                <a:lnTo>
                  <a:pt x="13883" y="403"/>
                </a:lnTo>
                <a:lnTo>
                  <a:pt x="13854" y="365"/>
                </a:lnTo>
                <a:lnTo>
                  <a:pt x="13822" y="329"/>
                </a:lnTo>
                <a:lnTo>
                  <a:pt x="13788" y="294"/>
                </a:lnTo>
                <a:lnTo>
                  <a:pt x="13753" y="261"/>
                </a:lnTo>
                <a:lnTo>
                  <a:pt x="13717" y="229"/>
                </a:lnTo>
                <a:lnTo>
                  <a:pt x="13679" y="200"/>
                </a:lnTo>
                <a:lnTo>
                  <a:pt x="13640" y="172"/>
                </a:lnTo>
                <a:lnTo>
                  <a:pt x="13598" y="146"/>
                </a:lnTo>
                <a:lnTo>
                  <a:pt x="13557" y="121"/>
                </a:lnTo>
                <a:lnTo>
                  <a:pt x="13513" y="99"/>
                </a:lnTo>
                <a:lnTo>
                  <a:pt x="13468" y="79"/>
                </a:lnTo>
                <a:lnTo>
                  <a:pt x="13423" y="61"/>
                </a:lnTo>
                <a:lnTo>
                  <a:pt x="13376" y="45"/>
                </a:lnTo>
                <a:lnTo>
                  <a:pt x="13329" y="32"/>
                </a:lnTo>
                <a:lnTo>
                  <a:pt x="13279" y="20"/>
                </a:lnTo>
                <a:lnTo>
                  <a:pt x="13230" y="12"/>
                </a:lnTo>
                <a:lnTo>
                  <a:pt x="13180" y="5"/>
                </a:lnTo>
                <a:lnTo>
                  <a:pt x="13128" y="1"/>
                </a:lnTo>
                <a:lnTo>
                  <a:pt x="13077" y="0"/>
                </a:lnTo>
                <a:lnTo>
                  <a:pt x="3018" y="0"/>
                </a:lnTo>
                <a:lnTo>
                  <a:pt x="2967" y="1"/>
                </a:lnTo>
                <a:lnTo>
                  <a:pt x="2915" y="5"/>
                </a:lnTo>
                <a:lnTo>
                  <a:pt x="2865" y="12"/>
                </a:lnTo>
                <a:lnTo>
                  <a:pt x="2815" y="20"/>
                </a:lnTo>
                <a:lnTo>
                  <a:pt x="2766" y="32"/>
                </a:lnTo>
                <a:lnTo>
                  <a:pt x="2718" y="45"/>
                </a:lnTo>
                <a:lnTo>
                  <a:pt x="2672" y="61"/>
                </a:lnTo>
                <a:lnTo>
                  <a:pt x="2627" y="79"/>
                </a:lnTo>
                <a:lnTo>
                  <a:pt x="2581" y="99"/>
                </a:lnTo>
                <a:lnTo>
                  <a:pt x="2538" y="121"/>
                </a:lnTo>
                <a:lnTo>
                  <a:pt x="2496" y="146"/>
                </a:lnTo>
                <a:lnTo>
                  <a:pt x="2455" y="172"/>
                </a:lnTo>
                <a:lnTo>
                  <a:pt x="2416" y="200"/>
                </a:lnTo>
                <a:lnTo>
                  <a:pt x="2378" y="229"/>
                </a:lnTo>
                <a:lnTo>
                  <a:pt x="2341" y="261"/>
                </a:lnTo>
                <a:lnTo>
                  <a:pt x="2307" y="294"/>
                </a:lnTo>
                <a:lnTo>
                  <a:pt x="2273" y="329"/>
                </a:lnTo>
                <a:lnTo>
                  <a:pt x="2241" y="365"/>
                </a:lnTo>
                <a:lnTo>
                  <a:pt x="2212" y="403"/>
                </a:lnTo>
                <a:lnTo>
                  <a:pt x="2184" y="443"/>
                </a:lnTo>
                <a:lnTo>
                  <a:pt x="2158" y="484"/>
                </a:lnTo>
                <a:lnTo>
                  <a:pt x="2134" y="526"/>
                </a:lnTo>
                <a:lnTo>
                  <a:pt x="2111" y="569"/>
                </a:lnTo>
                <a:lnTo>
                  <a:pt x="2091" y="613"/>
                </a:lnTo>
                <a:lnTo>
                  <a:pt x="2073" y="658"/>
                </a:lnTo>
                <a:lnTo>
                  <a:pt x="2057" y="706"/>
                </a:lnTo>
                <a:lnTo>
                  <a:pt x="2043" y="753"/>
                </a:lnTo>
                <a:lnTo>
                  <a:pt x="2032" y="802"/>
                </a:lnTo>
                <a:lnTo>
                  <a:pt x="2023" y="851"/>
                </a:lnTo>
                <a:lnTo>
                  <a:pt x="2017" y="901"/>
                </a:lnTo>
                <a:lnTo>
                  <a:pt x="2013" y="952"/>
                </a:lnTo>
                <a:lnTo>
                  <a:pt x="2012" y="1004"/>
                </a:lnTo>
                <a:lnTo>
                  <a:pt x="2012" y="3402"/>
                </a:lnTo>
                <a:lnTo>
                  <a:pt x="1985" y="3426"/>
                </a:lnTo>
                <a:lnTo>
                  <a:pt x="1959" y="3451"/>
                </a:lnTo>
                <a:lnTo>
                  <a:pt x="1931" y="3477"/>
                </a:lnTo>
                <a:lnTo>
                  <a:pt x="1906" y="3503"/>
                </a:lnTo>
                <a:lnTo>
                  <a:pt x="1881" y="3529"/>
                </a:lnTo>
                <a:lnTo>
                  <a:pt x="1857" y="3556"/>
                </a:lnTo>
                <a:lnTo>
                  <a:pt x="1833" y="3584"/>
                </a:lnTo>
                <a:lnTo>
                  <a:pt x="1811" y="3613"/>
                </a:lnTo>
                <a:lnTo>
                  <a:pt x="303" y="5619"/>
                </a:lnTo>
                <a:lnTo>
                  <a:pt x="285" y="5644"/>
                </a:lnTo>
                <a:lnTo>
                  <a:pt x="268" y="5669"/>
                </a:lnTo>
                <a:lnTo>
                  <a:pt x="250" y="5695"/>
                </a:lnTo>
                <a:lnTo>
                  <a:pt x="233" y="5720"/>
                </a:lnTo>
                <a:lnTo>
                  <a:pt x="217" y="5746"/>
                </a:lnTo>
                <a:lnTo>
                  <a:pt x="202" y="5772"/>
                </a:lnTo>
                <a:lnTo>
                  <a:pt x="187" y="5798"/>
                </a:lnTo>
                <a:lnTo>
                  <a:pt x="173" y="5825"/>
                </a:lnTo>
                <a:lnTo>
                  <a:pt x="159" y="5851"/>
                </a:lnTo>
                <a:lnTo>
                  <a:pt x="146" y="5879"/>
                </a:lnTo>
                <a:lnTo>
                  <a:pt x="133" y="5906"/>
                </a:lnTo>
                <a:lnTo>
                  <a:pt x="121" y="5934"/>
                </a:lnTo>
                <a:lnTo>
                  <a:pt x="110" y="5962"/>
                </a:lnTo>
                <a:lnTo>
                  <a:pt x="99" y="5991"/>
                </a:lnTo>
                <a:lnTo>
                  <a:pt x="88" y="6019"/>
                </a:lnTo>
                <a:lnTo>
                  <a:pt x="78" y="6047"/>
                </a:lnTo>
                <a:lnTo>
                  <a:pt x="68" y="6076"/>
                </a:lnTo>
                <a:lnTo>
                  <a:pt x="60" y="6105"/>
                </a:lnTo>
                <a:lnTo>
                  <a:pt x="51" y="6134"/>
                </a:lnTo>
                <a:lnTo>
                  <a:pt x="44" y="6163"/>
                </a:lnTo>
                <a:lnTo>
                  <a:pt x="37" y="6193"/>
                </a:lnTo>
                <a:lnTo>
                  <a:pt x="31" y="6222"/>
                </a:lnTo>
                <a:lnTo>
                  <a:pt x="25" y="6253"/>
                </a:lnTo>
                <a:lnTo>
                  <a:pt x="20" y="6282"/>
                </a:lnTo>
                <a:lnTo>
                  <a:pt x="15" y="6312"/>
                </a:lnTo>
                <a:lnTo>
                  <a:pt x="11" y="6342"/>
                </a:lnTo>
                <a:lnTo>
                  <a:pt x="8" y="6372"/>
                </a:lnTo>
                <a:lnTo>
                  <a:pt x="5" y="6402"/>
                </a:lnTo>
                <a:lnTo>
                  <a:pt x="3" y="6432"/>
                </a:lnTo>
                <a:lnTo>
                  <a:pt x="1" y="6463"/>
                </a:lnTo>
                <a:lnTo>
                  <a:pt x="0" y="6493"/>
                </a:lnTo>
                <a:lnTo>
                  <a:pt x="0" y="6524"/>
                </a:lnTo>
                <a:lnTo>
                  <a:pt x="0" y="7025"/>
                </a:lnTo>
                <a:lnTo>
                  <a:pt x="2" y="7103"/>
                </a:lnTo>
                <a:lnTo>
                  <a:pt x="8" y="7179"/>
                </a:lnTo>
                <a:lnTo>
                  <a:pt x="17" y="7254"/>
                </a:lnTo>
                <a:lnTo>
                  <a:pt x="31" y="7328"/>
                </a:lnTo>
                <a:lnTo>
                  <a:pt x="47" y="7401"/>
                </a:lnTo>
                <a:lnTo>
                  <a:pt x="68" y="7473"/>
                </a:lnTo>
                <a:lnTo>
                  <a:pt x="92" y="7542"/>
                </a:lnTo>
                <a:lnTo>
                  <a:pt x="119" y="7610"/>
                </a:lnTo>
                <a:lnTo>
                  <a:pt x="149" y="7678"/>
                </a:lnTo>
                <a:lnTo>
                  <a:pt x="182" y="7742"/>
                </a:lnTo>
                <a:lnTo>
                  <a:pt x="218" y="7805"/>
                </a:lnTo>
                <a:lnTo>
                  <a:pt x="259" y="7866"/>
                </a:lnTo>
                <a:lnTo>
                  <a:pt x="300" y="7926"/>
                </a:lnTo>
                <a:lnTo>
                  <a:pt x="345" y="7983"/>
                </a:lnTo>
                <a:lnTo>
                  <a:pt x="392" y="8037"/>
                </a:lnTo>
                <a:lnTo>
                  <a:pt x="443" y="8089"/>
                </a:lnTo>
                <a:lnTo>
                  <a:pt x="495" y="8139"/>
                </a:lnTo>
                <a:lnTo>
                  <a:pt x="549" y="8187"/>
                </a:lnTo>
                <a:lnTo>
                  <a:pt x="607" y="8232"/>
                </a:lnTo>
                <a:lnTo>
                  <a:pt x="666" y="8273"/>
                </a:lnTo>
                <a:lnTo>
                  <a:pt x="727" y="8313"/>
                </a:lnTo>
                <a:lnTo>
                  <a:pt x="791" y="8349"/>
                </a:lnTo>
                <a:lnTo>
                  <a:pt x="855" y="8382"/>
                </a:lnTo>
                <a:lnTo>
                  <a:pt x="922" y="8412"/>
                </a:lnTo>
                <a:lnTo>
                  <a:pt x="991" y="8439"/>
                </a:lnTo>
                <a:lnTo>
                  <a:pt x="1060" y="8464"/>
                </a:lnTo>
                <a:lnTo>
                  <a:pt x="1133" y="8484"/>
                </a:lnTo>
                <a:lnTo>
                  <a:pt x="1205" y="8501"/>
                </a:lnTo>
                <a:lnTo>
                  <a:pt x="1280" y="8514"/>
                </a:lnTo>
                <a:lnTo>
                  <a:pt x="1355" y="8523"/>
                </a:lnTo>
                <a:lnTo>
                  <a:pt x="1431" y="8529"/>
                </a:lnTo>
                <a:lnTo>
                  <a:pt x="1509" y="8531"/>
                </a:lnTo>
                <a:lnTo>
                  <a:pt x="1509" y="15054"/>
                </a:lnTo>
                <a:lnTo>
                  <a:pt x="1510" y="15106"/>
                </a:lnTo>
                <a:lnTo>
                  <a:pt x="1514" y="15157"/>
                </a:lnTo>
                <a:lnTo>
                  <a:pt x="1520" y="15207"/>
                </a:lnTo>
                <a:lnTo>
                  <a:pt x="1529" y="15257"/>
                </a:lnTo>
                <a:lnTo>
                  <a:pt x="1540" y="15305"/>
                </a:lnTo>
                <a:lnTo>
                  <a:pt x="1554" y="15352"/>
                </a:lnTo>
                <a:lnTo>
                  <a:pt x="1570" y="15400"/>
                </a:lnTo>
                <a:lnTo>
                  <a:pt x="1588" y="15445"/>
                </a:lnTo>
                <a:lnTo>
                  <a:pt x="1608" y="15489"/>
                </a:lnTo>
                <a:lnTo>
                  <a:pt x="1631" y="15533"/>
                </a:lnTo>
                <a:lnTo>
                  <a:pt x="1655" y="15574"/>
                </a:lnTo>
                <a:lnTo>
                  <a:pt x="1681" y="15615"/>
                </a:lnTo>
                <a:lnTo>
                  <a:pt x="1709" y="15655"/>
                </a:lnTo>
                <a:lnTo>
                  <a:pt x="1738" y="15693"/>
                </a:lnTo>
                <a:lnTo>
                  <a:pt x="1770" y="15729"/>
                </a:lnTo>
                <a:lnTo>
                  <a:pt x="1804" y="15764"/>
                </a:lnTo>
                <a:lnTo>
                  <a:pt x="1839" y="15797"/>
                </a:lnTo>
                <a:lnTo>
                  <a:pt x="1875" y="15829"/>
                </a:lnTo>
                <a:lnTo>
                  <a:pt x="1913" y="15858"/>
                </a:lnTo>
                <a:lnTo>
                  <a:pt x="1953" y="15886"/>
                </a:lnTo>
                <a:lnTo>
                  <a:pt x="1993" y="15912"/>
                </a:lnTo>
                <a:lnTo>
                  <a:pt x="2035" y="15937"/>
                </a:lnTo>
                <a:lnTo>
                  <a:pt x="2078" y="15959"/>
                </a:lnTo>
                <a:lnTo>
                  <a:pt x="2124" y="15979"/>
                </a:lnTo>
                <a:lnTo>
                  <a:pt x="2169" y="15997"/>
                </a:lnTo>
                <a:lnTo>
                  <a:pt x="2216" y="16013"/>
                </a:lnTo>
                <a:lnTo>
                  <a:pt x="2263" y="16026"/>
                </a:lnTo>
                <a:lnTo>
                  <a:pt x="2312" y="16038"/>
                </a:lnTo>
                <a:lnTo>
                  <a:pt x="2362" y="16046"/>
                </a:lnTo>
                <a:lnTo>
                  <a:pt x="2412" y="16053"/>
                </a:lnTo>
                <a:lnTo>
                  <a:pt x="2464" y="16057"/>
                </a:lnTo>
                <a:lnTo>
                  <a:pt x="2515" y="16058"/>
                </a:lnTo>
                <a:lnTo>
                  <a:pt x="13580" y="16058"/>
                </a:lnTo>
                <a:lnTo>
                  <a:pt x="13632" y="16057"/>
                </a:lnTo>
                <a:lnTo>
                  <a:pt x="13683" y="16053"/>
                </a:lnTo>
                <a:lnTo>
                  <a:pt x="13733" y="16046"/>
                </a:lnTo>
                <a:lnTo>
                  <a:pt x="13782" y="16038"/>
                </a:lnTo>
                <a:lnTo>
                  <a:pt x="13832" y="16026"/>
                </a:lnTo>
                <a:lnTo>
                  <a:pt x="13879" y="16013"/>
                </a:lnTo>
                <a:lnTo>
                  <a:pt x="13926" y="15997"/>
                </a:lnTo>
                <a:lnTo>
                  <a:pt x="13971" y="15979"/>
                </a:lnTo>
                <a:lnTo>
                  <a:pt x="14016" y="15959"/>
                </a:lnTo>
                <a:lnTo>
                  <a:pt x="14060" y="15937"/>
                </a:lnTo>
                <a:lnTo>
                  <a:pt x="14101" y="15912"/>
                </a:lnTo>
                <a:lnTo>
                  <a:pt x="14142" y="15886"/>
                </a:lnTo>
                <a:lnTo>
                  <a:pt x="14182" y="15858"/>
                </a:lnTo>
                <a:lnTo>
                  <a:pt x="14220" y="15829"/>
                </a:lnTo>
                <a:lnTo>
                  <a:pt x="14256" y="15797"/>
                </a:lnTo>
                <a:lnTo>
                  <a:pt x="14291" y="15764"/>
                </a:lnTo>
                <a:lnTo>
                  <a:pt x="14325" y="15729"/>
                </a:lnTo>
                <a:lnTo>
                  <a:pt x="14356" y="15693"/>
                </a:lnTo>
                <a:lnTo>
                  <a:pt x="14386" y="15655"/>
                </a:lnTo>
                <a:lnTo>
                  <a:pt x="14414" y="15615"/>
                </a:lnTo>
                <a:lnTo>
                  <a:pt x="14440" y="15574"/>
                </a:lnTo>
                <a:lnTo>
                  <a:pt x="14464" y="15533"/>
                </a:lnTo>
                <a:lnTo>
                  <a:pt x="14487" y="15489"/>
                </a:lnTo>
                <a:lnTo>
                  <a:pt x="14507" y="15445"/>
                </a:lnTo>
                <a:lnTo>
                  <a:pt x="14525" y="15400"/>
                </a:lnTo>
                <a:lnTo>
                  <a:pt x="14541" y="15352"/>
                </a:lnTo>
                <a:lnTo>
                  <a:pt x="14554" y="15305"/>
                </a:lnTo>
                <a:lnTo>
                  <a:pt x="14566" y="15257"/>
                </a:lnTo>
                <a:lnTo>
                  <a:pt x="14574" y="15207"/>
                </a:lnTo>
                <a:lnTo>
                  <a:pt x="14581" y="15157"/>
                </a:lnTo>
                <a:lnTo>
                  <a:pt x="14585" y="15106"/>
                </a:lnTo>
                <a:lnTo>
                  <a:pt x="14586" y="15054"/>
                </a:lnTo>
                <a:lnTo>
                  <a:pt x="14586" y="8531"/>
                </a:lnTo>
                <a:lnTo>
                  <a:pt x="14664" y="8529"/>
                </a:lnTo>
                <a:lnTo>
                  <a:pt x="14740" y="8523"/>
                </a:lnTo>
                <a:lnTo>
                  <a:pt x="14815" y="8514"/>
                </a:lnTo>
                <a:lnTo>
                  <a:pt x="14890" y="8501"/>
                </a:lnTo>
                <a:lnTo>
                  <a:pt x="14962" y="8484"/>
                </a:lnTo>
                <a:lnTo>
                  <a:pt x="15034" y="8464"/>
                </a:lnTo>
                <a:lnTo>
                  <a:pt x="15104" y="8439"/>
                </a:lnTo>
                <a:lnTo>
                  <a:pt x="15173" y="8412"/>
                </a:lnTo>
                <a:lnTo>
                  <a:pt x="15240" y="8382"/>
                </a:lnTo>
                <a:lnTo>
                  <a:pt x="15304" y="8349"/>
                </a:lnTo>
                <a:lnTo>
                  <a:pt x="15368" y="8313"/>
                </a:lnTo>
                <a:lnTo>
                  <a:pt x="15429" y="8273"/>
                </a:lnTo>
                <a:lnTo>
                  <a:pt x="15488" y="8232"/>
                </a:lnTo>
                <a:lnTo>
                  <a:pt x="15545" y="8187"/>
                </a:lnTo>
                <a:lnTo>
                  <a:pt x="15600" y="8139"/>
                </a:lnTo>
                <a:lnTo>
                  <a:pt x="15652" y="8089"/>
                </a:lnTo>
                <a:lnTo>
                  <a:pt x="15703" y="8037"/>
                </a:lnTo>
                <a:lnTo>
                  <a:pt x="15750" y="7983"/>
                </a:lnTo>
                <a:lnTo>
                  <a:pt x="15795" y="7926"/>
                </a:lnTo>
                <a:lnTo>
                  <a:pt x="15836" y="7866"/>
                </a:lnTo>
                <a:lnTo>
                  <a:pt x="15876" y="7805"/>
                </a:lnTo>
                <a:lnTo>
                  <a:pt x="15913" y="7742"/>
                </a:lnTo>
                <a:lnTo>
                  <a:pt x="15946" y="7678"/>
                </a:lnTo>
                <a:lnTo>
                  <a:pt x="15976" y="7610"/>
                </a:lnTo>
                <a:lnTo>
                  <a:pt x="16003" y="7542"/>
                </a:lnTo>
                <a:lnTo>
                  <a:pt x="16027" y="7473"/>
                </a:lnTo>
                <a:lnTo>
                  <a:pt x="16048" y="7401"/>
                </a:lnTo>
                <a:lnTo>
                  <a:pt x="16064" y="7328"/>
                </a:lnTo>
                <a:lnTo>
                  <a:pt x="16078" y="7254"/>
                </a:lnTo>
                <a:lnTo>
                  <a:pt x="16087" y="7179"/>
                </a:lnTo>
                <a:lnTo>
                  <a:pt x="16093" y="7103"/>
                </a:lnTo>
                <a:lnTo>
                  <a:pt x="16095" y="7025"/>
                </a:lnTo>
                <a:lnTo>
                  <a:pt x="16095" y="6524"/>
                </a:lnTo>
                <a:lnTo>
                  <a:pt x="16095" y="6493"/>
                </a:lnTo>
                <a:lnTo>
                  <a:pt x="16094" y="6463"/>
                </a:lnTo>
                <a:lnTo>
                  <a:pt x="16092" y="6432"/>
                </a:lnTo>
                <a:lnTo>
                  <a:pt x="16090" y="6402"/>
                </a:lnTo>
                <a:lnTo>
                  <a:pt x="16087" y="6372"/>
                </a:lnTo>
                <a:lnTo>
                  <a:pt x="16084" y="6342"/>
                </a:lnTo>
                <a:lnTo>
                  <a:pt x="16080" y="6312"/>
                </a:lnTo>
                <a:lnTo>
                  <a:pt x="16075" y="6282"/>
                </a:lnTo>
                <a:lnTo>
                  <a:pt x="16070" y="6253"/>
                </a:lnTo>
                <a:lnTo>
                  <a:pt x="16064" y="6222"/>
                </a:lnTo>
                <a:lnTo>
                  <a:pt x="16058" y="6193"/>
                </a:lnTo>
                <a:lnTo>
                  <a:pt x="16051" y="6163"/>
                </a:lnTo>
                <a:lnTo>
                  <a:pt x="16044" y="6134"/>
                </a:lnTo>
                <a:lnTo>
                  <a:pt x="16035" y="6105"/>
                </a:lnTo>
                <a:lnTo>
                  <a:pt x="16027" y="6076"/>
                </a:lnTo>
                <a:lnTo>
                  <a:pt x="16018" y="6047"/>
                </a:lnTo>
                <a:lnTo>
                  <a:pt x="16007" y="6019"/>
                </a:lnTo>
                <a:lnTo>
                  <a:pt x="15996" y="5991"/>
                </a:lnTo>
                <a:lnTo>
                  <a:pt x="15985" y="5963"/>
                </a:lnTo>
                <a:lnTo>
                  <a:pt x="15974" y="5934"/>
                </a:lnTo>
                <a:lnTo>
                  <a:pt x="15962" y="5906"/>
                </a:lnTo>
                <a:lnTo>
                  <a:pt x="15949" y="5879"/>
                </a:lnTo>
                <a:lnTo>
                  <a:pt x="15936" y="5852"/>
                </a:lnTo>
                <a:lnTo>
                  <a:pt x="15922" y="5825"/>
                </a:lnTo>
                <a:lnTo>
                  <a:pt x="15908" y="5798"/>
                </a:lnTo>
                <a:lnTo>
                  <a:pt x="15893" y="5772"/>
                </a:lnTo>
                <a:lnTo>
                  <a:pt x="15878" y="5746"/>
                </a:lnTo>
                <a:lnTo>
                  <a:pt x="15862" y="5720"/>
                </a:lnTo>
                <a:lnTo>
                  <a:pt x="15846" y="5695"/>
                </a:lnTo>
                <a:lnTo>
                  <a:pt x="15828" y="5669"/>
                </a:lnTo>
                <a:lnTo>
                  <a:pt x="15811" y="5644"/>
                </a:lnTo>
                <a:lnTo>
                  <a:pt x="15793" y="5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" name="Group 32"/>
          <p:cNvGrpSpPr/>
          <p:nvPr/>
        </p:nvGrpSpPr>
        <p:grpSpPr>
          <a:xfrm rot="18942308">
            <a:off x="10063159" y="4880595"/>
            <a:ext cx="1465583" cy="1762414"/>
            <a:chOff x="10683240" y="5391149"/>
            <a:chExt cx="1053465" cy="1266826"/>
          </a:xfrm>
        </p:grpSpPr>
        <p:sp>
          <p:nvSpPr>
            <p:cNvPr id="34" name="Hexagon 33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Hexagon 34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Hexagon 35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AE0D4BDA-D4E4-4CAC-8B25-6067F979D8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680" r="13680"/>
          <a:stretch>
            <a:fillRect/>
          </a:stretch>
        </p:blipFill>
        <p:spPr>
          <a:xfrm>
            <a:off x="6899736" y="539891"/>
            <a:ext cx="4345471" cy="48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5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8" grpId="0"/>
      <p:bldP spid="19" grpId="0"/>
      <p:bldP spid="20" grpId="0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462671" y="-1887379"/>
            <a:ext cx="4744129" cy="4983755"/>
            <a:chOff x="7977536" y="3455148"/>
            <a:chExt cx="4744129" cy="4983755"/>
          </a:xfrm>
        </p:grpSpPr>
        <p:sp>
          <p:nvSpPr>
            <p:cNvPr id="51" name="Hexagon 50"/>
            <p:cNvSpPr/>
            <p:nvPr userDrawn="1"/>
          </p:nvSpPr>
          <p:spPr>
            <a:xfrm rot="5400000">
              <a:off x="7785369" y="5391922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8734195" y="4536601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8734194" y="5861430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9683020" y="3647315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Hexagon 54"/>
            <p:cNvSpPr/>
            <p:nvPr/>
          </p:nvSpPr>
          <p:spPr>
            <a:xfrm rot="5400000">
              <a:off x="9683019" y="6349082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Hexagon 55"/>
            <p:cNvSpPr/>
            <p:nvPr/>
          </p:nvSpPr>
          <p:spPr>
            <a:xfrm rot="5400000">
              <a:off x="10631845" y="4928801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977536" y="3455148"/>
            <a:ext cx="4744129" cy="4983755"/>
            <a:chOff x="7977536" y="3455148"/>
            <a:chExt cx="4744129" cy="4983755"/>
          </a:xfrm>
        </p:grpSpPr>
        <p:sp>
          <p:nvSpPr>
            <p:cNvPr id="35" name="Hexagon 34"/>
            <p:cNvSpPr/>
            <p:nvPr userDrawn="1"/>
          </p:nvSpPr>
          <p:spPr>
            <a:xfrm rot="5400000">
              <a:off x="7785369" y="5391922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Hexagon 37"/>
            <p:cNvSpPr/>
            <p:nvPr/>
          </p:nvSpPr>
          <p:spPr>
            <a:xfrm rot="5400000">
              <a:off x="8734195" y="4536601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Hexagon 38"/>
            <p:cNvSpPr/>
            <p:nvPr/>
          </p:nvSpPr>
          <p:spPr>
            <a:xfrm rot="5400000">
              <a:off x="8734194" y="5861430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Hexagon 39"/>
            <p:cNvSpPr/>
            <p:nvPr/>
          </p:nvSpPr>
          <p:spPr>
            <a:xfrm rot="5400000">
              <a:off x="9683020" y="3647315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Hexagon 40"/>
            <p:cNvSpPr/>
            <p:nvPr/>
          </p:nvSpPr>
          <p:spPr>
            <a:xfrm rot="5400000">
              <a:off x="9683019" y="6349082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Hexagon 41"/>
            <p:cNvSpPr/>
            <p:nvPr/>
          </p:nvSpPr>
          <p:spPr>
            <a:xfrm rot="5400000">
              <a:off x="10631845" y="4928801"/>
              <a:ext cx="2281988" cy="1897653"/>
            </a:xfrm>
            <a:prstGeom prst="hexag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6879" y="2766012"/>
            <a:ext cx="284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Neris Black" panose="00000A00000000000000" pitchFamily="50" charset="0"/>
              </a:rPr>
              <a:t>Thanks</a:t>
            </a:r>
            <a:r>
              <a:rPr lang="en-US" altLang="zh-CN" sz="4400" dirty="0">
                <a:solidFill>
                  <a:schemeClr val="bg1"/>
                </a:solidFill>
                <a:latin typeface="Neris Black" panose="00000A00000000000000" pitchFamily="50" charset="0"/>
              </a:rPr>
              <a:t> </a:t>
            </a:r>
            <a:endParaRPr lang="en-US" sz="4400" dirty="0">
              <a:solidFill>
                <a:schemeClr val="bg1"/>
              </a:solidFill>
              <a:latin typeface="Neris Black" panose="00000A00000000000000" pitchFamily="50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 rot="8210825">
            <a:off x="1257330" y="1749589"/>
            <a:ext cx="1212751" cy="1458379"/>
            <a:chOff x="10683243" y="5391148"/>
            <a:chExt cx="1053462" cy="1266827"/>
          </a:xfrm>
        </p:grpSpPr>
        <p:sp>
          <p:nvSpPr>
            <p:cNvPr id="27" name="Hexagon 26"/>
            <p:cNvSpPr/>
            <p:nvPr userDrawn="1"/>
          </p:nvSpPr>
          <p:spPr>
            <a:xfrm rot="16200000">
              <a:off x="10622283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Hexagon 27"/>
            <p:cNvSpPr/>
            <p:nvPr userDrawn="1"/>
          </p:nvSpPr>
          <p:spPr>
            <a:xfrm rot="16200000">
              <a:off x="10923272" y="5452108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Hexagon 28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0" name="Group 29"/>
          <p:cNvGrpSpPr/>
          <p:nvPr/>
        </p:nvGrpSpPr>
        <p:grpSpPr>
          <a:xfrm rot="8210825">
            <a:off x="3385590" y="4496894"/>
            <a:ext cx="872348" cy="1049032"/>
            <a:chOff x="10683243" y="5391148"/>
            <a:chExt cx="1053462" cy="1266827"/>
          </a:xfrm>
        </p:grpSpPr>
        <p:sp>
          <p:nvSpPr>
            <p:cNvPr id="31" name="Hexagon 30"/>
            <p:cNvSpPr/>
            <p:nvPr userDrawn="1"/>
          </p:nvSpPr>
          <p:spPr>
            <a:xfrm rot="16200000">
              <a:off x="10622283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Hexagon 31"/>
            <p:cNvSpPr/>
            <p:nvPr userDrawn="1"/>
          </p:nvSpPr>
          <p:spPr>
            <a:xfrm rot="16200000">
              <a:off x="10923272" y="5452108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Hexagon 32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40574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0"/>
            <a:ext cx="12192000" cy="4063999"/>
          </a:xfrm>
          <a:prstGeom prst="rect">
            <a:avLst/>
          </a:prstGeom>
          <a:solidFill>
            <a:schemeClr val="accent3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2511420" y="2336392"/>
            <a:ext cx="716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dirty="0">
                <a:solidFill>
                  <a:schemeClr val="bg1"/>
                </a:solidFill>
                <a:latin typeface="Neris Light" panose="00000400000000000000" pitchFamily="50" charset="0"/>
              </a:rPr>
              <a:t>Introduction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029C60-9E33-4BF6-B10D-DA89FFAB2A44}"/>
              </a:ext>
            </a:extLst>
          </p:cNvPr>
          <p:cNvSpPr txBox="1"/>
          <p:nvPr/>
        </p:nvSpPr>
        <p:spPr>
          <a:xfrm>
            <a:off x="2806823" y="4634144"/>
            <a:ext cx="65783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This case is equivalent to counting multisets with n elements from X, for which each element of X occurs at least once.</a:t>
            </a:r>
          </a:p>
          <a:p>
            <a:r>
              <a:rPr lang="en-US" altLang="zh-CN" sz="2000" dirty="0"/>
              <a:t>This is also equivalent to counting the compositions of n with x (non-zero) terms, by listing the multiplicities of the elements of x in order.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D9BB2C-B1BA-4EA4-B374-53C4EB90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74" y="4634144"/>
            <a:ext cx="1481617" cy="12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81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610731" y="2948897"/>
            <a:ext cx="716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 from Wiki</a:t>
            </a:r>
            <a:endParaRPr lang="id-ID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8306" y="3635900"/>
            <a:ext cx="279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12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sp>
        <p:nvSpPr>
          <p:cNvPr id="11" name="Hexagon 10"/>
          <p:cNvSpPr/>
          <p:nvPr/>
        </p:nvSpPr>
        <p:spPr>
          <a:xfrm rot="16200000">
            <a:off x="2235078" y="2792121"/>
            <a:ext cx="1477555" cy="1273754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图片 4" descr="计算器">
            <a:extLst>
              <a:ext uri="{FF2B5EF4-FFF2-40B4-BE49-F238E27FC236}">
                <a16:creationId xmlns:a16="http://schemas.microsoft.com/office/drawing/2014/main" id="{C3929250-7128-46CB-B80C-27B19938E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018" y="3046726"/>
            <a:ext cx="727673" cy="7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Stars and bars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5180501"/>
            <a:ext cx="2873829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bg1"/>
                </a:solidFill>
                <a:latin typeface="Neris Light" panose="00000400000000000000" pitchFamily="50" charset="0"/>
              </a:rPr>
              <a:t>Lorem ipsum dolor sit amet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6633" y="1902906"/>
            <a:ext cx="4903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choose a total ordering of the sets N and X, and note that by applying a suitable permutation of N, every surjective function N → X can be transformed into a unique weakly increasing (and of course still surjective) function. If one connects the elements of N in order by n − 1 arcs into a linear graph, then choosing any subset of n − x arcs and removing the rest, one obtains a graph with x connected components, and by sending these to the successive elements of X, one obtains a weakly increasing surjective function N → X; also the sizes of the connected components give a composition of n into x parts. This argument is basically the one given at </a:t>
            </a:r>
            <a:r>
              <a:rPr lang="en-US" altLang="zh-CN" b="1" dirty="0"/>
              <a:t>stars and bars</a:t>
            </a:r>
            <a:r>
              <a:rPr lang="en-US" altLang="zh-CN" dirty="0"/>
              <a:t>, except that there the complementary choice of x − 1 "separations" is made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87405E6D-564B-4B29-8764-0AA1F0AE98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749" r="10749"/>
          <a:stretch>
            <a:fillRect/>
          </a:stretch>
        </p:blipFill>
        <p:spPr>
          <a:xfrm>
            <a:off x="0" y="1995243"/>
            <a:ext cx="6095743" cy="36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77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6771" y="487231"/>
            <a:ext cx="9797066" cy="665285"/>
          </a:xfrm>
        </p:spPr>
        <p:txBody>
          <a:bodyPr/>
          <a:lstStyle/>
          <a:p>
            <a:r>
              <a:rPr lang="en-US" altLang="zh-CN" dirty="0"/>
              <a:t>counting the compositions of n with x (non-zero) terms</a:t>
            </a:r>
            <a:endParaRPr lang="id-ID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89D258-D4F1-4450-9133-841FC5FACD98}"/>
              </a:ext>
            </a:extLst>
          </p:cNvPr>
          <p:cNvSpPr txBox="1"/>
          <p:nvPr/>
        </p:nvSpPr>
        <p:spPr>
          <a:xfrm>
            <a:off x="2679652" y="3151571"/>
            <a:ext cx="9370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50000"/>
                  </a:schemeClr>
                </a:solidFill>
                <a:latin typeface="Neris Thin" panose="00000300000000000000"/>
                <a:ea typeface="等线" panose="02010600030101010101" pitchFamily="2" charset="-122"/>
              </a:rPr>
              <a:t>x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Neris Thin" panose="00000300000000000000"/>
                <a:ea typeface="等线" panose="02010600030101010101" pitchFamily="2" charset="-122"/>
              </a:rPr>
              <a:t>1</a:t>
            </a:r>
            <a:r>
              <a:rPr lang="en-US" altLang="zh-CN" sz="6600" dirty="0">
                <a:solidFill>
                  <a:schemeClr val="bg1">
                    <a:lumMod val="50000"/>
                  </a:schemeClr>
                </a:solidFill>
                <a:latin typeface="Neris Thin" panose="00000300000000000000"/>
                <a:ea typeface="等线" panose="02010600030101010101" pitchFamily="2" charset="-122"/>
              </a:rPr>
              <a:t>+x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Neris Thin" panose="00000300000000000000"/>
                <a:ea typeface="等线" panose="02010600030101010101" pitchFamily="2" charset="-122"/>
              </a:rPr>
              <a:t>2</a:t>
            </a:r>
            <a:r>
              <a:rPr lang="en-US" altLang="zh-CN" sz="6600" dirty="0">
                <a:solidFill>
                  <a:schemeClr val="bg1">
                    <a:lumMod val="50000"/>
                  </a:schemeClr>
                </a:solidFill>
                <a:latin typeface="Neris Thin" panose="00000300000000000000"/>
                <a:ea typeface="等线" panose="02010600030101010101" pitchFamily="2" charset="-122"/>
              </a:rPr>
              <a:t>+…+</a:t>
            </a:r>
            <a:r>
              <a:rPr lang="en-US" altLang="zh-CN" sz="6600" dirty="0" err="1">
                <a:solidFill>
                  <a:schemeClr val="bg1">
                    <a:lumMod val="50000"/>
                  </a:schemeClr>
                </a:solidFill>
                <a:latin typeface="Neris Thin" panose="00000300000000000000"/>
                <a:ea typeface="等线" panose="02010600030101010101" pitchFamily="2" charset="-122"/>
              </a:rPr>
              <a:t>x</a:t>
            </a:r>
            <a:r>
              <a:rPr lang="en-US" altLang="zh-CN" sz="3600" dirty="0" err="1">
                <a:solidFill>
                  <a:schemeClr val="bg1">
                    <a:lumMod val="50000"/>
                  </a:schemeClr>
                </a:solidFill>
                <a:latin typeface="Neris Thin" panose="00000300000000000000"/>
                <a:ea typeface="等线" panose="02010600030101010101" pitchFamily="2" charset="-122"/>
              </a:rPr>
              <a:t>k</a:t>
            </a:r>
            <a:r>
              <a:rPr lang="en-US" altLang="zh-CN" sz="6600" dirty="0">
                <a:solidFill>
                  <a:schemeClr val="bg1">
                    <a:lumMod val="50000"/>
                  </a:schemeClr>
                </a:solidFill>
                <a:latin typeface="Neris Thin" panose="00000300000000000000"/>
                <a:ea typeface="等线" panose="02010600030101010101" pitchFamily="2" charset="-122"/>
              </a:rPr>
              <a:t>=n</a:t>
            </a:r>
            <a:endParaRPr lang="zh-CN" altLang="en-US" sz="6600" dirty="0">
              <a:solidFill>
                <a:schemeClr val="bg1">
                  <a:lumMod val="50000"/>
                </a:schemeClr>
              </a:solidFill>
              <a:latin typeface="Neris Thin" panose="0000030000000000000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57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4443165" y="3004958"/>
            <a:ext cx="602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正整数分拆</a:t>
            </a:r>
            <a:endParaRPr lang="id-ID" sz="4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39240" y="2659223"/>
            <a:ext cx="1273754" cy="1477555"/>
            <a:chOff x="3139240" y="2659223"/>
            <a:chExt cx="1273754" cy="1477555"/>
          </a:xfrm>
        </p:grpSpPr>
        <p:sp>
          <p:nvSpPr>
            <p:cNvPr id="11" name="Hexagon 10"/>
            <p:cNvSpPr/>
            <p:nvPr/>
          </p:nvSpPr>
          <p:spPr>
            <a:xfrm rot="16200000">
              <a:off x="3037339" y="2761124"/>
              <a:ext cx="1477555" cy="1273754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09766" y="3047925"/>
              <a:ext cx="525076" cy="762150"/>
              <a:chOff x="8591550" y="2065338"/>
              <a:chExt cx="474663" cy="688975"/>
            </a:xfrm>
            <a:solidFill>
              <a:schemeClr val="bg1"/>
            </a:solidFill>
          </p:grpSpPr>
          <p:sp>
            <p:nvSpPr>
              <p:cNvPr id="17" name="Freeform 100"/>
              <p:cNvSpPr>
                <a:spLocks noEditPoints="1"/>
              </p:cNvSpPr>
              <p:nvPr/>
            </p:nvSpPr>
            <p:spPr bwMode="auto">
              <a:xfrm>
                <a:off x="8591550" y="2065338"/>
                <a:ext cx="474663" cy="688975"/>
              </a:xfrm>
              <a:custGeom>
                <a:avLst/>
                <a:gdLst>
                  <a:gd name="T0" fmla="*/ 2887 w 11063"/>
                  <a:gd name="T1" fmla="*/ 9929 h 16058"/>
                  <a:gd name="T2" fmla="*/ 2451 w 11063"/>
                  <a:gd name="T3" fmla="*/ 9123 h 16058"/>
                  <a:gd name="T4" fmla="*/ 1855 w 11063"/>
                  <a:gd name="T5" fmla="*/ 8041 h 16058"/>
                  <a:gd name="T6" fmla="*/ 1427 w 11063"/>
                  <a:gd name="T7" fmla="*/ 7165 h 16058"/>
                  <a:gd name="T8" fmla="*/ 1122 w 11063"/>
                  <a:gd name="T9" fmla="*/ 6318 h 16058"/>
                  <a:gd name="T10" fmla="*/ 1006 w 11063"/>
                  <a:gd name="T11" fmla="*/ 5520 h 16058"/>
                  <a:gd name="T12" fmla="*/ 1362 w 11063"/>
                  <a:gd name="T13" fmla="*/ 3764 h 16058"/>
                  <a:gd name="T14" fmla="*/ 2332 w 11063"/>
                  <a:gd name="T15" fmla="*/ 2327 h 16058"/>
                  <a:gd name="T16" fmla="*/ 3771 w 11063"/>
                  <a:gd name="T17" fmla="*/ 1359 h 16058"/>
                  <a:gd name="T18" fmla="*/ 5532 w 11063"/>
                  <a:gd name="T19" fmla="*/ 1004 h 16058"/>
                  <a:gd name="T20" fmla="*/ 7292 w 11063"/>
                  <a:gd name="T21" fmla="*/ 1359 h 16058"/>
                  <a:gd name="T22" fmla="*/ 8731 w 11063"/>
                  <a:gd name="T23" fmla="*/ 2327 h 16058"/>
                  <a:gd name="T24" fmla="*/ 9701 w 11063"/>
                  <a:gd name="T25" fmla="*/ 3764 h 16058"/>
                  <a:gd name="T26" fmla="*/ 10057 w 11063"/>
                  <a:gd name="T27" fmla="*/ 5520 h 16058"/>
                  <a:gd name="T28" fmla="*/ 9941 w 11063"/>
                  <a:gd name="T29" fmla="*/ 6314 h 16058"/>
                  <a:gd name="T30" fmla="*/ 9636 w 11063"/>
                  <a:gd name="T31" fmla="*/ 7163 h 16058"/>
                  <a:gd name="T32" fmla="*/ 9207 w 11063"/>
                  <a:gd name="T33" fmla="*/ 8042 h 16058"/>
                  <a:gd name="T34" fmla="*/ 8612 w 11063"/>
                  <a:gd name="T35" fmla="*/ 9129 h 16058"/>
                  <a:gd name="T36" fmla="*/ 8179 w 11063"/>
                  <a:gd name="T37" fmla="*/ 9932 h 16058"/>
                  <a:gd name="T38" fmla="*/ 5484 w 11063"/>
                  <a:gd name="T39" fmla="*/ 15054 h 16058"/>
                  <a:gd name="T40" fmla="*/ 5160 w 11063"/>
                  <a:gd name="T41" fmla="*/ 15030 h 16058"/>
                  <a:gd name="T42" fmla="*/ 4907 w 11063"/>
                  <a:gd name="T43" fmla="*/ 14937 h 16058"/>
                  <a:gd name="T44" fmla="*/ 4698 w 11063"/>
                  <a:gd name="T45" fmla="*/ 14732 h 16058"/>
                  <a:gd name="T46" fmla="*/ 6658 w 11063"/>
                  <a:gd name="T47" fmla="*/ 14161 h 16058"/>
                  <a:gd name="T48" fmla="*/ 6436 w 11063"/>
                  <a:gd name="T49" fmla="*/ 14651 h 16058"/>
                  <a:gd name="T50" fmla="*/ 6202 w 11063"/>
                  <a:gd name="T51" fmla="*/ 14919 h 16058"/>
                  <a:gd name="T52" fmla="*/ 5915 w 11063"/>
                  <a:gd name="T53" fmla="*/ 15031 h 16058"/>
                  <a:gd name="T54" fmla="*/ 5532 w 11063"/>
                  <a:gd name="T55" fmla="*/ 15054 h 16058"/>
                  <a:gd name="T56" fmla="*/ 3763 w 11063"/>
                  <a:gd name="T57" fmla="*/ 12094 h 16058"/>
                  <a:gd name="T58" fmla="*/ 3603 w 11063"/>
                  <a:gd name="T59" fmla="*/ 11605 h 16058"/>
                  <a:gd name="T60" fmla="*/ 7351 w 11063"/>
                  <a:gd name="T61" fmla="*/ 11943 h 16058"/>
                  <a:gd name="T62" fmla="*/ 4290 w 11063"/>
                  <a:gd name="T63" fmla="*/ 13799 h 16058"/>
                  <a:gd name="T64" fmla="*/ 4145 w 11063"/>
                  <a:gd name="T65" fmla="*/ 13340 h 16058"/>
                  <a:gd name="T66" fmla="*/ 7149 w 11063"/>
                  <a:gd name="T67" fmla="*/ 12594 h 16058"/>
                  <a:gd name="T68" fmla="*/ 7016 w 11063"/>
                  <a:gd name="T69" fmla="*/ 13038 h 16058"/>
                  <a:gd name="T70" fmla="*/ 6835 w 11063"/>
                  <a:gd name="T71" fmla="*/ 13637 h 16058"/>
                  <a:gd name="T72" fmla="*/ 3630 w 11063"/>
                  <a:gd name="T73" fmla="*/ 335 h 16058"/>
                  <a:gd name="T74" fmla="*/ 1812 w 11063"/>
                  <a:gd name="T75" fmla="*/ 1434 h 16058"/>
                  <a:gd name="T76" fmla="*/ 545 w 11063"/>
                  <a:gd name="T77" fmla="*/ 3127 h 16058"/>
                  <a:gd name="T78" fmla="*/ 7 w 11063"/>
                  <a:gd name="T79" fmla="*/ 5236 h 16058"/>
                  <a:gd name="T80" fmla="*/ 234 w 11063"/>
                  <a:gd name="T81" fmla="*/ 6861 h 16058"/>
                  <a:gd name="T82" fmla="*/ 910 w 11063"/>
                  <a:gd name="T83" fmla="*/ 8405 h 16058"/>
                  <a:gd name="T84" fmla="*/ 1748 w 11063"/>
                  <a:gd name="T85" fmla="*/ 9927 h 16058"/>
                  <a:gd name="T86" fmla="*/ 2463 w 11063"/>
                  <a:gd name="T87" fmla="*/ 11392 h 16058"/>
                  <a:gd name="T88" fmla="*/ 3065 w 11063"/>
                  <a:gd name="T89" fmla="*/ 13245 h 16058"/>
                  <a:gd name="T90" fmla="*/ 3552 w 11063"/>
                  <a:gd name="T91" fmla="*/ 14718 h 16058"/>
                  <a:gd name="T92" fmla="*/ 4207 w 11063"/>
                  <a:gd name="T93" fmla="*/ 15672 h 16058"/>
                  <a:gd name="T94" fmla="*/ 5340 w 11063"/>
                  <a:gd name="T95" fmla="*/ 16053 h 16058"/>
                  <a:gd name="T96" fmla="*/ 6643 w 11063"/>
                  <a:gd name="T97" fmla="*/ 15823 h 16058"/>
                  <a:gd name="T98" fmla="*/ 7387 w 11063"/>
                  <a:gd name="T99" fmla="*/ 15011 h 16058"/>
                  <a:gd name="T100" fmla="*/ 7880 w 11063"/>
                  <a:gd name="T101" fmla="*/ 13666 h 16058"/>
                  <a:gd name="T102" fmla="*/ 8442 w 11063"/>
                  <a:gd name="T103" fmla="*/ 11841 h 16058"/>
                  <a:gd name="T104" fmla="*/ 9115 w 11063"/>
                  <a:gd name="T105" fmla="*/ 10307 h 16058"/>
                  <a:gd name="T106" fmla="*/ 9949 w 11063"/>
                  <a:gd name="T107" fmla="*/ 8788 h 16058"/>
                  <a:gd name="T108" fmla="*/ 10691 w 11063"/>
                  <a:gd name="T109" fmla="*/ 7241 h 16058"/>
                  <a:gd name="T110" fmla="*/ 11058 w 11063"/>
                  <a:gd name="T111" fmla="*/ 5709 h 16058"/>
                  <a:gd name="T112" fmla="*/ 10727 w 11063"/>
                  <a:gd name="T113" fmla="*/ 3622 h 16058"/>
                  <a:gd name="T114" fmla="*/ 9626 w 11063"/>
                  <a:gd name="T115" fmla="*/ 1809 h 16058"/>
                  <a:gd name="T116" fmla="*/ 7929 w 11063"/>
                  <a:gd name="T117" fmla="*/ 544 h 16058"/>
                  <a:gd name="T118" fmla="*/ 5816 w 11063"/>
                  <a:gd name="T119" fmla="*/ 7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063" h="16058">
                    <a:moveTo>
                      <a:pt x="7881" y="10538"/>
                    </a:moveTo>
                    <a:lnTo>
                      <a:pt x="3187" y="10538"/>
                    </a:lnTo>
                    <a:lnTo>
                      <a:pt x="3140" y="10437"/>
                    </a:lnTo>
                    <a:lnTo>
                      <a:pt x="3092" y="10335"/>
                    </a:lnTo>
                    <a:lnTo>
                      <a:pt x="3041" y="10234"/>
                    </a:lnTo>
                    <a:lnTo>
                      <a:pt x="2991" y="10132"/>
                    </a:lnTo>
                    <a:lnTo>
                      <a:pt x="2940" y="10030"/>
                    </a:lnTo>
                    <a:lnTo>
                      <a:pt x="2887" y="9929"/>
                    </a:lnTo>
                    <a:lnTo>
                      <a:pt x="2835" y="9827"/>
                    </a:lnTo>
                    <a:lnTo>
                      <a:pt x="2781" y="9727"/>
                    </a:lnTo>
                    <a:lnTo>
                      <a:pt x="2728" y="9626"/>
                    </a:lnTo>
                    <a:lnTo>
                      <a:pt x="2672" y="9524"/>
                    </a:lnTo>
                    <a:lnTo>
                      <a:pt x="2618" y="9424"/>
                    </a:lnTo>
                    <a:lnTo>
                      <a:pt x="2563" y="9324"/>
                    </a:lnTo>
                    <a:lnTo>
                      <a:pt x="2507" y="9223"/>
                    </a:lnTo>
                    <a:lnTo>
                      <a:pt x="2451" y="9123"/>
                    </a:lnTo>
                    <a:lnTo>
                      <a:pt x="2396" y="9024"/>
                    </a:lnTo>
                    <a:lnTo>
                      <a:pt x="2340" y="8924"/>
                    </a:lnTo>
                    <a:lnTo>
                      <a:pt x="2217" y="8703"/>
                    </a:lnTo>
                    <a:lnTo>
                      <a:pt x="2094" y="8483"/>
                    </a:lnTo>
                    <a:lnTo>
                      <a:pt x="2034" y="8372"/>
                    </a:lnTo>
                    <a:lnTo>
                      <a:pt x="1973" y="8262"/>
                    </a:lnTo>
                    <a:lnTo>
                      <a:pt x="1914" y="8151"/>
                    </a:lnTo>
                    <a:lnTo>
                      <a:pt x="1855" y="8041"/>
                    </a:lnTo>
                    <a:lnTo>
                      <a:pt x="1796" y="7931"/>
                    </a:lnTo>
                    <a:lnTo>
                      <a:pt x="1740" y="7820"/>
                    </a:lnTo>
                    <a:lnTo>
                      <a:pt x="1684" y="7711"/>
                    </a:lnTo>
                    <a:lnTo>
                      <a:pt x="1629" y="7600"/>
                    </a:lnTo>
                    <a:lnTo>
                      <a:pt x="1576" y="7491"/>
                    </a:lnTo>
                    <a:lnTo>
                      <a:pt x="1525" y="7383"/>
                    </a:lnTo>
                    <a:lnTo>
                      <a:pt x="1475" y="7273"/>
                    </a:lnTo>
                    <a:lnTo>
                      <a:pt x="1427" y="7165"/>
                    </a:lnTo>
                    <a:lnTo>
                      <a:pt x="1381" y="7057"/>
                    </a:lnTo>
                    <a:lnTo>
                      <a:pt x="1337" y="6950"/>
                    </a:lnTo>
                    <a:lnTo>
                      <a:pt x="1294" y="6843"/>
                    </a:lnTo>
                    <a:lnTo>
                      <a:pt x="1255" y="6736"/>
                    </a:lnTo>
                    <a:lnTo>
                      <a:pt x="1218" y="6631"/>
                    </a:lnTo>
                    <a:lnTo>
                      <a:pt x="1183" y="6526"/>
                    </a:lnTo>
                    <a:lnTo>
                      <a:pt x="1151" y="6421"/>
                    </a:lnTo>
                    <a:lnTo>
                      <a:pt x="1122" y="6318"/>
                    </a:lnTo>
                    <a:lnTo>
                      <a:pt x="1095" y="6214"/>
                    </a:lnTo>
                    <a:lnTo>
                      <a:pt x="1072" y="6112"/>
                    </a:lnTo>
                    <a:lnTo>
                      <a:pt x="1053" y="6012"/>
                    </a:lnTo>
                    <a:lnTo>
                      <a:pt x="1036" y="5911"/>
                    </a:lnTo>
                    <a:lnTo>
                      <a:pt x="1023" y="5812"/>
                    </a:lnTo>
                    <a:lnTo>
                      <a:pt x="1014" y="5714"/>
                    </a:lnTo>
                    <a:lnTo>
                      <a:pt x="1008" y="5616"/>
                    </a:lnTo>
                    <a:lnTo>
                      <a:pt x="1006" y="5520"/>
                    </a:lnTo>
                    <a:lnTo>
                      <a:pt x="1012" y="5288"/>
                    </a:lnTo>
                    <a:lnTo>
                      <a:pt x="1029" y="5059"/>
                    </a:lnTo>
                    <a:lnTo>
                      <a:pt x="1058" y="4833"/>
                    </a:lnTo>
                    <a:lnTo>
                      <a:pt x="1098" y="4611"/>
                    </a:lnTo>
                    <a:lnTo>
                      <a:pt x="1149" y="4393"/>
                    </a:lnTo>
                    <a:lnTo>
                      <a:pt x="1210" y="4178"/>
                    </a:lnTo>
                    <a:lnTo>
                      <a:pt x="1280" y="3968"/>
                    </a:lnTo>
                    <a:lnTo>
                      <a:pt x="1362" y="3764"/>
                    </a:lnTo>
                    <a:lnTo>
                      <a:pt x="1452" y="3564"/>
                    </a:lnTo>
                    <a:lnTo>
                      <a:pt x="1553" y="3369"/>
                    </a:lnTo>
                    <a:lnTo>
                      <a:pt x="1661" y="3179"/>
                    </a:lnTo>
                    <a:lnTo>
                      <a:pt x="1779" y="2997"/>
                    </a:lnTo>
                    <a:lnTo>
                      <a:pt x="1906" y="2819"/>
                    </a:lnTo>
                    <a:lnTo>
                      <a:pt x="2041" y="2649"/>
                    </a:lnTo>
                    <a:lnTo>
                      <a:pt x="2182" y="2485"/>
                    </a:lnTo>
                    <a:lnTo>
                      <a:pt x="2332" y="2327"/>
                    </a:lnTo>
                    <a:lnTo>
                      <a:pt x="2490" y="2178"/>
                    </a:lnTo>
                    <a:lnTo>
                      <a:pt x="2654" y="2036"/>
                    </a:lnTo>
                    <a:lnTo>
                      <a:pt x="2825" y="1902"/>
                    </a:lnTo>
                    <a:lnTo>
                      <a:pt x="3003" y="1776"/>
                    </a:lnTo>
                    <a:lnTo>
                      <a:pt x="3186" y="1658"/>
                    </a:lnTo>
                    <a:lnTo>
                      <a:pt x="3376" y="1550"/>
                    </a:lnTo>
                    <a:lnTo>
                      <a:pt x="3571" y="1449"/>
                    </a:lnTo>
                    <a:lnTo>
                      <a:pt x="3771" y="1359"/>
                    </a:lnTo>
                    <a:lnTo>
                      <a:pt x="3977" y="1279"/>
                    </a:lnTo>
                    <a:lnTo>
                      <a:pt x="4187" y="1207"/>
                    </a:lnTo>
                    <a:lnTo>
                      <a:pt x="4402" y="1146"/>
                    </a:lnTo>
                    <a:lnTo>
                      <a:pt x="4620" y="1096"/>
                    </a:lnTo>
                    <a:lnTo>
                      <a:pt x="4843" y="1056"/>
                    </a:lnTo>
                    <a:lnTo>
                      <a:pt x="5069" y="1027"/>
                    </a:lnTo>
                    <a:lnTo>
                      <a:pt x="5299" y="1010"/>
                    </a:lnTo>
                    <a:lnTo>
                      <a:pt x="5532" y="1004"/>
                    </a:lnTo>
                    <a:lnTo>
                      <a:pt x="5764" y="1010"/>
                    </a:lnTo>
                    <a:lnTo>
                      <a:pt x="5993" y="1027"/>
                    </a:lnTo>
                    <a:lnTo>
                      <a:pt x="6219" y="1056"/>
                    </a:lnTo>
                    <a:lnTo>
                      <a:pt x="6443" y="1096"/>
                    </a:lnTo>
                    <a:lnTo>
                      <a:pt x="6661" y="1146"/>
                    </a:lnTo>
                    <a:lnTo>
                      <a:pt x="6876" y="1207"/>
                    </a:lnTo>
                    <a:lnTo>
                      <a:pt x="7086" y="1279"/>
                    </a:lnTo>
                    <a:lnTo>
                      <a:pt x="7292" y="1359"/>
                    </a:lnTo>
                    <a:lnTo>
                      <a:pt x="7492" y="1449"/>
                    </a:lnTo>
                    <a:lnTo>
                      <a:pt x="7687" y="1550"/>
                    </a:lnTo>
                    <a:lnTo>
                      <a:pt x="7877" y="1658"/>
                    </a:lnTo>
                    <a:lnTo>
                      <a:pt x="8060" y="1776"/>
                    </a:lnTo>
                    <a:lnTo>
                      <a:pt x="8238" y="1902"/>
                    </a:lnTo>
                    <a:lnTo>
                      <a:pt x="8409" y="2036"/>
                    </a:lnTo>
                    <a:lnTo>
                      <a:pt x="8573" y="2178"/>
                    </a:lnTo>
                    <a:lnTo>
                      <a:pt x="8731" y="2327"/>
                    </a:lnTo>
                    <a:lnTo>
                      <a:pt x="8881" y="2485"/>
                    </a:lnTo>
                    <a:lnTo>
                      <a:pt x="9022" y="2649"/>
                    </a:lnTo>
                    <a:lnTo>
                      <a:pt x="9157" y="2819"/>
                    </a:lnTo>
                    <a:lnTo>
                      <a:pt x="9283" y="2997"/>
                    </a:lnTo>
                    <a:lnTo>
                      <a:pt x="9402" y="3179"/>
                    </a:lnTo>
                    <a:lnTo>
                      <a:pt x="9510" y="3369"/>
                    </a:lnTo>
                    <a:lnTo>
                      <a:pt x="9611" y="3564"/>
                    </a:lnTo>
                    <a:lnTo>
                      <a:pt x="9701" y="3764"/>
                    </a:lnTo>
                    <a:lnTo>
                      <a:pt x="9783" y="3968"/>
                    </a:lnTo>
                    <a:lnTo>
                      <a:pt x="9853" y="4178"/>
                    </a:lnTo>
                    <a:lnTo>
                      <a:pt x="9914" y="4393"/>
                    </a:lnTo>
                    <a:lnTo>
                      <a:pt x="9965" y="4611"/>
                    </a:lnTo>
                    <a:lnTo>
                      <a:pt x="10005" y="4833"/>
                    </a:lnTo>
                    <a:lnTo>
                      <a:pt x="10034" y="5059"/>
                    </a:lnTo>
                    <a:lnTo>
                      <a:pt x="10051" y="5288"/>
                    </a:lnTo>
                    <a:lnTo>
                      <a:pt x="10057" y="5520"/>
                    </a:lnTo>
                    <a:lnTo>
                      <a:pt x="10055" y="5615"/>
                    </a:lnTo>
                    <a:lnTo>
                      <a:pt x="10049" y="5713"/>
                    </a:lnTo>
                    <a:lnTo>
                      <a:pt x="10040" y="5810"/>
                    </a:lnTo>
                    <a:lnTo>
                      <a:pt x="10027" y="5908"/>
                    </a:lnTo>
                    <a:lnTo>
                      <a:pt x="10010" y="6009"/>
                    </a:lnTo>
                    <a:lnTo>
                      <a:pt x="9990" y="6110"/>
                    </a:lnTo>
                    <a:lnTo>
                      <a:pt x="9967" y="6211"/>
                    </a:lnTo>
                    <a:lnTo>
                      <a:pt x="9941" y="6314"/>
                    </a:lnTo>
                    <a:lnTo>
                      <a:pt x="9911" y="6418"/>
                    </a:lnTo>
                    <a:lnTo>
                      <a:pt x="9880" y="6523"/>
                    </a:lnTo>
                    <a:lnTo>
                      <a:pt x="9845" y="6627"/>
                    </a:lnTo>
                    <a:lnTo>
                      <a:pt x="9808" y="6733"/>
                    </a:lnTo>
                    <a:lnTo>
                      <a:pt x="9769" y="6840"/>
                    </a:lnTo>
                    <a:lnTo>
                      <a:pt x="9726" y="6947"/>
                    </a:lnTo>
                    <a:lnTo>
                      <a:pt x="9682" y="7054"/>
                    </a:lnTo>
                    <a:lnTo>
                      <a:pt x="9636" y="7163"/>
                    </a:lnTo>
                    <a:lnTo>
                      <a:pt x="9588" y="7271"/>
                    </a:lnTo>
                    <a:lnTo>
                      <a:pt x="9538" y="7381"/>
                    </a:lnTo>
                    <a:lnTo>
                      <a:pt x="9486" y="7490"/>
                    </a:lnTo>
                    <a:lnTo>
                      <a:pt x="9433" y="7599"/>
                    </a:lnTo>
                    <a:lnTo>
                      <a:pt x="9378" y="7710"/>
                    </a:lnTo>
                    <a:lnTo>
                      <a:pt x="9323" y="7820"/>
                    </a:lnTo>
                    <a:lnTo>
                      <a:pt x="9266" y="7932"/>
                    </a:lnTo>
                    <a:lnTo>
                      <a:pt x="9207" y="8042"/>
                    </a:lnTo>
                    <a:lnTo>
                      <a:pt x="9149" y="8153"/>
                    </a:lnTo>
                    <a:lnTo>
                      <a:pt x="9089" y="8264"/>
                    </a:lnTo>
                    <a:lnTo>
                      <a:pt x="9028" y="8375"/>
                    </a:lnTo>
                    <a:lnTo>
                      <a:pt x="8968" y="8487"/>
                    </a:lnTo>
                    <a:lnTo>
                      <a:pt x="8845" y="8708"/>
                    </a:lnTo>
                    <a:lnTo>
                      <a:pt x="8722" y="8930"/>
                    </a:lnTo>
                    <a:lnTo>
                      <a:pt x="8667" y="9029"/>
                    </a:lnTo>
                    <a:lnTo>
                      <a:pt x="8612" y="9129"/>
                    </a:lnTo>
                    <a:lnTo>
                      <a:pt x="8557" y="9228"/>
                    </a:lnTo>
                    <a:lnTo>
                      <a:pt x="8501" y="9329"/>
                    </a:lnTo>
                    <a:lnTo>
                      <a:pt x="8447" y="9429"/>
                    </a:lnTo>
                    <a:lnTo>
                      <a:pt x="8392" y="9529"/>
                    </a:lnTo>
                    <a:lnTo>
                      <a:pt x="8338" y="9630"/>
                    </a:lnTo>
                    <a:lnTo>
                      <a:pt x="8284" y="9730"/>
                    </a:lnTo>
                    <a:lnTo>
                      <a:pt x="8231" y="9831"/>
                    </a:lnTo>
                    <a:lnTo>
                      <a:pt x="8179" y="9932"/>
                    </a:lnTo>
                    <a:lnTo>
                      <a:pt x="8127" y="10033"/>
                    </a:lnTo>
                    <a:lnTo>
                      <a:pt x="8076" y="10134"/>
                    </a:lnTo>
                    <a:lnTo>
                      <a:pt x="8026" y="10235"/>
                    </a:lnTo>
                    <a:lnTo>
                      <a:pt x="7976" y="10336"/>
                    </a:lnTo>
                    <a:lnTo>
                      <a:pt x="7928" y="10437"/>
                    </a:lnTo>
                    <a:lnTo>
                      <a:pt x="7881" y="10538"/>
                    </a:lnTo>
                    <a:close/>
                    <a:moveTo>
                      <a:pt x="5532" y="15054"/>
                    </a:moveTo>
                    <a:lnTo>
                      <a:pt x="5484" y="15054"/>
                    </a:lnTo>
                    <a:lnTo>
                      <a:pt x="5439" y="15053"/>
                    </a:lnTo>
                    <a:lnTo>
                      <a:pt x="5395" y="15052"/>
                    </a:lnTo>
                    <a:lnTo>
                      <a:pt x="5352" y="15050"/>
                    </a:lnTo>
                    <a:lnTo>
                      <a:pt x="5311" y="15048"/>
                    </a:lnTo>
                    <a:lnTo>
                      <a:pt x="5272" y="15045"/>
                    </a:lnTo>
                    <a:lnTo>
                      <a:pt x="5234" y="15041"/>
                    </a:lnTo>
                    <a:lnTo>
                      <a:pt x="5197" y="15036"/>
                    </a:lnTo>
                    <a:lnTo>
                      <a:pt x="5160" y="15030"/>
                    </a:lnTo>
                    <a:lnTo>
                      <a:pt x="5125" y="15023"/>
                    </a:lnTo>
                    <a:lnTo>
                      <a:pt x="5091" y="15015"/>
                    </a:lnTo>
                    <a:lnTo>
                      <a:pt x="5059" y="15006"/>
                    </a:lnTo>
                    <a:lnTo>
                      <a:pt x="5027" y="14995"/>
                    </a:lnTo>
                    <a:lnTo>
                      <a:pt x="4995" y="14983"/>
                    </a:lnTo>
                    <a:lnTo>
                      <a:pt x="4965" y="14969"/>
                    </a:lnTo>
                    <a:lnTo>
                      <a:pt x="4936" y="14954"/>
                    </a:lnTo>
                    <a:lnTo>
                      <a:pt x="4907" y="14937"/>
                    </a:lnTo>
                    <a:lnTo>
                      <a:pt x="4880" y="14919"/>
                    </a:lnTo>
                    <a:lnTo>
                      <a:pt x="4852" y="14898"/>
                    </a:lnTo>
                    <a:lnTo>
                      <a:pt x="4825" y="14876"/>
                    </a:lnTo>
                    <a:lnTo>
                      <a:pt x="4799" y="14852"/>
                    </a:lnTo>
                    <a:lnTo>
                      <a:pt x="4773" y="14825"/>
                    </a:lnTo>
                    <a:lnTo>
                      <a:pt x="4748" y="14796"/>
                    </a:lnTo>
                    <a:lnTo>
                      <a:pt x="4723" y="14765"/>
                    </a:lnTo>
                    <a:lnTo>
                      <a:pt x="4698" y="14732"/>
                    </a:lnTo>
                    <a:lnTo>
                      <a:pt x="4673" y="14696"/>
                    </a:lnTo>
                    <a:lnTo>
                      <a:pt x="4648" y="14658"/>
                    </a:lnTo>
                    <a:lnTo>
                      <a:pt x="4624" y="14618"/>
                    </a:lnTo>
                    <a:lnTo>
                      <a:pt x="4600" y="14574"/>
                    </a:lnTo>
                    <a:lnTo>
                      <a:pt x="4576" y="14527"/>
                    </a:lnTo>
                    <a:lnTo>
                      <a:pt x="4552" y="14479"/>
                    </a:lnTo>
                    <a:lnTo>
                      <a:pt x="4527" y="14427"/>
                    </a:lnTo>
                    <a:lnTo>
                      <a:pt x="6658" y="14161"/>
                    </a:lnTo>
                    <a:lnTo>
                      <a:pt x="6630" y="14236"/>
                    </a:lnTo>
                    <a:lnTo>
                      <a:pt x="6602" y="14308"/>
                    </a:lnTo>
                    <a:lnTo>
                      <a:pt x="6573" y="14375"/>
                    </a:lnTo>
                    <a:lnTo>
                      <a:pt x="6546" y="14438"/>
                    </a:lnTo>
                    <a:lnTo>
                      <a:pt x="6518" y="14496"/>
                    </a:lnTo>
                    <a:lnTo>
                      <a:pt x="6491" y="14552"/>
                    </a:lnTo>
                    <a:lnTo>
                      <a:pt x="6464" y="14603"/>
                    </a:lnTo>
                    <a:lnTo>
                      <a:pt x="6436" y="14651"/>
                    </a:lnTo>
                    <a:lnTo>
                      <a:pt x="6408" y="14695"/>
                    </a:lnTo>
                    <a:lnTo>
                      <a:pt x="6380" y="14736"/>
                    </a:lnTo>
                    <a:lnTo>
                      <a:pt x="6352" y="14773"/>
                    </a:lnTo>
                    <a:lnTo>
                      <a:pt x="6323" y="14808"/>
                    </a:lnTo>
                    <a:lnTo>
                      <a:pt x="6294" y="14841"/>
                    </a:lnTo>
                    <a:lnTo>
                      <a:pt x="6264" y="14869"/>
                    </a:lnTo>
                    <a:lnTo>
                      <a:pt x="6233" y="14895"/>
                    </a:lnTo>
                    <a:lnTo>
                      <a:pt x="6202" y="14919"/>
                    </a:lnTo>
                    <a:lnTo>
                      <a:pt x="6170" y="14940"/>
                    </a:lnTo>
                    <a:lnTo>
                      <a:pt x="6137" y="14959"/>
                    </a:lnTo>
                    <a:lnTo>
                      <a:pt x="6103" y="14976"/>
                    </a:lnTo>
                    <a:lnTo>
                      <a:pt x="6068" y="14990"/>
                    </a:lnTo>
                    <a:lnTo>
                      <a:pt x="6031" y="15003"/>
                    </a:lnTo>
                    <a:lnTo>
                      <a:pt x="5994" y="15014"/>
                    </a:lnTo>
                    <a:lnTo>
                      <a:pt x="5955" y="15023"/>
                    </a:lnTo>
                    <a:lnTo>
                      <a:pt x="5915" y="15031"/>
                    </a:lnTo>
                    <a:lnTo>
                      <a:pt x="5873" y="15038"/>
                    </a:lnTo>
                    <a:lnTo>
                      <a:pt x="5829" y="15043"/>
                    </a:lnTo>
                    <a:lnTo>
                      <a:pt x="5785" y="15047"/>
                    </a:lnTo>
                    <a:lnTo>
                      <a:pt x="5738" y="15050"/>
                    </a:lnTo>
                    <a:lnTo>
                      <a:pt x="5689" y="15052"/>
                    </a:lnTo>
                    <a:lnTo>
                      <a:pt x="5638" y="15053"/>
                    </a:lnTo>
                    <a:lnTo>
                      <a:pt x="5586" y="15054"/>
                    </a:lnTo>
                    <a:lnTo>
                      <a:pt x="5532" y="15054"/>
                    </a:lnTo>
                    <a:close/>
                    <a:moveTo>
                      <a:pt x="3890" y="12499"/>
                    </a:moveTo>
                    <a:lnTo>
                      <a:pt x="3873" y="12442"/>
                    </a:lnTo>
                    <a:lnTo>
                      <a:pt x="3855" y="12386"/>
                    </a:lnTo>
                    <a:lnTo>
                      <a:pt x="3838" y="12328"/>
                    </a:lnTo>
                    <a:lnTo>
                      <a:pt x="3820" y="12269"/>
                    </a:lnTo>
                    <a:lnTo>
                      <a:pt x="3802" y="12211"/>
                    </a:lnTo>
                    <a:lnTo>
                      <a:pt x="3783" y="12153"/>
                    </a:lnTo>
                    <a:lnTo>
                      <a:pt x="3763" y="12094"/>
                    </a:lnTo>
                    <a:lnTo>
                      <a:pt x="3744" y="12033"/>
                    </a:lnTo>
                    <a:lnTo>
                      <a:pt x="3725" y="11974"/>
                    </a:lnTo>
                    <a:lnTo>
                      <a:pt x="3705" y="11913"/>
                    </a:lnTo>
                    <a:lnTo>
                      <a:pt x="3685" y="11853"/>
                    </a:lnTo>
                    <a:lnTo>
                      <a:pt x="3665" y="11792"/>
                    </a:lnTo>
                    <a:lnTo>
                      <a:pt x="3645" y="11729"/>
                    </a:lnTo>
                    <a:lnTo>
                      <a:pt x="3624" y="11667"/>
                    </a:lnTo>
                    <a:lnTo>
                      <a:pt x="3603" y="11605"/>
                    </a:lnTo>
                    <a:lnTo>
                      <a:pt x="3581" y="11542"/>
                    </a:lnTo>
                    <a:lnTo>
                      <a:pt x="7487" y="11542"/>
                    </a:lnTo>
                    <a:lnTo>
                      <a:pt x="7464" y="11609"/>
                    </a:lnTo>
                    <a:lnTo>
                      <a:pt x="7440" y="11677"/>
                    </a:lnTo>
                    <a:lnTo>
                      <a:pt x="7417" y="11744"/>
                    </a:lnTo>
                    <a:lnTo>
                      <a:pt x="7395" y="11811"/>
                    </a:lnTo>
                    <a:lnTo>
                      <a:pt x="7373" y="11878"/>
                    </a:lnTo>
                    <a:lnTo>
                      <a:pt x="7351" y="11943"/>
                    </a:lnTo>
                    <a:lnTo>
                      <a:pt x="7330" y="12008"/>
                    </a:lnTo>
                    <a:lnTo>
                      <a:pt x="7309" y="12074"/>
                    </a:lnTo>
                    <a:lnTo>
                      <a:pt x="3890" y="12499"/>
                    </a:lnTo>
                    <a:close/>
                    <a:moveTo>
                      <a:pt x="6835" y="13637"/>
                    </a:moveTo>
                    <a:lnTo>
                      <a:pt x="4342" y="13948"/>
                    </a:lnTo>
                    <a:lnTo>
                      <a:pt x="4325" y="13899"/>
                    </a:lnTo>
                    <a:lnTo>
                      <a:pt x="4309" y="13850"/>
                    </a:lnTo>
                    <a:lnTo>
                      <a:pt x="4290" y="13799"/>
                    </a:lnTo>
                    <a:lnTo>
                      <a:pt x="4273" y="13747"/>
                    </a:lnTo>
                    <a:lnTo>
                      <a:pt x="4256" y="13693"/>
                    </a:lnTo>
                    <a:lnTo>
                      <a:pt x="4238" y="13638"/>
                    </a:lnTo>
                    <a:lnTo>
                      <a:pt x="4220" y="13582"/>
                    </a:lnTo>
                    <a:lnTo>
                      <a:pt x="4202" y="13524"/>
                    </a:lnTo>
                    <a:lnTo>
                      <a:pt x="4183" y="13465"/>
                    </a:lnTo>
                    <a:lnTo>
                      <a:pt x="4164" y="13403"/>
                    </a:lnTo>
                    <a:lnTo>
                      <a:pt x="4145" y="13340"/>
                    </a:lnTo>
                    <a:lnTo>
                      <a:pt x="4124" y="13276"/>
                    </a:lnTo>
                    <a:lnTo>
                      <a:pt x="4104" y="13210"/>
                    </a:lnTo>
                    <a:lnTo>
                      <a:pt x="4083" y="13141"/>
                    </a:lnTo>
                    <a:lnTo>
                      <a:pt x="4062" y="13070"/>
                    </a:lnTo>
                    <a:lnTo>
                      <a:pt x="4041" y="12998"/>
                    </a:lnTo>
                    <a:lnTo>
                      <a:pt x="4038" y="12990"/>
                    </a:lnTo>
                    <a:lnTo>
                      <a:pt x="4036" y="12983"/>
                    </a:lnTo>
                    <a:lnTo>
                      <a:pt x="7149" y="12594"/>
                    </a:lnTo>
                    <a:lnTo>
                      <a:pt x="7132" y="12651"/>
                    </a:lnTo>
                    <a:lnTo>
                      <a:pt x="7116" y="12707"/>
                    </a:lnTo>
                    <a:lnTo>
                      <a:pt x="7098" y="12763"/>
                    </a:lnTo>
                    <a:lnTo>
                      <a:pt x="7081" y="12819"/>
                    </a:lnTo>
                    <a:lnTo>
                      <a:pt x="7064" y="12876"/>
                    </a:lnTo>
                    <a:lnTo>
                      <a:pt x="7047" y="12931"/>
                    </a:lnTo>
                    <a:lnTo>
                      <a:pt x="7031" y="12985"/>
                    </a:lnTo>
                    <a:lnTo>
                      <a:pt x="7016" y="13038"/>
                    </a:lnTo>
                    <a:lnTo>
                      <a:pt x="6992" y="13121"/>
                    </a:lnTo>
                    <a:lnTo>
                      <a:pt x="6968" y="13202"/>
                    </a:lnTo>
                    <a:lnTo>
                      <a:pt x="6945" y="13280"/>
                    </a:lnTo>
                    <a:lnTo>
                      <a:pt x="6921" y="13355"/>
                    </a:lnTo>
                    <a:lnTo>
                      <a:pt x="6899" y="13429"/>
                    </a:lnTo>
                    <a:lnTo>
                      <a:pt x="6878" y="13500"/>
                    </a:lnTo>
                    <a:lnTo>
                      <a:pt x="6856" y="13570"/>
                    </a:lnTo>
                    <a:lnTo>
                      <a:pt x="6835" y="13637"/>
                    </a:lnTo>
                    <a:close/>
                    <a:moveTo>
                      <a:pt x="5532" y="0"/>
                    </a:moveTo>
                    <a:lnTo>
                      <a:pt x="5247" y="7"/>
                    </a:lnTo>
                    <a:lnTo>
                      <a:pt x="4966" y="28"/>
                    </a:lnTo>
                    <a:lnTo>
                      <a:pt x="4689" y="63"/>
                    </a:lnTo>
                    <a:lnTo>
                      <a:pt x="4417" y="112"/>
                    </a:lnTo>
                    <a:lnTo>
                      <a:pt x="4149" y="174"/>
                    </a:lnTo>
                    <a:lnTo>
                      <a:pt x="3886" y="248"/>
                    </a:lnTo>
                    <a:lnTo>
                      <a:pt x="3630" y="335"/>
                    </a:lnTo>
                    <a:lnTo>
                      <a:pt x="3378" y="434"/>
                    </a:lnTo>
                    <a:lnTo>
                      <a:pt x="3133" y="544"/>
                    </a:lnTo>
                    <a:lnTo>
                      <a:pt x="2894" y="666"/>
                    </a:lnTo>
                    <a:lnTo>
                      <a:pt x="2663" y="799"/>
                    </a:lnTo>
                    <a:lnTo>
                      <a:pt x="2439" y="942"/>
                    </a:lnTo>
                    <a:lnTo>
                      <a:pt x="2222" y="1097"/>
                    </a:lnTo>
                    <a:lnTo>
                      <a:pt x="2013" y="1261"/>
                    </a:lnTo>
                    <a:lnTo>
                      <a:pt x="1812" y="1434"/>
                    </a:lnTo>
                    <a:lnTo>
                      <a:pt x="1620" y="1617"/>
                    </a:lnTo>
                    <a:lnTo>
                      <a:pt x="1437" y="1809"/>
                    </a:lnTo>
                    <a:lnTo>
                      <a:pt x="1263" y="2009"/>
                    </a:lnTo>
                    <a:lnTo>
                      <a:pt x="1099" y="2217"/>
                    </a:lnTo>
                    <a:lnTo>
                      <a:pt x="944" y="2434"/>
                    </a:lnTo>
                    <a:lnTo>
                      <a:pt x="801" y="2658"/>
                    </a:lnTo>
                    <a:lnTo>
                      <a:pt x="668" y="2888"/>
                    </a:lnTo>
                    <a:lnTo>
                      <a:pt x="545" y="3127"/>
                    </a:lnTo>
                    <a:lnTo>
                      <a:pt x="434" y="3371"/>
                    </a:lnTo>
                    <a:lnTo>
                      <a:pt x="336" y="3622"/>
                    </a:lnTo>
                    <a:lnTo>
                      <a:pt x="248" y="3879"/>
                    </a:lnTo>
                    <a:lnTo>
                      <a:pt x="174" y="4141"/>
                    </a:lnTo>
                    <a:lnTo>
                      <a:pt x="113" y="4408"/>
                    </a:lnTo>
                    <a:lnTo>
                      <a:pt x="63" y="4679"/>
                    </a:lnTo>
                    <a:lnTo>
                      <a:pt x="28" y="4956"/>
                    </a:lnTo>
                    <a:lnTo>
                      <a:pt x="7" y="5236"/>
                    </a:lnTo>
                    <a:lnTo>
                      <a:pt x="0" y="5520"/>
                    </a:lnTo>
                    <a:lnTo>
                      <a:pt x="5" y="5710"/>
                    </a:lnTo>
                    <a:lnTo>
                      <a:pt x="21" y="5900"/>
                    </a:lnTo>
                    <a:lnTo>
                      <a:pt x="46" y="6092"/>
                    </a:lnTo>
                    <a:lnTo>
                      <a:pt x="81" y="6284"/>
                    </a:lnTo>
                    <a:lnTo>
                      <a:pt x="125" y="6475"/>
                    </a:lnTo>
                    <a:lnTo>
                      <a:pt x="176" y="6668"/>
                    </a:lnTo>
                    <a:lnTo>
                      <a:pt x="234" y="6861"/>
                    </a:lnTo>
                    <a:lnTo>
                      <a:pt x="301" y="7053"/>
                    </a:lnTo>
                    <a:lnTo>
                      <a:pt x="373" y="7247"/>
                    </a:lnTo>
                    <a:lnTo>
                      <a:pt x="451" y="7440"/>
                    </a:lnTo>
                    <a:lnTo>
                      <a:pt x="534" y="7634"/>
                    </a:lnTo>
                    <a:lnTo>
                      <a:pt x="623" y="7826"/>
                    </a:lnTo>
                    <a:lnTo>
                      <a:pt x="715" y="8020"/>
                    </a:lnTo>
                    <a:lnTo>
                      <a:pt x="811" y="8213"/>
                    </a:lnTo>
                    <a:lnTo>
                      <a:pt x="910" y="8405"/>
                    </a:lnTo>
                    <a:lnTo>
                      <a:pt x="1012" y="8597"/>
                    </a:lnTo>
                    <a:lnTo>
                      <a:pt x="1115" y="8789"/>
                    </a:lnTo>
                    <a:lnTo>
                      <a:pt x="1221" y="8980"/>
                    </a:lnTo>
                    <a:lnTo>
                      <a:pt x="1327" y="9171"/>
                    </a:lnTo>
                    <a:lnTo>
                      <a:pt x="1433" y="9361"/>
                    </a:lnTo>
                    <a:lnTo>
                      <a:pt x="1539" y="9550"/>
                    </a:lnTo>
                    <a:lnTo>
                      <a:pt x="1644" y="9739"/>
                    </a:lnTo>
                    <a:lnTo>
                      <a:pt x="1748" y="9927"/>
                    </a:lnTo>
                    <a:lnTo>
                      <a:pt x="1850" y="10115"/>
                    </a:lnTo>
                    <a:lnTo>
                      <a:pt x="1949" y="10300"/>
                    </a:lnTo>
                    <a:lnTo>
                      <a:pt x="2046" y="10485"/>
                    </a:lnTo>
                    <a:lnTo>
                      <a:pt x="2138" y="10670"/>
                    </a:lnTo>
                    <a:lnTo>
                      <a:pt x="2228" y="10852"/>
                    </a:lnTo>
                    <a:lnTo>
                      <a:pt x="2311" y="11033"/>
                    </a:lnTo>
                    <a:lnTo>
                      <a:pt x="2391" y="11214"/>
                    </a:lnTo>
                    <a:lnTo>
                      <a:pt x="2463" y="11392"/>
                    </a:lnTo>
                    <a:lnTo>
                      <a:pt x="2529" y="11569"/>
                    </a:lnTo>
                    <a:lnTo>
                      <a:pt x="2621" y="11829"/>
                    </a:lnTo>
                    <a:lnTo>
                      <a:pt x="2706" y="12083"/>
                    </a:lnTo>
                    <a:lnTo>
                      <a:pt x="2787" y="12329"/>
                    </a:lnTo>
                    <a:lnTo>
                      <a:pt x="2861" y="12568"/>
                    </a:lnTo>
                    <a:lnTo>
                      <a:pt x="2933" y="12801"/>
                    </a:lnTo>
                    <a:lnTo>
                      <a:pt x="3000" y="13026"/>
                    </a:lnTo>
                    <a:lnTo>
                      <a:pt x="3065" y="13245"/>
                    </a:lnTo>
                    <a:lnTo>
                      <a:pt x="3128" y="13456"/>
                    </a:lnTo>
                    <a:lnTo>
                      <a:pt x="3188" y="13658"/>
                    </a:lnTo>
                    <a:lnTo>
                      <a:pt x="3248" y="13855"/>
                    </a:lnTo>
                    <a:lnTo>
                      <a:pt x="3308" y="14043"/>
                    </a:lnTo>
                    <a:lnTo>
                      <a:pt x="3367" y="14223"/>
                    </a:lnTo>
                    <a:lnTo>
                      <a:pt x="3428" y="14396"/>
                    </a:lnTo>
                    <a:lnTo>
                      <a:pt x="3489" y="14562"/>
                    </a:lnTo>
                    <a:lnTo>
                      <a:pt x="3552" y="14718"/>
                    </a:lnTo>
                    <a:lnTo>
                      <a:pt x="3619" y="14867"/>
                    </a:lnTo>
                    <a:lnTo>
                      <a:pt x="3688" y="15007"/>
                    </a:lnTo>
                    <a:lnTo>
                      <a:pt x="3761" y="15140"/>
                    </a:lnTo>
                    <a:lnTo>
                      <a:pt x="3839" y="15263"/>
                    </a:lnTo>
                    <a:lnTo>
                      <a:pt x="3922" y="15379"/>
                    </a:lnTo>
                    <a:lnTo>
                      <a:pt x="4011" y="15485"/>
                    </a:lnTo>
                    <a:lnTo>
                      <a:pt x="4105" y="15582"/>
                    </a:lnTo>
                    <a:lnTo>
                      <a:pt x="4207" y="15672"/>
                    </a:lnTo>
                    <a:lnTo>
                      <a:pt x="4316" y="15752"/>
                    </a:lnTo>
                    <a:lnTo>
                      <a:pt x="4433" y="15822"/>
                    </a:lnTo>
                    <a:lnTo>
                      <a:pt x="4559" y="15884"/>
                    </a:lnTo>
                    <a:lnTo>
                      <a:pt x="4694" y="15937"/>
                    </a:lnTo>
                    <a:lnTo>
                      <a:pt x="4840" y="15981"/>
                    </a:lnTo>
                    <a:lnTo>
                      <a:pt x="4995" y="16014"/>
                    </a:lnTo>
                    <a:lnTo>
                      <a:pt x="5161" y="16038"/>
                    </a:lnTo>
                    <a:lnTo>
                      <a:pt x="5340" y="16053"/>
                    </a:lnTo>
                    <a:lnTo>
                      <a:pt x="5532" y="16058"/>
                    </a:lnTo>
                    <a:lnTo>
                      <a:pt x="5726" y="16053"/>
                    </a:lnTo>
                    <a:lnTo>
                      <a:pt x="5907" y="16039"/>
                    </a:lnTo>
                    <a:lnTo>
                      <a:pt x="6076" y="16014"/>
                    </a:lnTo>
                    <a:lnTo>
                      <a:pt x="6232" y="15981"/>
                    </a:lnTo>
                    <a:lnTo>
                      <a:pt x="6379" y="15938"/>
                    </a:lnTo>
                    <a:lnTo>
                      <a:pt x="6516" y="15885"/>
                    </a:lnTo>
                    <a:lnTo>
                      <a:pt x="6643" y="15823"/>
                    </a:lnTo>
                    <a:lnTo>
                      <a:pt x="6760" y="15753"/>
                    </a:lnTo>
                    <a:lnTo>
                      <a:pt x="6870" y="15673"/>
                    </a:lnTo>
                    <a:lnTo>
                      <a:pt x="6972" y="15584"/>
                    </a:lnTo>
                    <a:lnTo>
                      <a:pt x="7066" y="15487"/>
                    </a:lnTo>
                    <a:lnTo>
                      <a:pt x="7155" y="15381"/>
                    </a:lnTo>
                    <a:lnTo>
                      <a:pt x="7237" y="15266"/>
                    </a:lnTo>
                    <a:lnTo>
                      <a:pt x="7315" y="15143"/>
                    </a:lnTo>
                    <a:lnTo>
                      <a:pt x="7387" y="15011"/>
                    </a:lnTo>
                    <a:lnTo>
                      <a:pt x="7455" y="14871"/>
                    </a:lnTo>
                    <a:lnTo>
                      <a:pt x="7521" y="14723"/>
                    </a:lnTo>
                    <a:lnTo>
                      <a:pt x="7584" y="14567"/>
                    </a:lnTo>
                    <a:lnTo>
                      <a:pt x="7645" y="14402"/>
                    </a:lnTo>
                    <a:lnTo>
                      <a:pt x="7704" y="14229"/>
                    </a:lnTo>
                    <a:lnTo>
                      <a:pt x="7762" y="14050"/>
                    </a:lnTo>
                    <a:lnTo>
                      <a:pt x="7821" y="13862"/>
                    </a:lnTo>
                    <a:lnTo>
                      <a:pt x="7880" y="13666"/>
                    </a:lnTo>
                    <a:lnTo>
                      <a:pt x="7939" y="13464"/>
                    </a:lnTo>
                    <a:lnTo>
                      <a:pt x="8002" y="13253"/>
                    </a:lnTo>
                    <a:lnTo>
                      <a:pt x="8065" y="13035"/>
                    </a:lnTo>
                    <a:lnTo>
                      <a:pt x="8132" y="12810"/>
                    </a:lnTo>
                    <a:lnTo>
                      <a:pt x="8203" y="12578"/>
                    </a:lnTo>
                    <a:lnTo>
                      <a:pt x="8277" y="12340"/>
                    </a:lnTo>
                    <a:lnTo>
                      <a:pt x="8357" y="12094"/>
                    </a:lnTo>
                    <a:lnTo>
                      <a:pt x="8442" y="11841"/>
                    </a:lnTo>
                    <a:lnTo>
                      <a:pt x="8534" y="11581"/>
                    </a:lnTo>
                    <a:lnTo>
                      <a:pt x="8600" y="11403"/>
                    </a:lnTo>
                    <a:lnTo>
                      <a:pt x="8673" y="11224"/>
                    </a:lnTo>
                    <a:lnTo>
                      <a:pt x="8752" y="11043"/>
                    </a:lnTo>
                    <a:lnTo>
                      <a:pt x="8836" y="10861"/>
                    </a:lnTo>
                    <a:lnTo>
                      <a:pt x="8926" y="10678"/>
                    </a:lnTo>
                    <a:lnTo>
                      <a:pt x="9018" y="10493"/>
                    </a:lnTo>
                    <a:lnTo>
                      <a:pt x="9115" y="10307"/>
                    </a:lnTo>
                    <a:lnTo>
                      <a:pt x="9214" y="10121"/>
                    </a:lnTo>
                    <a:lnTo>
                      <a:pt x="9316" y="9932"/>
                    </a:lnTo>
                    <a:lnTo>
                      <a:pt x="9421" y="9743"/>
                    </a:lnTo>
                    <a:lnTo>
                      <a:pt x="9525" y="9554"/>
                    </a:lnTo>
                    <a:lnTo>
                      <a:pt x="9632" y="9363"/>
                    </a:lnTo>
                    <a:lnTo>
                      <a:pt x="9737" y="9172"/>
                    </a:lnTo>
                    <a:lnTo>
                      <a:pt x="9844" y="8980"/>
                    </a:lnTo>
                    <a:lnTo>
                      <a:pt x="9949" y="8788"/>
                    </a:lnTo>
                    <a:lnTo>
                      <a:pt x="10052" y="8596"/>
                    </a:lnTo>
                    <a:lnTo>
                      <a:pt x="10154" y="8402"/>
                    </a:lnTo>
                    <a:lnTo>
                      <a:pt x="10253" y="8210"/>
                    </a:lnTo>
                    <a:lnTo>
                      <a:pt x="10349" y="8016"/>
                    </a:lnTo>
                    <a:lnTo>
                      <a:pt x="10441" y="7822"/>
                    </a:lnTo>
                    <a:lnTo>
                      <a:pt x="10529" y="7629"/>
                    </a:lnTo>
                    <a:lnTo>
                      <a:pt x="10612" y="7435"/>
                    </a:lnTo>
                    <a:lnTo>
                      <a:pt x="10691" y="7241"/>
                    </a:lnTo>
                    <a:lnTo>
                      <a:pt x="10763" y="7048"/>
                    </a:lnTo>
                    <a:lnTo>
                      <a:pt x="10829" y="6856"/>
                    </a:lnTo>
                    <a:lnTo>
                      <a:pt x="10888" y="6663"/>
                    </a:lnTo>
                    <a:lnTo>
                      <a:pt x="10939" y="6470"/>
                    </a:lnTo>
                    <a:lnTo>
                      <a:pt x="10983" y="6280"/>
                    </a:lnTo>
                    <a:lnTo>
                      <a:pt x="11017" y="6088"/>
                    </a:lnTo>
                    <a:lnTo>
                      <a:pt x="11042" y="5898"/>
                    </a:lnTo>
                    <a:lnTo>
                      <a:pt x="11058" y="5709"/>
                    </a:lnTo>
                    <a:lnTo>
                      <a:pt x="11063" y="5520"/>
                    </a:lnTo>
                    <a:lnTo>
                      <a:pt x="11056" y="5236"/>
                    </a:lnTo>
                    <a:lnTo>
                      <a:pt x="11035" y="4956"/>
                    </a:lnTo>
                    <a:lnTo>
                      <a:pt x="11000" y="4679"/>
                    </a:lnTo>
                    <a:lnTo>
                      <a:pt x="10950" y="4408"/>
                    </a:lnTo>
                    <a:lnTo>
                      <a:pt x="10889" y="4141"/>
                    </a:lnTo>
                    <a:lnTo>
                      <a:pt x="10815" y="3879"/>
                    </a:lnTo>
                    <a:lnTo>
                      <a:pt x="10727" y="3622"/>
                    </a:lnTo>
                    <a:lnTo>
                      <a:pt x="10629" y="3371"/>
                    </a:lnTo>
                    <a:lnTo>
                      <a:pt x="10518" y="3127"/>
                    </a:lnTo>
                    <a:lnTo>
                      <a:pt x="10395" y="2888"/>
                    </a:lnTo>
                    <a:lnTo>
                      <a:pt x="10262" y="2658"/>
                    </a:lnTo>
                    <a:lnTo>
                      <a:pt x="10119" y="2434"/>
                    </a:lnTo>
                    <a:lnTo>
                      <a:pt x="9964" y="2217"/>
                    </a:lnTo>
                    <a:lnTo>
                      <a:pt x="9800" y="2009"/>
                    </a:lnTo>
                    <a:lnTo>
                      <a:pt x="9626" y="1809"/>
                    </a:lnTo>
                    <a:lnTo>
                      <a:pt x="9443" y="1617"/>
                    </a:lnTo>
                    <a:lnTo>
                      <a:pt x="9251" y="1434"/>
                    </a:lnTo>
                    <a:lnTo>
                      <a:pt x="9050" y="1261"/>
                    </a:lnTo>
                    <a:lnTo>
                      <a:pt x="8841" y="1097"/>
                    </a:lnTo>
                    <a:lnTo>
                      <a:pt x="8624" y="942"/>
                    </a:lnTo>
                    <a:lnTo>
                      <a:pt x="8400" y="799"/>
                    </a:lnTo>
                    <a:lnTo>
                      <a:pt x="8169" y="666"/>
                    </a:lnTo>
                    <a:lnTo>
                      <a:pt x="7929" y="544"/>
                    </a:lnTo>
                    <a:lnTo>
                      <a:pt x="7685" y="434"/>
                    </a:lnTo>
                    <a:lnTo>
                      <a:pt x="7433" y="335"/>
                    </a:lnTo>
                    <a:lnTo>
                      <a:pt x="7176" y="248"/>
                    </a:lnTo>
                    <a:lnTo>
                      <a:pt x="6913" y="174"/>
                    </a:lnTo>
                    <a:lnTo>
                      <a:pt x="6646" y="112"/>
                    </a:lnTo>
                    <a:lnTo>
                      <a:pt x="6374" y="63"/>
                    </a:lnTo>
                    <a:lnTo>
                      <a:pt x="6097" y="28"/>
                    </a:lnTo>
                    <a:lnTo>
                      <a:pt x="5816" y="7"/>
                    </a:lnTo>
                    <a:lnTo>
                      <a:pt x="5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01"/>
              <p:cNvSpPr>
                <a:spLocks/>
              </p:cNvSpPr>
              <p:nvPr/>
            </p:nvSpPr>
            <p:spPr bwMode="auto">
              <a:xfrm>
                <a:off x="8699500" y="2173288"/>
                <a:ext cx="139700" cy="139700"/>
              </a:xfrm>
              <a:custGeom>
                <a:avLst/>
                <a:gdLst>
                  <a:gd name="T0" fmla="*/ 2559 w 3269"/>
                  <a:gd name="T1" fmla="*/ 35 h 3262"/>
                  <a:gd name="T2" fmla="*/ 1981 w 3269"/>
                  <a:gd name="T3" fmla="*/ 183 h 3262"/>
                  <a:gd name="T4" fmla="*/ 1455 w 3269"/>
                  <a:gd name="T5" fmla="*/ 437 h 3262"/>
                  <a:gd name="T6" fmla="*/ 990 w 3269"/>
                  <a:gd name="T7" fmla="*/ 783 h 3262"/>
                  <a:gd name="T8" fmla="*/ 601 w 3269"/>
                  <a:gd name="T9" fmla="*/ 1210 h 3262"/>
                  <a:gd name="T10" fmla="*/ 298 w 3269"/>
                  <a:gd name="T11" fmla="*/ 1706 h 3262"/>
                  <a:gd name="T12" fmla="*/ 96 w 3269"/>
                  <a:gd name="T13" fmla="*/ 2259 h 3262"/>
                  <a:gd name="T14" fmla="*/ 4 w 3269"/>
                  <a:gd name="T15" fmla="*/ 2856 h 3262"/>
                  <a:gd name="T16" fmla="*/ 3 w 3269"/>
                  <a:gd name="T17" fmla="*/ 3049 h 3262"/>
                  <a:gd name="T18" fmla="*/ 15 w 3269"/>
                  <a:gd name="T19" fmla="*/ 3097 h 3262"/>
                  <a:gd name="T20" fmla="*/ 37 w 3269"/>
                  <a:gd name="T21" fmla="*/ 3141 h 3262"/>
                  <a:gd name="T22" fmla="*/ 66 w 3269"/>
                  <a:gd name="T23" fmla="*/ 3180 h 3262"/>
                  <a:gd name="T24" fmla="*/ 101 w 3269"/>
                  <a:gd name="T25" fmla="*/ 3212 h 3262"/>
                  <a:gd name="T26" fmla="*/ 143 w 3269"/>
                  <a:gd name="T27" fmla="*/ 3237 h 3262"/>
                  <a:gd name="T28" fmla="*/ 189 w 3269"/>
                  <a:gd name="T29" fmla="*/ 3254 h 3262"/>
                  <a:gd name="T30" fmla="*/ 239 w 3269"/>
                  <a:gd name="T31" fmla="*/ 3262 h 3262"/>
                  <a:gd name="T32" fmla="*/ 290 w 3269"/>
                  <a:gd name="T33" fmla="*/ 3259 h 3262"/>
                  <a:gd name="T34" fmla="*/ 338 w 3269"/>
                  <a:gd name="T35" fmla="*/ 3247 h 3262"/>
                  <a:gd name="T36" fmla="*/ 382 w 3269"/>
                  <a:gd name="T37" fmla="*/ 3226 h 3262"/>
                  <a:gd name="T38" fmla="*/ 421 w 3269"/>
                  <a:gd name="T39" fmla="*/ 3197 h 3262"/>
                  <a:gd name="T40" fmla="*/ 453 w 3269"/>
                  <a:gd name="T41" fmla="*/ 3161 h 3262"/>
                  <a:gd name="T42" fmla="*/ 478 w 3269"/>
                  <a:gd name="T43" fmla="*/ 3119 h 3262"/>
                  <a:gd name="T44" fmla="*/ 495 w 3269"/>
                  <a:gd name="T45" fmla="*/ 3073 h 3262"/>
                  <a:gd name="T46" fmla="*/ 503 w 3269"/>
                  <a:gd name="T47" fmla="*/ 3024 h 3262"/>
                  <a:gd name="T48" fmla="*/ 532 w 3269"/>
                  <a:gd name="T49" fmla="*/ 2630 h 3262"/>
                  <a:gd name="T50" fmla="*/ 656 w 3269"/>
                  <a:gd name="T51" fmla="*/ 2149 h 3262"/>
                  <a:gd name="T52" fmla="*/ 867 w 3269"/>
                  <a:gd name="T53" fmla="*/ 1711 h 3262"/>
                  <a:gd name="T54" fmla="*/ 1157 w 3269"/>
                  <a:gd name="T55" fmla="*/ 1325 h 3262"/>
                  <a:gd name="T56" fmla="*/ 1514 w 3269"/>
                  <a:gd name="T57" fmla="*/ 1001 h 3262"/>
                  <a:gd name="T58" fmla="*/ 1928 w 3269"/>
                  <a:gd name="T59" fmla="*/ 750 h 3262"/>
                  <a:gd name="T60" fmla="*/ 2390 w 3269"/>
                  <a:gd name="T61" fmla="*/ 581 h 3262"/>
                  <a:gd name="T62" fmla="*/ 2889 w 3269"/>
                  <a:gd name="T63" fmla="*/ 505 h 3262"/>
                  <a:gd name="T64" fmla="*/ 3056 w 3269"/>
                  <a:gd name="T65" fmla="*/ 499 h 3262"/>
                  <a:gd name="T66" fmla="*/ 3104 w 3269"/>
                  <a:gd name="T67" fmla="*/ 487 h 3262"/>
                  <a:gd name="T68" fmla="*/ 3148 w 3269"/>
                  <a:gd name="T69" fmla="*/ 466 h 3262"/>
                  <a:gd name="T70" fmla="*/ 3186 w 3269"/>
                  <a:gd name="T71" fmla="*/ 437 h 3262"/>
                  <a:gd name="T72" fmla="*/ 3219 w 3269"/>
                  <a:gd name="T73" fmla="*/ 402 h 3262"/>
                  <a:gd name="T74" fmla="*/ 3244 w 3269"/>
                  <a:gd name="T75" fmla="*/ 359 h 3262"/>
                  <a:gd name="T76" fmla="*/ 3261 w 3269"/>
                  <a:gd name="T77" fmla="*/ 314 h 3262"/>
                  <a:gd name="T78" fmla="*/ 3269 w 3269"/>
                  <a:gd name="T79" fmla="*/ 264 h 3262"/>
                  <a:gd name="T80" fmla="*/ 3266 w 3269"/>
                  <a:gd name="T81" fmla="*/ 213 h 3262"/>
                  <a:gd name="T82" fmla="*/ 3254 w 3269"/>
                  <a:gd name="T83" fmla="*/ 165 h 3262"/>
                  <a:gd name="T84" fmla="*/ 3233 w 3269"/>
                  <a:gd name="T85" fmla="*/ 120 h 3262"/>
                  <a:gd name="T86" fmla="*/ 3204 w 3269"/>
                  <a:gd name="T87" fmla="*/ 82 h 3262"/>
                  <a:gd name="T88" fmla="*/ 3168 w 3269"/>
                  <a:gd name="T89" fmla="*/ 50 h 3262"/>
                  <a:gd name="T90" fmla="*/ 3126 w 3269"/>
                  <a:gd name="T91" fmla="*/ 25 h 3262"/>
                  <a:gd name="T92" fmla="*/ 3080 w 3269"/>
                  <a:gd name="T93" fmla="*/ 8 h 3262"/>
                  <a:gd name="T94" fmla="*/ 3031 w 3269"/>
                  <a:gd name="T95" fmla="*/ 0 h 3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69" h="3262">
                    <a:moveTo>
                      <a:pt x="3018" y="0"/>
                    </a:moveTo>
                    <a:lnTo>
                      <a:pt x="2863" y="4"/>
                    </a:lnTo>
                    <a:lnTo>
                      <a:pt x="2710" y="15"/>
                    </a:lnTo>
                    <a:lnTo>
                      <a:pt x="2559" y="35"/>
                    </a:lnTo>
                    <a:lnTo>
                      <a:pt x="2410" y="61"/>
                    </a:lnTo>
                    <a:lnTo>
                      <a:pt x="2264" y="95"/>
                    </a:lnTo>
                    <a:lnTo>
                      <a:pt x="2121" y="136"/>
                    </a:lnTo>
                    <a:lnTo>
                      <a:pt x="1981" y="183"/>
                    </a:lnTo>
                    <a:lnTo>
                      <a:pt x="1844" y="237"/>
                    </a:lnTo>
                    <a:lnTo>
                      <a:pt x="1710" y="297"/>
                    </a:lnTo>
                    <a:lnTo>
                      <a:pt x="1580" y="364"/>
                    </a:lnTo>
                    <a:lnTo>
                      <a:pt x="1455" y="437"/>
                    </a:lnTo>
                    <a:lnTo>
                      <a:pt x="1332" y="515"/>
                    </a:lnTo>
                    <a:lnTo>
                      <a:pt x="1213" y="599"/>
                    </a:lnTo>
                    <a:lnTo>
                      <a:pt x="1100" y="689"/>
                    </a:lnTo>
                    <a:lnTo>
                      <a:pt x="990" y="783"/>
                    </a:lnTo>
                    <a:lnTo>
                      <a:pt x="885" y="883"/>
                    </a:lnTo>
                    <a:lnTo>
                      <a:pt x="785" y="988"/>
                    </a:lnTo>
                    <a:lnTo>
                      <a:pt x="690" y="1097"/>
                    </a:lnTo>
                    <a:lnTo>
                      <a:pt x="601" y="1210"/>
                    </a:lnTo>
                    <a:lnTo>
                      <a:pt x="516" y="1329"/>
                    </a:lnTo>
                    <a:lnTo>
                      <a:pt x="438" y="1450"/>
                    </a:lnTo>
                    <a:lnTo>
                      <a:pt x="365" y="1577"/>
                    </a:lnTo>
                    <a:lnTo>
                      <a:pt x="298" y="1706"/>
                    </a:lnTo>
                    <a:lnTo>
                      <a:pt x="238" y="1840"/>
                    </a:lnTo>
                    <a:lnTo>
                      <a:pt x="183" y="1976"/>
                    </a:lnTo>
                    <a:lnTo>
                      <a:pt x="136" y="2117"/>
                    </a:lnTo>
                    <a:lnTo>
                      <a:pt x="96" y="2259"/>
                    </a:lnTo>
                    <a:lnTo>
                      <a:pt x="62" y="2405"/>
                    </a:lnTo>
                    <a:lnTo>
                      <a:pt x="36" y="2553"/>
                    </a:lnTo>
                    <a:lnTo>
                      <a:pt x="16" y="2704"/>
                    </a:lnTo>
                    <a:lnTo>
                      <a:pt x="4" y="2856"/>
                    </a:lnTo>
                    <a:lnTo>
                      <a:pt x="0" y="3011"/>
                    </a:lnTo>
                    <a:lnTo>
                      <a:pt x="0" y="3024"/>
                    </a:lnTo>
                    <a:lnTo>
                      <a:pt x="1" y="3037"/>
                    </a:lnTo>
                    <a:lnTo>
                      <a:pt x="3" y="3049"/>
                    </a:lnTo>
                    <a:lnTo>
                      <a:pt x="5" y="3061"/>
                    </a:lnTo>
                    <a:lnTo>
                      <a:pt x="8" y="3073"/>
                    </a:lnTo>
                    <a:lnTo>
                      <a:pt x="11" y="3085"/>
                    </a:lnTo>
                    <a:lnTo>
                      <a:pt x="15" y="3097"/>
                    </a:lnTo>
                    <a:lnTo>
                      <a:pt x="20" y="3108"/>
                    </a:lnTo>
                    <a:lnTo>
                      <a:pt x="25" y="3119"/>
                    </a:lnTo>
                    <a:lnTo>
                      <a:pt x="30" y="3130"/>
                    </a:lnTo>
                    <a:lnTo>
                      <a:pt x="37" y="3141"/>
                    </a:lnTo>
                    <a:lnTo>
                      <a:pt x="44" y="3151"/>
                    </a:lnTo>
                    <a:lnTo>
                      <a:pt x="51" y="3161"/>
                    </a:lnTo>
                    <a:lnTo>
                      <a:pt x="58" y="3171"/>
                    </a:lnTo>
                    <a:lnTo>
                      <a:pt x="66" y="3180"/>
                    </a:lnTo>
                    <a:lnTo>
                      <a:pt x="74" y="3189"/>
                    </a:lnTo>
                    <a:lnTo>
                      <a:pt x="83" y="3197"/>
                    </a:lnTo>
                    <a:lnTo>
                      <a:pt x="92" y="3205"/>
                    </a:lnTo>
                    <a:lnTo>
                      <a:pt x="101" y="3212"/>
                    </a:lnTo>
                    <a:lnTo>
                      <a:pt x="111" y="3219"/>
                    </a:lnTo>
                    <a:lnTo>
                      <a:pt x="121" y="3226"/>
                    </a:lnTo>
                    <a:lnTo>
                      <a:pt x="132" y="3232"/>
                    </a:lnTo>
                    <a:lnTo>
                      <a:pt x="143" y="3237"/>
                    </a:lnTo>
                    <a:lnTo>
                      <a:pt x="154" y="3242"/>
                    </a:lnTo>
                    <a:lnTo>
                      <a:pt x="165" y="3247"/>
                    </a:lnTo>
                    <a:lnTo>
                      <a:pt x="177" y="3251"/>
                    </a:lnTo>
                    <a:lnTo>
                      <a:pt x="189" y="3254"/>
                    </a:lnTo>
                    <a:lnTo>
                      <a:pt x="201" y="3257"/>
                    </a:lnTo>
                    <a:lnTo>
                      <a:pt x="214" y="3259"/>
                    </a:lnTo>
                    <a:lnTo>
                      <a:pt x="227" y="3261"/>
                    </a:lnTo>
                    <a:lnTo>
                      <a:pt x="239" y="3262"/>
                    </a:lnTo>
                    <a:lnTo>
                      <a:pt x="252" y="3262"/>
                    </a:lnTo>
                    <a:lnTo>
                      <a:pt x="265" y="3262"/>
                    </a:lnTo>
                    <a:lnTo>
                      <a:pt x="278" y="3261"/>
                    </a:lnTo>
                    <a:lnTo>
                      <a:pt x="290" y="3259"/>
                    </a:lnTo>
                    <a:lnTo>
                      <a:pt x="302" y="3257"/>
                    </a:lnTo>
                    <a:lnTo>
                      <a:pt x="315" y="3254"/>
                    </a:lnTo>
                    <a:lnTo>
                      <a:pt x="326" y="3251"/>
                    </a:lnTo>
                    <a:lnTo>
                      <a:pt x="338" y="3247"/>
                    </a:lnTo>
                    <a:lnTo>
                      <a:pt x="349" y="3242"/>
                    </a:lnTo>
                    <a:lnTo>
                      <a:pt x="360" y="3237"/>
                    </a:lnTo>
                    <a:lnTo>
                      <a:pt x="371" y="3232"/>
                    </a:lnTo>
                    <a:lnTo>
                      <a:pt x="382" y="3226"/>
                    </a:lnTo>
                    <a:lnTo>
                      <a:pt x="393" y="3219"/>
                    </a:lnTo>
                    <a:lnTo>
                      <a:pt x="403" y="3212"/>
                    </a:lnTo>
                    <a:lnTo>
                      <a:pt x="412" y="3205"/>
                    </a:lnTo>
                    <a:lnTo>
                      <a:pt x="421" y="3197"/>
                    </a:lnTo>
                    <a:lnTo>
                      <a:pt x="430" y="3189"/>
                    </a:lnTo>
                    <a:lnTo>
                      <a:pt x="438" y="3180"/>
                    </a:lnTo>
                    <a:lnTo>
                      <a:pt x="446" y="3171"/>
                    </a:lnTo>
                    <a:lnTo>
                      <a:pt x="453" y="3161"/>
                    </a:lnTo>
                    <a:lnTo>
                      <a:pt x="460" y="3151"/>
                    </a:lnTo>
                    <a:lnTo>
                      <a:pt x="467" y="3141"/>
                    </a:lnTo>
                    <a:lnTo>
                      <a:pt x="473" y="3130"/>
                    </a:lnTo>
                    <a:lnTo>
                      <a:pt x="478" y="3119"/>
                    </a:lnTo>
                    <a:lnTo>
                      <a:pt x="483" y="3108"/>
                    </a:lnTo>
                    <a:lnTo>
                      <a:pt x="488" y="3097"/>
                    </a:lnTo>
                    <a:lnTo>
                      <a:pt x="492" y="3085"/>
                    </a:lnTo>
                    <a:lnTo>
                      <a:pt x="495" y="3073"/>
                    </a:lnTo>
                    <a:lnTo>
                      <a:pt x="498" y="3061"/>
                    </a:lnTo>
                    <a:lnTo>
                      <a:pt x="500" y="3049"/>
                    </a:lnTo>
                    <a:lnTo>
                      <a:pt x="502" y="3037"/>
                    </a:lnTo>
                    <a:lnTo>
                      <a:pt x="503" y="3024"/>
                    </a:lnTo>
                    <a:lnTo>
                      <a:pt x="503" y="3011"/>
                    </a:lnTo>
                    <a:lnTo>
                      <a:pt x="506" y="2882"/>
                    </a:lnTo>
                    <a:lnTo>
                      <a:pt x="516" y="2755"/>
                    </a:lnTo>
                    <a:lnTo>
                      <a:pt x="532" y="2630"/>
                    </a:lnTo>
                    <a:lnTo>
                      <a:pt x="554" y="2506"/>
                    </a:lnTo>
                    <a:lnTo>
                      <a:pt x="583" y="2385"/>
                    </a:lnTo>
                    <a:lnTo>
                      <a:pt x="617" y="2265"/>
                    </a:lnTo>
                    <a:lnTo>
                      <a:pt x="656" y="2149"/>
                    </a:lnTo>
                    <a:lnTo>
                      <a:pt x="701" y="2035"/>
                    </a:lnTo>
                    <a:lnTo>
                      <a:pt x="752" y="1924"/>
                    </a:lnTo>
                    <a:lnTo>
                      <a:pt x="807" y="1816"/>
                    </a:lnTo>
                    <a:lnTo>
                      <a:pt x="867" y="1711"/>
                    </a:lnTo>
                    <a:lnTo>
                      <a:pt x="934" y="1609"/>
                    </a:lnTo>
                    <a:lnTo>
                      <a:pt x="1003" y="1511"/>
                    </a:lnTo>
                    <a:lnTo>
                      <a:pt x="1078" y="1416"/>
                    </a:lnTo>
                    <a:lnTo>
                      <a:pt x="1157" y="1325"/>
                    </a:lnTo>
                    <a:lnTo>
                      <a:pt x="1240" y="1238"/>
                    </a:lnTo>
                    <a:lnTo>
                      <a:pt x="1328" y="1154"/>
                    </a:lnTo>
                    <a:lnTo>
                      <a:pt x="1419" y="1076"/>
                    </a:lnTo>
                    <a:lnTo>
                      <a:pt x="1514" y="1001"/>
                    </a:lnTo>
                    <a:lnTo>
                      <a:pt x="1612" y="931"/>
                    </a:lnTo>
                    <a:lnTo>
                      <a:pt x="1715" y="865"/>
                    </a:lnTo>
                    <a:lnTo>
                      <a:pt x="1820" y="805"/>
                    </a:lnTo>
                    <a:lnTo>
                      <a:pt x="1928" y="750"/>
                    </a:lnTo>
                    <a:lnTo>
                      <a:pt x="2040" y="700"/>
                    </a:lnTo>
                    <a:lnTo>
                      <a:pt x="2154" y="654"/>
                    </a:lnTo>
                    <a:lnTo>
                      <a:pt x="2270" y="615"/>
                    </a:lnTo>
                    <a:lnTo>
                      <a:pt x="2390" y="581"/>
                    </a:lnTo>
                    <a:lnTo>
                      <a:pt x="2512" y="553"/>
                    </a:lnTo>
                    <a:lnTo>
                      <a:pt x="2635" y="531"/>
                    </a:lnTo>
                    <a:lnTo>
                      <a:pt x="2761" y="515"/>
                    </a:lnTo>
                    <a:lnTo>
                      <a:pt x="2889" y="505"/>
                    </a:lnTo>
                    <a:lnTo>
                      <a:pt x="3018" y="502"/>
                    </a:lnTo>
                    <a:lnTo>
                      <a:pt x="3031" y="502"/>
                    </a:lnTo>
                    <a:lnTo>
                      <a:pt x="3044" y="501"/>
                    </a:lnTo>
                    <a:lnTo>
                      <a:pt x="3056" y="499"/>
                    </a:lnTo>
                    <a:lnTo>
                      <a:pt x="3068" y="497"/>
                    </a:lnTo>
                    <a:lnTo>
                      <a:pt x="3080" y="494"/>
                    </a:lnTo>
                    <a:lnTo>
                      <a:pt x="3092" y="491"/>
                    </a:lnTo>
                    <a:lnTo>
                      <a:pt x="3104" y="487"/>
                    </a:lnTo>
                    <a:lnTo>
                      <a:pt x="3115" y="482"/>
                    </a:lnTo>
                    <a:lnTo>
                      <a:pt x="3126" y="477"/>
                    </a:lnTo>
                    <a:lnTo>
                      <a:pt x="3137" y="472"/>
                    </a:lnTo>
                    <a:lnTo>
                      <a:pt x="3148" y="466"/>
                    </a:lnTo>
                    <a:lnTo>
                      <a:pt x="3158" y="459"/>
                    </a:lnTo>
                    <a:lnTo>
                      <a:pt x="3168" y="452"/>
                    </a:lnTo>
                    <a:lnTo>
                      <a:pt x="3177" y="445"/>
                    </a:lnTo>
                    <a:lnTo>
                      <a:pt x="3186" y="437"/>
                    </a:lnTo>
                    <a:lnTo>
                      <a:pt x="3196" y="429"/>
                    </a:lnTo>
                    <a:lnTo>
                      <a:pt x="3204" y="420"/>
                    </a:lnTo>
                    <a:lnTo>
                      <a:pt x="3212" y="411"/>
                    </a:lnTo>
                    <a:lnTo>
                      <a:pt x="3219" y="402"/>
                    </a:lnTo>
                    <a:lnTo>
                      <a:pt x="3226" y="391"/>
                    </a:lnTo>
                    <a:lnTo>
                      <a:pt x="3233" y="381"/>
                    </a:lnTo>
                    <a:lnTo>
                      <a:pt x="3239" y="370"/>
                    </a:lnTo>
                    <a:lnTo>
                      <a:pt x="3244" y="359"/>
                    </a:lnTo>
                    <a:lnTo>
                      <a:pt x="3249" y="348"/>
                    </a:lnTo>
                    <a:lnTo>
                      <a:pt x="3254" y="337"/>
                    </a:lnTo>
                    <a:lnTo>
                      <a:pt x="3258" y="325"/>
                    </a:lnTo>
                    <a:lnTo>
                      <a:pt x="3261" y="314"/>
                    </a:lnTo>
                    <a:lnTo>
                      <a:pt x="3264" y="301"/>
                    </a:lnTo>
                    <a:lnTo>
                      <a:pt x="3266" y="289"/>
                    </a:lnTo>
                    <a:lnTo>
                      <a:pt x="3268" y="277"/>
                    </a:lnTo>
                    <a:lnTo>
                      <a:pt x="3269" y="264"/>
                    </a:lnTo>
                    <a:lnTo>
                      <a:pt x="3269" y="251"/>
                    </a:lnTo>
                    <a:lnTo>
                      <a:pt x="3269" y="238"/>
                    </a:lnTo>
                    <a:lnTo>
                      <a:pt x="3268" y="226"/>
                    </a:lnTo>
                    <a:lnTo>
                      <a:pt x="3266" y="213"/>
                    </a:lnTo>
                    <a:lnTo>
                      <a:pt x="3264" y="201"/>
                    </a:lnTo>
                    <a:lnTo>
                      <a:pt x="3261" y="189"/>
                    </a:lnTo>
                    <a:lnTo>
                      <a:pt x="3258" y="177"/>
                    </a:lnTo>
                    <a:lnTo>
                      <a:pt x="3254" y="165"/>
                    </a:lnTo>
                    <a:lnTo>
                      <a:pt x="3249" y="154"/>
                    </a:lnTo>
                    <a:lnTo>
                      <a:pt x="3244" y="143"/>
                    </a:lnTo>
                    <a:lnTo>
                      <a:pt x="3239" y="132"/>
                    </a:lnTo>
                    <a:lnTo>
                      <a:pt x="3233" y="120"/>
                    </a:lnTo>
                    <a:lnTo>
                      <a:pt x="3226" y="110"/>
                    </a:lnTo>
                    <a:lnTo>
                      <a:pt x="3219" y="100"/>
                    </a:lnTo>
                    <a:lnTo>
                      <a:pt x="3212" y="91"/>
                    </a:lnTo>
                    <a:lnTo>
                      <a:pt x="3204" y="82"/>
                    </a:lnTo>
                    <a:lnTo>
                      <a:pt x="3196" y="73"/>
                    </a:lnTo>
                    <a:lnTo>
                      <a:pt x="3186" y="65"/>
                    </a:lnTo>
                    <a:lnTo>
                      <a:pt x="3177" y="57"/>
                    </a:lnTo>
                    <a:lnTo>
                      <a:pt x="3168" y="50"/>
                    </a:lnTo>
                    <a:lnTo>
                      <a:pt x="3158" y="43"/>
                    </a:lnTo>
                    <a:lnTo>
                      <a:pt x="3148" y="36"/>
                    </a:lnTo>
                    <a:lnTo>
                      <a:pt x="3137" y="30"/>
                    </a:lnTo>
                    <a:lnTo>
                      <a:pt x="3126" y="25"/>
                    </a:lnTo>
                    <a:lnTo>
                      <a:pt x="3115" y="20"/>
                    </a:lnTo>
                    <a:lnTo>
                      <a:pt x="3104" y="15"/>
                    </a:lnTo>
                    <a:lnTo>
                      <a:pt x="3092" y="11"/>
                    </a:lnTo>
                    <a:lnTo>
                      <a:pt x="3080" y="8"/>
                    </a:lnTo>
                    <a:lnTo>
                      <a:pt x="3068" y="5"/>
                    </a:lnTo>
                    <a:lnTo>
                      <a:pt x="3056" y="3"/>
                    </a:lnTo>
                    <a:lnTo>
                      <a:pt x="3044" y="1"/>
                    </a:lnTo>
                    <a:lnTo>
                      <a:pt x="3031" y="0"/>
                    </a:lnTo>
                    <a:lnTo>
                      <a:pt x="30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903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正整数的分拆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zh-CN" altLang="en-US" dirty="0"/>
              <a:t>有序分拆与无序分拆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3848792" y="3042395"/>
            <a:ext cx="722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</a:rPr>
              <a:t>Lorem ipsum dolor sit amet, consectetuer adipiscing elit, sed diam nonummy. Lorem ipsum dolor sit amet, consectetuer. Lorem ipsum dolor sit amet, consectetuer adipiscing elit, sed diam nonumm.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3498" y="4921995"/>
            <a:ext cx="722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</a:rPr>
              <a:t>Lorem ipsum dolor sit amet, consectetuer adipiscing elit, sed diam nonummy. Lorem ipsum dolor sit amet, consectetuer. Lorem ipsum dolor sit amet, consectetuer adipiscing elit, sed diam nonumm.</a:t>
            </a:r>
          </a:p>
        </p:txBody>
      </p:sp>
      <p:sp>
        <p:nvSpPr>
          <p:cNvPr id="27" name="Freeform 59"/>
          <p:cNvSpPr>
            <a:spLocks noEditPoints="1"/>
          </p:cNvSpPr>
          <p:nvPr/>
        </p:nvSpPr>
        <p:spPr bwMode="auto">
          <a:xfrm>
            <a:off x="3190334" y="2982208"/>
            <a:ext cx="527807" cy="396464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8" name="Group 27"/>
          <p:cNvGrpSpPr/>
          <p:nvPr/>
        </p:nvGrpSpPr>
        <p:grpSpPr>
          <a:xfrm>
            <a:off x="2311940" y="3828887"/>
            <a:ext cx="396068" cy="574895"/>
            <a:chOff x="8591550" y="2065338"/>
            <a:chExt cx="474663" cy="688975"/>
          </a:xfrm>
          <a:solidFill>
            <a:schemeClr val="bg1"/>
          </a:solidFill>
        </p:grpSpPr>
        <p:sp>
          <p:nvSpPr>
            <p:cNvPr id="29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091EB4D-C898-49F5-B435-4D887A7296D4}"/>
              </a:ext>
            </a:extLst>
          </p:cNvPr>
          <p:cNvSpPr txBox="1"/>
          <p:nvPr/>
        </p:nvSpPr>
        <p:spPr>
          <a:xfrm>
            <a:off x="1117600" y="2834418"/>
            <a:ext cx="9066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在有序分拆中，考虑分拆部分求和之间的顺序。</a:t>
            </a:r>
            <a:endParaRPr lang="en-US" altLang="zh-CN" dirty="0"/>
          </a:p>
          <a:p>
            <a:r>
              <a:rPr lang="zh-CN" altLang="en-US" dirty="0"/>
              <a:t>假定</a:t>
            </a:r>
            <a:r>
              <a:rPr lang="en-US" altLang="zh-CN" dirty="0">
                <a:latin typeface="Neris Thin" panose="00000300000000000000"/>
                <a:ea typeface="等线" panose="02010600030101010101" pitchFamily="2" charset="-122"/>
              </a:rPr>
              <a:t>x</a:t>
            </a:r>
            <a:r>
              <a:rPr lang="en-US" altLang="zh-CN" sz="900" dirty="0">
                <a:latin typeface="Neris Thin" panose="00000300000000000000"/>
                <a:ea typeface="等线" panose="02010600030101010101" pitchFamily="2" charset="-122"/>
              </a:rPr>
              <a:t>1</a:t>
            </a:r>
            <a:r>
              <a:rPr lang="en-US" altLang="zh-CN" dirty="0">
                <a:latin typeface="Neris Thin" panose="00000300000000000000"/>
                <a:ea typeface="等线" panose="02010600030101010101" pitchFamily="2" charset="-122"/>
              </a:rPr>
              <a:t>+x</a:t>
            </a:r>
            <a:r>
              <a:rPr lang="en-US" altLang="zh-CN" sz="1000" dirty="0">
                <a:latin typeface="Neris Thin" panose="00000300000000000000"/>
                <a:ea typeface="等线" panose="02010600030101010101" pitchFamily="2" charset="-122"/>
              </a:rPr>
              <a:t>2</a:t>
            </a:r>
            <a:r>
              <a:rPr lang="en-US" altLang="zh-CN" dirty="0">
                <a:latin typeface="Neris Thin" panose="00000300000000000000"/>
                <a:ea typeface="等线" panose="02010600030101010101" pitchFamily="2" charset="-122"/>
              </a:rPr>
              <a:t>+…+</a:t>
            </a:r>
            <a:r>
              <a:rPr lang="en-US" altLang="zh-CN" dirty="0" err="1">
                <a:latin typeface="Neris Thin" panose="00000300000000000000"/>
                <a:ea typeface="等线" panose="02010600030101010101" pitchFamily="2" charset="-122"/>
              </a:rPr>
              <a:t>x</a:t>
            </a:r>
            <a:r>
              <a:rPr lang="en-US" altLang="zh-CN" sz="1000" dirty="0" err="1">
                <a:latin typeface="Neris Thin" panose="00000300000000000000"/>
                <a:ea typeface="等线" panose="02010600030101010101" pitchFamily="2" charset="-122"/>
              </a:rPr>
              <a:t>k</a:t>
            </a:r>
            <a:r>
              <a:rPr lang="en-US" altLang="zh-CN" dirty="0">
                <a:latin typeface="Neris Thin" panose="00000300000000000000"/>
                <a:ea typeface="等线" panose="02010600030101010101" pitchFamily="2" charset="-122"/>
              </a:rPr>
              <a:t>=n</a:t>
            </a:r>
            <a:r>
              <a:rPr lang="zh-CN" altLang="en-US" dirty="0">
                <a:latin typeface="Neris Thin" panose="00000300000000000000"/>
                <a:ea typeface="等线" panose="02010600030101010101" pitchFamily="2" charset="-122"/>
              </a:rPr>
              <a:t>，</a:t>
            </a:r>
            <a:r>
              <a:rPr lang="en-US" altLang="zh-CN" dirty="0"/>
              <a:t>x</a:t>
            </a:r>
            <a:r>
              <a:rPr lang="en-US" altLang="zh-CN" sz="900" dirty="0"/>
              <a:t>i</a:t>
            </a:r>
            <a:r>
              <a:rPr lang="zh-CN" altLang="en-US" dirty="0"/>
              <a:t>之间不同的排序记为不同的方案，称之为</a:t>
            </a:r>
            <a:r>
              <a:rPr lang="en-US" altLang="zh-CN" dirty="0"/>
              <a:t>n</a:t>
            </a:r>
            <a:r>
              <a:rPr lang="zh-CN" altLang="en-US" dirty="0"/>
              <a:t>的有序</a:t>
            </a:r>
            <a:r>
              <a:rPr lang="en-US" altLang="zh-CN" dirty="0"/>
              <a:t>k</a:t>
            </a:r>
            <a:r>
              <a:rPr lang="zh-CN" altLang="en-US" dirty="0"/>
              <a:t>拆分，如</a:t>
            </a:r>
            <a:r>
              <a:rPr lang="en-US" altLang="zh-CN" dirty="0"/>
              <a:t>3</a:t>
            </a:r>
            <a:r>
              <a:rPr lang="zh-CN" altLang="en-US" dirty="0"/>
              <a:t>的有序</a:t>
            </a:r>
            <a:r>
              <a:rPr lang="en-US" altLang="zh-CN" dirty="0"/>
              <a:t>2</a:t>
            </a:r>
            <a:r>
              <a:rPr lang="zh-CN" altLang="en-US" dirty="0"/>
              <a:t>拆分为：</a:t>
            </a:r>
            <a:r>
              <a:rPr lang="en-US" altLang="zh-CN" dirty="0"/>
              <a:t>3=1+2=2+1</a:t>
            </a:r>
            <a:r>
              <a:rPr lang="zh-CN" altLang="en-US" dirty="0"/>
              <a:t>。 </a:t>
            </a:r>
            <a:r>
              <a:rPr lang="en-US" altLang="zh-CN" dirty="0"/>
              <a:t>(</a:t>
            </a:r>
            <a:r>
              <a:rPr lang="en-US" altLang="zh-CN" b="1" dirty="0"/>
              <a:t>Surjective functions from </a:t>
            </a:r>
            <a:r>
              <a:rPr lang="en-US" altLang="zh-CN" b="1" i="1" dirty="0"/>
              <a:t>N</a:t>
            </a:r>
            <a:r>
              <a:rPr lang="en-US" altLang="zh-CN" b="1" dirty="0"/>
              <a:t> to 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 </a:t>
            </a:r>
            <a:r>
              <a:rPr lang="en-US" altLang="zh-CN" b="1" i="1" dirty="0"/>
              <a:t>N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在无序拆分中，不考虑其求和的顺序。一般假定</a:t>
            </a:r>
            <a:r>
              <a:rPr lang="en-US" altLang="zh-CN" dirty="0"/>
              <a:t>xi </a:t>
            </a:r>
            <a:r>
              <a:rPr lang="zh-CN" altLang="en-US" dirty="0"/>
              <a:t>递减，我们称之为</a:t>
            </a:r>
            <a:r>
              <a:rPr lang="en-US" altLang="zh-CN" dirty="0"/>
              <a:t>n</a:t>
            </a:r>
            <a:r>
              <a:rPr lang="zh-CN" altLang="en-US" dirty="0"/>
              <a:t>的无序</a:t>
            </a:r>
            <a:r>
              <a:rPr lang="en-US" altLang="zh-CN" dirty="0"/>
              <a:t>k</a:t>
            </a:r>
            <a:r>
              <a:rPr lang="zh-CN" altLang="en-US" dirty="0"/>
              <a:t>拆分，如</a:t>
            </a:r>
            <a:r>
              <a:rPr lang="en-US" altLang="zh-CN" dirty="0"/>
              <a:t>3</a:t>
            </a:r>
            <a:r>
              <a:rPr lang="zh-CN" altLang="en-US" dirty="0"/>
              <a:t>的无序</a:t>
            </a:r>
            <a:r>
              <a:rPr lang="en-US" altLang="zh-CN" dirty="0"/>
              <a:t>k</a:t>
            </a:r>
            <a:r>
              <a:rPr lang="zh-CN" altLang="en-US" dirty="0"/>
              <a:t>拆分为：</a:t>
            </a:r>
            <a:r>
              <a:rPr lang="en-US" altLang="zh-CN" dirty="0"/>
              <a:t>3=1+2</a:t>
            </a:r>
            <a:r>
              <a:rPr lang="zh-CN" altLang="en-US" dirty="0"/>
              <a:t>。这种拆分可以理解为将</a:t>
            </a:r>
            <a:r>
              <a:rPr lang="en-US" altLang="zh-CN" dirty="0"/>
              <a:t>n</a:t>
            </a:r>
            <a:r>
              <a:rPr lang="zh-CN" altLang="en-US" dirty="0"/>
              <a:t>个无区别的球分为</a:t>
            </a:r>
            <a:r>
              <a:rPr lang="en-US" altLang="zh-CN" dirty="0"/>
              <a:t>r</a:t>
            </a:r>
            <a:r>
              <a:rPr lang="zh-CN" altLang="en-US" dirty="0"/>
              <a:t>份且每份至少有一个球。</a:t>
            </a:r>
            <a:r>
              <a:rPr lang="en-US" altLang="zh-CN" dirty="0"/>
              <a:t>(</a:t>
            </a:r>
            <a:r>
              <a:rPr lang="en-US" altLang="zh-CN" b="1" dirty="0"/>
              <a:t>Surjective functions from </a:t>
            </a:r>
            <a:r>
              <a:rPr lang="en-US" altLang="zh-CN" b="1" i="1" dirty="0"/>
              <a:t>N</a:t>
            </a:r>
            <a:r>
              <a:rPr lang="en-US" altLang="zh-CN" b="1" dirty="0"/>
              <a:t> to 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 </a:t>
            </a:r>
            <a:r>
              <a:rPr lang="en-US" altLang="zh-CN" b="1" i="1" dirty="0"/>
              <a:t>X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一般情况下，无序拆分的个数用 </a:t>
            </a:r>
            <a:r>
              <a:rPr lang="en-US" altLang="zh-CN" dirty="0"/>
              <a:t>p(n) </a:t>
            </a:r>
            <a:r>
              <a:rPr lang="zh-CN" altLang="en-US" dirty="0"/>
              <a:t>表示，则 </a:t>
            </a:r>
            <a:r>
              <a:rPr lang="en-US" altLang="zh-CN" dirty="0"/>
              <a:t>p(2)=1</a:t>
            </a:r>
            <a:r>
              <a:rPr lang="zh-CN" altLang="en-US" dirty="0"/>
              <a:t>，</a:t>
            </a:r>
            <a:r>
              <a:rPr lang="en-US" altLang="zh-CN" dirty="0"/>
              <a:t>p(3)=2</a:t>
            </a:r>
            <a:r>
              <a:rPr lang="zh-CN" altLang="en-US" dirty="0"/>
              <a:t>，</a:t>
            </a:r>
            <a:r>
              <a:rPr lang="en-US" altLang="zh-CN" dirty="0"/>
              <a:t>p(4)=4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在通常情况下，整数分拆是指整数的无序分拆。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82A5467-3F91-47F9-A658-C37032363965}"/>
              </a:ext>
            </a:extLst>
          </p:cNvPr>
          <p:cNvSpPr txBox="1"/>
          <p:nvPr/>
        </p:nvSpPr>
        <p:spPr>
          <a:xfrm>
            <a:off x="1117600" y="2224168"/>
            <a:ext cx="91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分为</a:t>
            </a:r>
            <a:r>
              <a:rPr lang="en-US" altLang="zh-CN" dirty="0"/>
              <a:t>k</a:t>
            </a:r>
            <a:r>
              <a:rPr lang="zh-CN" altLang="en-US" dirty="0"/>
              <a:t>个正整数之和的一种表示方法叫做</a:t>
            </a:r>
            <a:r>
              <a:rPr lang="en-US" altLang="zh-CN" dirty="0"/>
              <a:t>n</a:t>
            </a:r>
            <a:r>
              <a:rPr lang="zh-CN" altLang="en-US" dirty="0"/>
              <a:t>的一个</a:t>
            </a:r>
            <a:r>
              <a:rPr lang="en-US" altLang="zh-CN" dirty="0"/>
              <a:t>k</a:t>
            </a:r>
            <a:r>
              <a:rPr lang="zh-CN" altLang="en-US" dirty="0"/>
              <a:t>部分拆，其个数记为</a:t>
            </a:r>
            <a:r>
              <a:rPr lang="en-US" altLang="zh-CN" dirty="0"/>
              <a:t>p(n, 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600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7" grpId="0" animBg="1"/>
      <p:bldP spid="4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正整数的分拆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zh-CN" altLang="en-US" dirty="0"/>
              <a:t>有序分拆与无序分拆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3848792" y="3042395"/>
            <a:ext cx="722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</a:rPr>
              <a:t>Lorem ipsum dolor sit amet, consectetuer adipiscing elit, sed diam nonummy. Lorem ipsum dolor sit amet, consectetuer. Lorem ipsum dolor sit amet, consectetuer adipiscing elit, sed diam nonumm.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3498" y="4921995"/>
            <a:ext cx="722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</a:rPr>
              <a:t>Lorem ipsum dolor sit amet, consectetuer adipiscing elit, sed diam nonummy. Lorem ipsum dolor sit amet, consectetuer. Lorem ipsum dolor sit amet, consectetuer adipiscing elit, sed diam nonumm.</a:t>
            </a:r>
          </a:p>
        </p:txBody>
      </p:sp>
      <p:sp>
        <p:nvSpPr>
          <p:cNvPr id="27" name="Freeform 59"/>
          <p:cNvSpPr>
            <a:spLocks noEditPoints="1"/>
          </p:cNvSpPr>
          <p:nvPr/>
        </p:nvSpPr>
        <p:spPr bwMode="auto">
          <a:xfrm>
            <a:off x="3190334" y="2982208"/>
            <a:ext cx="527807" cy="396464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8" name="Group 27"/>
          <p:cNvGrpSpPr/>
          <p:nvPr/>
        </p:nvGrpSpPr>
        <p:grpSpPr>
          <a:xfrm>
            <a:off x="2311940" y="3828887"/>
            <a:ext cx="396068" cy="574895"/>
            <a:chOff x="8591550" y="2065338"/>
            <a:chExt cx="474663" cy="688975"/>
          </a:xfrm>
          <a:solidFill>
            <a:schemeClr val="bg1"/>
          </a:solidFill>
        </p:grpSpPr>
        <p:sp>
          <p:nvSpPr>
            <p:cNvPr id="29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315FF7-4E73-4736-AAEF-55D676E321C3}"/>
                  </a:ext>
                </a:extLst>
              </p:cNvPr>
              <p:cNvSpPr txBox="1"/>
              <p:nvPr/>
            </p:nvSpPr>
            <p:spPr>
              <a:xfrm>
                <a:off x="1800475" y="2105045"/>
                <a:ext cx="7306542" cy="327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P(n, k) = p (n-1, k-1) + p(n-k, k)</a:t>
                </a:r>
              </a:p>
              <a:p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</a:t>
                </a:r>
                <a:r>
                  <a:rPr lang="en-US" altLang="zh-CN" sz="3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n+k</a:t>
                </a:r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k) = p(n, 1)+p(n, 2)+…+p(n, k)</a:t>
                </a:r>
              </a:p>
              <a:p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P(n, k)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315FF7-4E73-4736-AAEF-55D676E32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75" y="2105045"/>
                <a:ext cx="7306542" cy="3277307"/>
              </a:xfrm>
              <a:prstGeom prst="rect">
                <a:avLst/>
              </a:prstGeom>
              <a:blipFill>
                <a:blip r:embed="rId2"/>
                <a:stretch>
                  <a:fillRect l="-2502" t="-2788" b="-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40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7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Ferrers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示图</a:t>
            </a:r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zh-CN" altLang="en-US" dirty="0"/>
              <a:t>无序分拆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3873498" y="4921995"/>
            <a:ext cx="722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</a:rPr>
              <a:t>Lorem ipsum dolor sit amet, consectetuer adipiscing elit, sed diam nonummy. Lorem ipsum dolor sit amet, consectetuer. Lorem ipsum dolor sit amet, consectetuer adipiscing elit, sed diam nonumm.</a:t>
            </a:r>
          </a:p>
        </p:txBody>
      </p:sp>
      <p:sp>
        <p:nvSpPr>
          <p:cNvPr id="27" name="Freeform 59"/>
          <p:cNvSpPr>
            <a:spLocks noEditPoints="1"/>
          </p:cNvSpPr>
          <p:nvPr/>
        </p:nvSpPr>
        <p:spPr bwMode="auto">
          <a:xfrm>
            <a:off x="3190334" y="2982208"/>
            <a:ext cx="527807" cy="396464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8" name="Group 27"/>
          <p:cNvGrpSpPr/>
          <p:nvPr/>
        </p:nvGrpSpPr>
        <p:grpSpPr>
          <a:xfrm>
            <a:off x="2311940" y="3828887"/>
            <a:ext cx="396068" cy="574895"/>
            <a:chOff x="8591550" y="2065338"/>
            <a:chExt cx="474663" cy="688975"/>
          </a:xfrm>
          <a:solidFill>
            <a:schemeClr val="bg1"/>
          </a:solidFill>
        </p:grpSpPr>
        <p:sp>
          <p:nvSpPr>
            <p:cNvPr id="29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7D5D70E-24A5-4BC1-98DD-1F34BF2D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375173"/>
            <a:ext cx="5533760" cy="22577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C19DA7-8219-4988-BFFA-B25EB31035F2}"/>
              </a:ext>
            </a:extLst>
          </p:cNvPr>
          <p:cNvSpPr txBox="1"/>
          <p:nvPr/>
        </p:nvSpPr>
        <p:spPr>
          <a:xfrm>
            <a:off x="912163" y="5282119"/>
            <a:ext cx="618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(6, 3, 3, 2)                                                         (4, 4, 3, 1, 1, 1)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E0F175-C924-4BB9-94A2-FFF1A2E4BD5E}"/>
              </a:ext>
            </a:extLst>
          </p:cNvPr>
          <p:cNvCxnSpPr>
            <a:cxnSpLocks/>
          </p:cNvCxnSpPr>
          <p:nvPr/>
        </p:nvCxnSpPr>
        <p:spPr>
          <a:xfrm>
            <a:off x="847961" y="2435100"/>
            <a:ext cx="2606276" cy="2717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805ECA7F-F93D-4793-B327-6A2BE8564985}"/>
              </a:ext>
            </a:extLst>
          </p:cNvPr>
          <p:cNvSpPr/>
          <p:nvPr/>
        </p:nvSpPr>
        <p:spPr>
          <a:xfrm>
            <a:off x="2402016" y="4087581"/>
            <a:ext cx="1389408" cy="936288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8D409-B180-4E15-B543-885E865A9B35}"/>
              </a:ext>
            </a:extLst>
          </p:cNvPr>
          <p:cNvSpPr txBox="1"/>
          <p:nvPr/>
        </p:nvSpPr>
        <p:spPr>
          <a:xfrm>
            <a:off x="8297694" y="2435100"/>
            <a:ext cx="304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部分拆的个数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p(n, k)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的最大分部为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</a:p>
        </p:txBody>
      </p:sp>
    </p:spTree>
    <p:extLst>
      <p:ext uri="{BB962C8B-B14F-4D97-AF65-F5344CB8AC3E}">
        <p14:creationId xmlns:p14="http://schemas.microsoft.com/office/powerpoint/2010/main" val="4292507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Blue Maximize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04281"/>
      </a:accent1>
      <a:accent2>
        <a:srgbClr val="0080B4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1191</Words>
  <Application>Microsoft Office PowerPoint</Application>
  <PresentationFormat>宽屏</PresentationFormat>
  <Paragraphs>67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Gulim</vt:lpstr>
      <vt:lpstr>Neris Black</vt:lpstr>
      <vt:lpstr>Neris Light</vt:lpstr>
      <vt:lpstr>Neris Thin</vt:lpstr>
      <vt:lpstr>等线</vt:lpstr>
      <vt:lpstr>宋体</vt:lpstr>
      <vt:lpstr>微软雅黑</vt:lpstr>
      <vt:lpstr>微软雅黑 Light</vt:lpstr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Stars and bars</vt:lpstr>
      <vt:lpstr>counting the compositions of n with x (non-zero) terms</vt:lpstr>
      <vt:lpstr>PowerPoint 演示文稿</vt:lpstr>
      <vt:lpstr>正整数的分拆</vt:lpstr>
      <vt:lpstr>正整数的分拆</vt:lpstr>
      <vt:lpstr>Ferrers 示图</vt:lpstr>
      <vt:lpstr>正整数的分拆</vt:lpstr>
      <vt:lpstr>PowerPoint 演示文稿</vt:lpstr>
      <vt:lpstr>分配问题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Fajar Indra</dc:creator>
  <cp:lastModifiedBy>shulei kuang</cp:lastModifiedBy>
  <cp:revision>163</cp:revision>
  <dcterms:created xsi:type="dcterms:W3CDTF">2015-05-21T00:56:51Z</dcterms:created>
  <dcterms:modified xsi:type="dcterms:W3CDTF">2018-03-26T05:44:52Z</dcterms:modified>
</cp:coreProperties>
</file>